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56" r:id="rId5"/>
    <p:sldId id="3563" r:id="rId6"/>
    <p:sldId id="3564" r:id="rId7"/>
    <p:sldId id="3568" r:id="rId8"/>
    <p:sldId id="3579" r:id="rId9"/>
    <p:sldId id="3567" r:id="rId10"/>
    <p:sldId id="3566" r:id="rId11"/>
    <p:sldId id="3565" r:id="rId12"/>
    <p:sldId id="3578" r:id="rId13"/>
    <p:sldId id="3577" r:id="rId14"/>
    <p:sldId id="3570" r:id="rId15"/>
    <p:sldId id="3571" r:id="rId16"/>
    <p:sldId id="3569" r:id="rId17"/>
    <p:sldId id="3576" r:id="rId18"/>
    <p:sldId id="3573" r:id="rId19"/>
    <p:sldId id="3574" r:id="rId20"/>
    <p:sldId id="3559" r:id="rId21"/>
    <p:sldId id="3580" r:id="rId22"/>
    <p:sldId id="3581" r:id="rId23"/>
    <p:sldId id="2755" r:id="rId24"/>
  </p:sldIdLst>
  <p:sldSz cx="12192000" cy="6858000"/>
  <p:notesSz cx="6858000" cy="9144000"/>
  <p:defaultTextStyle>
    <a:defPPr>
      <a:defRPr lang="he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0F0C"/>
    <a:srgbClr val="AB2700"/>
    <a:srgbClr val="FFCCFF"/>
    <a:srgbClr val="FF99FF"/>
    <a:srgbClr val="C35A03"/>
    <a:srgbClr val="F77511"/>
    <a:srgbClr val="AA0C3B"/>
    <a:srgbClr val="F78D1D"/>
    <a:srgbClr val="EC652C"/>
    <a:srgbClr val="4B4B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4E0CA8-017A-477B-BAEB-C1469E54500C}" v="43" dt="2024-12-15T11:45:44.3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33" autoAdjust="0"/>
    <p:restoredTop sz="92356" autoAdjust="0"/>
  </p:normalViewPr>
  <p:slideViewPr>
    <p:cSldViewPr snapToGrid="0">
      <p:cViewPr varScale="1">
        <p:scale>
          <a:sx n="63" d="100"/>
          <a:sy n="63" d="100"/>
        </p:scale>
        <p:origin x="90" y="5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49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570"/>
    </p:cViewPr>
  </p:sorterViewPr>
  <p:notesViewPr>
    <p:cSldViewPr snapToGrid="0">
      <p:cViewPr varScale="1">
        <p:scale>
          <a:sx n="78" d="100"/>
          <a:sy n="78" d="100"/>
        </p:scale>
        <p:origin x="391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akov Stein" userId="aa8eff81-dd00-4034-86c1-c538d0b2e8f8" providerId="ADAL" clId="{86A73FD5-1428-4330-9A86-A9E432BBC4B2}"/>
    <pc:docChg chg="undo custSel addSld delSld modSld sldOrd modMainMaster">
      <pc:chgData name="Yaakov Stein" userId="aa8eff81-dd00-4034-86c1-c538d0b2e8f8" providerId="ADAL" clId="{86A73FD5-1428-4330-9A86-A9E432BBC4B2}" dt="2024-04-16T12:59:16.382" v="12533" actId="6549"/>
      <pc:docMkLst>
        <pc:docMk/>
      </pc:docMkLst>
      <pc:sldChg chg="delSp add del mod">
        <pc:chgData name="Yaakov Stein" userId="aa8eff81-dd00-4034-86c1-c538d0b2e8f8" providerId="ADAL" clId="{86A73FD5-1428-4330-9A86-A9E432BBC4B2}" dt="2024-04-11T12:02:25.823" v="8404" actId="478"/>
        <pc:sldMkLst>
          <pc:docMk/>
          <pc:sldMk cId="3757777097" sldId="298"/>
        </pc:sldMkLst>
        <pc:cxnChg chg="del">
          <ac:chgData name="Yaakov Stein" userId="aa8eff81-dd00-4034-86c1-c538d0b2e8f8" providerId="ADAL" clId="{86A73FD5-1428-4330-9A86-A9E432BBC4B2}" dt="2024-04-11T12:02:22.758" v="8402" actId="478"/>
          <ac:cxnSpMkLst>
            <pc:docMk/>
            <pc:sldMk cId="3757777097" sldId="298"/>
            <ac:cxnSpMk id="58" creationId="{9019AEF4-9FCD-A471-10A4-7C1BEFFAFCB3}"/>
          </ac:cxnSpMkLst>
        </pc:cxnChg>
        <pc:cxnChg chg="del">
          <ac:chgData name="Yaakov Stein" userId="aa8eff81-dd00-4034-86c1-c538d0b2e8f8" providerId="ADAL" clId="{86A73FD5-1428-4330-9A86-A9E432BBC4B2}" dt="2024-04-11T12:02:24.263" v="8403" actId="478"/>
          <ac:cxnSpMkLst>
            <pc:docMk/>
            <pc:sldMk cId="3757777097" sldId="298"/>
            <ac:cxnSpMk id="62" creationId="{41495263-448C-8019-3995-C84C021D8AEE}"/>
          </ac:cxnSpMkLst>
        </pc:cxnChg>
        <pc:cxnChg chg="del">
          <ac:chgData name="Yaakov Stein" userId="aa8eff81-dd00-4034-86c1-c538d0b2e8f8" providerId="ADAL" clId="{86A73FD5-1428-4330-9A86-A9E432BBC4B2}" dt="2024-04-11T12:02:25.823" v="8404" actId="478"/>
          <ac:cxnSpMkLst>
            <pc:docMk/>
            <pc:sldMk cId="3757777097" sldId="298"/>
            <ac:cxnSpMk id="64" creationId="{A6160335-C03C-B792-F564-2C95A09C60E0}"/>
          </ac:cxnSpMkLst>
        </pc:cxnChg>
      </pc:sldChg>
      <pc:sldChg chg="addSp delSp modSp mod">
        <pc:chgData name="Yaakov Stein" userId="aa8eff81-dd00-4034-86c1-c538d0b2e8f8" providerId="ADAL" clId="{86A73FD5-1428-4330-9A86-A9E432BBC4B2}" dt="2024-04-11T18:05:03.494" v="11969" actId="20577"/>
        <pc:sldMkLst>
          <pc:docMk/>
          <pc:sldMk cId="3048333330" sldId="2723"/>
        </pc:sldMkLst>
        <pc:spChg chg="add mod">
          <ac:chgData name="Yaakov Stein" userId="aa8eff81-dd00-4034-86c1-c538d0b2e8f8" providerId="ADAL" clId="{86A73FD5-1428-4330-9A86-A9E432BBC4B2}" dt="2024-04-11T12:16:15.482" v="8882" actId="207"/>
          <ac:spMkLst>
            <pc:docMk/>
            <pc:sldMk cId="3048333330" sldId="2723"/>
            <ac:spMk id="2" creationId="{B08B080A-1F93-CBB1-840D-DD05C99C254F}"/>
          </ac:spMkLst>
        </pc:spChg>
        <pc:spChg chg="add del">
          <ac:chgData name="Yaakov Stein" userId="aa8eff81-dd00-4034-86c1-c538d0b2e8f8" providerId="ADAL" clId="{86A73FD5-1428-4330-9A86-A9E432BBC4B2}" dt="2024-04-11T12:16:05.144" v="8880" actId="478"/>
          <ac:spMkLst>
            <pc:docMk/>
            <pc:sldMk cId="3048333330" sldId="2723"/>
            <ac:spMk id="4" creationId="{804D0FBA-19C7-4398-AE74-52B67B2BB92E}"/>
          </ac:spMkLst>
        </pc:spChg>
        <pc:spChg chg="mod">
          <ac:chgData name="Yaakov Stein" userId="aa8eff81-dd00-4034-86c1-c538d0b2e8f8" providerId="ADAL" clId="{86A73FD5-1428-4330-9A86-A9E432BBC4B2}" dt="2024-04-11T12:16:44.663" v="8889" actId="1035"/>
          <ac:spMkLst>
            <pc:docMk/>
            <pc:sldMk cId="3048333330" sldId="2723"/>
            <ac:spMk id="6" creationId="{7F0C50B3-6645-44B0-AAD0-F0346B14B0FB}"/>
          </ac:spMkLst>
        </pc:spChg>
        <pc:spChg chg="mod">
          <ac:chgData name="Yaakov Stein" userId="aa8eff81-dd00-4034-86c1-c538d0b2e8f8" providerId="ADAL" clId="{86A73FD5-1428-4330-9A86-A9E432BBC4B2}" dt="2024-04-11T18:05:03.494" v="11969" actId="20577"/>
          <ac:spMkLst>
            <pc:docMk/>
            <pc:sldMk cId="3048333330" sldId="2723"/>
            <ac:spMk id="9" creationId="{2BA746DF-EC4C-488C-853A-AC4497583AA0}"/>
          </ac:spMkLst>
        </pc:spChg>
        <pc:picChg chg="del">
          <ac:chgData name="Yaakov Stein" userId="aa8eff81-dd00-4034-86c1-c538d0b2e8f8" providerId="ADAL" clId="{86A73FD5-1428-4330-9A86-A9E432BBC4B2}" dt="2024-04-11T12:16:06.304" v="8881" actId="478"/>
          <ac:picMkLst>
            <pc:docMk/>
            <pc:sldMk cId="3048333330" sldId="2723"/>
            <ac:picMk id="3" creationId="{558428C7-97CB-4839-9EB6-DAAAFA608019}"/>
          </ac:picMkLst>
        </pc:picChg>
      </pc:sldChg>
      <pc:sldChg chg="add del">
        <pc:chgData name="Yaakov Stein" userId="aa8eff81-dd00-4034-86c1-c538d0b2e8f8" providerId="ADAL" clId="{86A73FD5-1428-4330-9A86-A9E432BBC4B2}" dt="2024-04-11T12:01:47.390" v="8385" actId="47"/>
        <pc:sldMkLst>
          <pc:docMk/>
          <pc:sldMk cId="3610258656" sldId="2724"/>
        </pc:sldMkLst>
      </pc:sldChg>
      <pc:sldChg chg="modSp mod">
        <pc:chgData name="Yaakov Stein" userId="aa8eff81-dd00-4034-86c1-c538d0b2e8f8" providerId="ADAL" clId="{86A73FD5-1428-4330-9A86-A9E432BBC4B2}" dt="2024-04-16T06:57:51.221" v="12230" actId="113"/>
        <pc:sldMkLst>
          <pc:docMk/>
          <pc:sldMk cId="1866405105" sldId="3559"/>
        </pc:sldMkLst>
        <pc:spChg chg="mod">
          <ac:chgData name="Yaakov Stein" userId="aa8eff81-dd00-4034-86c1-c538d0b2e8f8" providerId="ADAL" clId="{86A73FD5-1428-4330-9A86-A9E432BBC4B2}" dt="2024-04-11T08:51:55.477" v="4456" actId="6549"/>
          <ac:spMkLst>
            <pc:docMk/>
            <pc:sldMk cId="1866405105" sldId="3559"/>
            <ac:spMk id="2" creationId="{E8CBF49D-AD46-476E-A256-5E4DE7005474}"/>
          </ac:spMkLst>
        </pc:spChg>
        <pc:spChg chg="mod">
          <ac:chgData name="Yaakov Stein" userId="aa8eff81-dd00-4034-86c1-c538d0b2e8f8" providerId="ADAL" clId="{86A73FD5-1428-4330-9A86-A9E432BBC4B2}" dt="2024-04-11T16:53:25.360" v="11888" actId="207"/>
          <ac:spMkLst>
            <pc:docMk/>
            <pc:sldMk cId="1866405105" sldId="3559"/>
            <ac:spMk id="20" creationId="{E73E41BD-7F3F-A3B7-6D11-DB87B3F06F94}"/>
          </ac:spMkLst>
        </pc:spChg>
        <pc:spChg chg="mod">
          <ac:chgData name="Yaakov Stein" userId="aa8eff81-dd00-4034-86c1-c538d0b2e8f8" providerId="ADAL" clId="{86A73FD5-1428-4330-9A86-A9E432BBC4B2}" dt="2024-04-11T16:52:16.462" v="11880" actId="20577"/>
          <ac:spMkLst>
            <pc:docMk/>
            <pc:sldMk cId="1866405105" sldId="3559"/>
            <ac:spMk id="24" creationId="{CB1AB963-A284-650D-C8AB-EED3B7E6C846}"/>
          </ac:spMkLst>
        </pc:spChg>
        <pc:spChg chg="mod">
          <ac:chgData name="Yaakov Stein" userId="aa8eff81-dd00-4034-86c1-c538d0b2e8f8" providerId="ADAL" clId="{86A73FD5-1428-4330-9A86-A9E432BBC4B2}" dt="2024-04-11T16:53:39.221" v="11893" actId="1036"/>
          <ac:spMkLst>
            <pc:docMk/>
            <pc:sldMk cId="1866405105" sldId="3559"/>
            <ac:spMk id="26" creationId="{1A9A0FEC-7AC2-9D8C-D1E4-E2F45713D4C9}"/>
          </ac:spMkLst>
        </pc:spChg>
        <pc:spChg chg="mod">
          <ac:chgData name="Yaakov Stein" userId="aa8eff81-dd00-4034-86c1-c538d0b2e8f8" providerId="ADAL" clId="{86A73FD5-1428-4330-9A86-A9E432BBC4B2}" dt="2024-04-11T16:53:14.424" v="11885" actId="207"/>
          <ac:spMkLst>
            <pc:docMk/>
            <pc:sldMk cId="1866405105" sldId="3559"/>
            <ac:spMk id="28" creationId="{CA75C5BE-64CC-D9FA-7C87-220C083FF038}"/>
          </ac:spMkLst>
        </pc:spChg>
        <pc:spChg chg="mod">
          <ac:chgData name="Yaakov Stein" userId="aa8eff81-dd00-4034-86c1-c538d0b2e8f8" providerId="ADAL" clId="{86A73FD5-1428-4330-9A86-A9E432BBC4B2}" dt="2024-04-11T16:53:39.221" v="11893" actId="1036"/>
          <ac:spMkLst>
            <pc:docMk/>
            <pc:sldMk cId="1866405105" sldId="3559"/>
            <ac:spMk id="30" creationId="{F27B3293-B2CD-9E0E-4B6A-0921FF3D621F}"/>
          </ac:spMkLst>
        </pc:spChg>
        <pc:spChg chg="mod">
          <ac:chgData name="Yaakov Stein" userId="aa8eff81-dd00-4034-86c1-c538d0b2e8f8" providerId="ADAL" clId="{86A73FD5-1428-4330-9A86-A9E432BBC4B2}" dt="2024-04-11T16:53:18.087" v="11886" actId="207"/>
          <ac:spMkLst>
            <pc:docMk/>
            <pc:sldMk cId="1866405105" sldId="3559"/>
            <ac:spMk id="32" creationId="{643A7F23-4B95-792B-BD3C-C43AE86BAAF7}"/>
          </ac:spMkLst>
        </pc:spChg>
        <pc:spChg chg="mod">
          <ac:chgData name="Yaakov Stein" userId="aa8eff81-dd00-4034-86c1-c538d0b2e8f8" providerId="ADAL" clId="{86A73FD5-1428-4330-9A86-A9E432BBC4B2}" dt="2024-04-11T16:53:07.624" v="11883" actId="207"/>
          <ac:spMkLst>
            <pc:docMk/>
            <pc:sldMk cId="1866405105" sldId="3559"/>
            <ac:spMk id="36" creationId="{80A352FB-1F0B-6EA5-825E-236B1AE7E502}"/>
          </ac:spMkLst>
        </pc:spChg>
        <pc:spChg chg="mod">
          <ac:chgData name="Yaakov Stein" userId="aa8eff81-dd00-4034-86c1-c538d0b2e8f8" providerId="ADAL" clId="{86A73FD5-1428-4330-9A86-A9E432BBC4B2}" dt="2024-04-16T06:57:51.221" v="12230" actId="113"/>
          <ac:spMkLst>
            <pc:docMk/>
            <pc:sldMk cId="1866405105" sldId="3559"/>
            <ac:spMk id="38" creationId="{B82EF8D4-5CA4-7640-096E-A283BDB8F7CA}"/>
          </ac:spMkLst>
        </pc:spChg>
        <pc:spChg chg="mod">
          <ac:chgData name="Yaakov Stein" userId="aa8eff81-dd00-4034-86c1-c538d0b2e8f8" providerId="ADAL" clId="{86A73FD5-1428-4330-9A86-A9E432BBC4B2}" dt="2024-04-11T16:55:08.030" v="11925" actId="14100"/>
          <ac:spMkLst>
            <pc:docMk/>
            <pc:sldMk cId="1866405105" sldId="3559"/>
            <ac:spMk id="40" creationId="{EFAA9ED3-8845-2B2E-DCF7-31A7A25A8E78}"/>
          </ac:spMkLst>
        </pc:spChg>
        <pc:spChg chg="mod">
          <ac:chgData name="Yaakov Stein" userId="aa8eff81-dd00-4034-86c1-c538d0b2e8f8" providerId="ADAL" clId="{86A73FD5-1428-4330-9A86-A9E432BBC4B2}" dt="2024-04-11T16:53:39.221" v="11893" actId="1036"/>
          <ac:spMkLst>
            <pc:docMk/>
            <pc:sldMk cId="1866405105" sldId="3559"/>
            <ac:spMk id="62" creationId="{5120455E-FBBF-450B-9AF0-AAE6B1F8EF44}"/>
          </ac:spMkLst>
        </pc:spChg>
        <pc:cxnChg chg="mod">
          <ac:chgData name="Yaakov Stein" userId="aa8eff81-dd00-4034-86c1-c538d0b2e8f8" providerId="ADAL" clId="{86A73FD5-1428-4330-9A86-A9E432BBC4B2}" dt="2024-04-11T16:54:27.927" v="11913" actId="1037"/>
          <ac:cxnSpMkLst>
            <pc:docMk/>
            <pc:sldMk cId="1866405105" sldId="3559"/>
            <ac:cxnSpMk id="3" creationId="{B75FA135-B7A5-BACD-27D0-FE94A6FE3B10}"/>
          </ac:cxnSpMkLst>
        </pc:cxnChg>
        <pc:cxnChg chg="mod">
          <ac:chgData name="Yaakov Stein" userId="aa8eff81-dd00-4034-86c1-c538d0b2e8f8" providerId="ADAL" clId="{86A73FD5-1428-4330-9A86-A9E432BBC4B2}" dt="2024-04-11T16:54:26.008" v="11912" actId="1037"/>
          <ac:cxnSpMkLst>
            <pc:docMk/>
            <pc:sldMk cId="1866405105" sldId="3559"/>
            <ac:cxnSpMk id="11" creationId="{845539BB-8B6B-0B95-6BD7-F72E47B04B4C}"/>
          </ac:cxnSpMkLst>
        </pc:cxnChg>
        <pc:cxnChg chg="mod">
          <ac:chgData name="Yaakov Stein" userId="aa8eff81-dd00-4034-86c1-c538d0b2e8f8" providerId="ADAL" clId="{86A73FD5-1428-4330-9A86-A9E432BBC4B2}" dt="2024-04-11T16:54:23.196" v="11910" actId="1037"/>
          <ac:cxnSpMkLst>
            <pc:docMk/>
            <pc:sldMk cId="1866405105" sldId="3559"/>
            <ac:cxnSpMk id="13" creationId="{75A351EE-26C5-9746-4336-C117CA3C5596}"/>
          </ac:cxnSpMkLst>
        </pc:cxnChg>
        <pc:cxnChg chg="mod">
          <ac:chgData name="Yaakov Stein" userId="aa8eff81-dd00-4034-86c1-c538d0b2e8f8" providerId="ADAL" clId="{86A73FD5-1428-4330-9A86-A9E432BBC4B2}" dt="2024-04-11T16:54:03.039" v="11897" actId="1037"/>
          <ac:cxnSpMkLst>
            <pc:docMk/>
            <pc:sldMk cId="1866405105" sldId="3559"/>
            <ac:cxnSpMk id="15" creationId="{67A86229-DFAA-7497-6196-66B0A27B8A7C}"/>
          </ac:cxnSpMkLst>
        </pc:cxnChg>
        <pc:cxnChg chg="mod">
          <ac:chgData name="Yaakov Stein" userId="aa8eff81-dd00-4034-86c1-c538d0b2e8f8" providerId="ADAL" clId="{86A73FD5-1428-4330-9A86-A9E432BBC4B2}" dt="2024-04-11T16:53:56.453" v="11895" actId="1037"/>
          <ac:cxnSpMkLst>
            <pc:docMk/>
            <pc:sldMk cId="1866405105" sldId="3559"/>
            <ac:cxnSpMk id="17" creationId="{0B4F3E3B-77E3-5C6A-5692-73674E385EF5}"/>
          </ac:cxnSpMkLst>
        </pc:cxnChg>
        <pc:cxnChg chg="mod">
          <ac:chgData name="Yaakov Stein" userId="aa8eff81-dd00-4034-86c1-c538d0b2e8f8" providerId="ADAL" clId="{86A73FD5-1428-4330-9A86-A9E432BBC4B2}" dt="2024-04-11T16:52:46.186" v="11881" actId="208"/>
          <ac:cxnSpMkLst>
            <pc:docMk/>
            <pc:sldMk cId="1866405105" sldId="3559"/>
            <ac:cxnSpMk id="19" creationId="{1730B0EE-E8E5-851F-0D30-C781C36832B1}"/>
          </ac:cxnSpMkLst>
        </pc:cxnChg>
        <pc:cxnChg chg="mod">
          <ac:chgData name="Yaakov Stein" userId="aa8eff81-dd00-4034-86c1-c538d0b2e8f8" providerId="ADAL" clId="{86A73FD5-1428-4330-9A86-A9E432BBC4B2}" dt="2024-04-11T16:53:39.221" v="11893" actId="1036"/>
          <ac:cxnSpMkLst>
            <pc:docMk/>
            <pc:sldMk cId="1866405105" sldId="3559"/>
            <ac:cxnSpMk id="25" creationId="{A5F6009A-6C05-6F70-B92D-058EB11A5009}"/>
          </ac:cxnSpMkLst>
        </pc:cxnChg>
        <pc:cxnChg chg="mod">
          <ac:chgData name="Yaakov Stein" userId="aa8eff81-dd00-4034-86c1-c538d0b2e8f8" providerId="ADAL" clId="{86A73FD5-1428-4330-9A86-A9E432BBC4B2}" dt="2024-04-11T16:52:46.186" v="11881" actId="208"/>
          <ac:cxnSpMkLst>
            <pc:docMk/>
            <pc:sldMk cId="1866405105" sldId="3559"/>
            <ac:cxnSpMk id="27" creationId="{C6CDB2B8-807D-1559-B33B-19431CBDECCF}"/>
          </ac:cxnSpMkLst>
        </pc:cxnChg>
        <pc:cxnChg chg="mod">
          <ac:chgData name="Yaakov Stein" userId="aa8eff81-dd00-4034-86c1-c538d0b2e8f8" providerId="ADAL" clId="{86A73FD5-1428-4330-9A86-A9E432BBC4B2}" dt="2024-04-11T16:54:35.379" v="11918" actId="1037"/>
          <ac:cxnSpMkLst>
            <pc:docMk/>
            <pc:sldMk cId="1866405105" sldId="3559"/>
            <ac:cxnSpMk id="29" creationId="{941783D2-9BE7-2FE8-64E1-29CE7F269A7D}"/>
          </ac:cxnSpMkLst>
        </pc:cxnChg>
        <pc:cxnChg chg="mod">
          <ac:chgData name="Yaakov Stein" userId="aa8eff81-dd00-4034-86c1-c538d0b2e8f8" providerId="ADAL" clId="{86A73FD5-1428-4330-9A86-A9E432BBC4B2}" dt="2024-04-11T16:52:46.186" v="11881" actId="208"/>
          <ac:cxnSpMkLst>
            <pc:docMk/>
            <pc:sldMk cId="1866405105" sldId="3559"/>
            <ac:cxnSpMk id="31" creationId="{D647249F-4ED3-1B81-509E-1A0BA734F275}"/>
          </ac:cxnSpMkLst>
        </pc:cxnChg>
        <pc:cxnChg chg="mod">
          <ac:chgData name="Yaakov Stein" userId="aa8eff81-dd00-4034-86c1-c538d0b2e8f8" providerId="ADAL" clId="{86A73FD5-1428-4330-9A86-A9E432BBC4B2}" dt="2024-04-11T16:54:24.639" v="11911" actId="1037"/>
          <ac:cxnSpMkLst>
            <pc:docMk/>
            <pc:sldMk cId="1866405105" sldId="3559"/>
            <ac:cxnSpMk id="33" creationId="{844BB5DA-24BB-F914-ED11-838C5DAEE70C}"/>
          </ac:cxnSpMkLst>
        </pc:cxnChg>
        <pc:cxnChg chg="mod">
          <ac:chgData name="Yaakov Stein" userId="aa8eff81-dd00-4034-86c1-c538d0b2e8f8" providerId="ADAL" clId="{86A73FD5-1428-4330-9A86-A9E432BBC4B2}" dt="2024-04-11T16:52:46.186" v="11881" actId="208"/>
          <ac:cxnSpMkLst>
            <pc:docMk/>
            <pc:sldMk cId="1866405105" sldId="3559"/>
            <ac:cxnSpMk id="35" creationId="{CCABB8D4-4972-9ECA-9F84-2111E5484BC4}"/>
          </ac:cxnSpMkLst>
        </pc:cxnChg>
        <pc:cxnChg chg="mod">
          <ac:chgData name="Yaakov Stein" userId="aa8eff81-dd00-4034-86c1-c538d0b2e8f8" providerId="ADAL" clId="{86A73FD5-1428-4330-9A86-A9E432BBC4B2}" dt="2024-04-11T16:52:46.186" v="11881" actId="208"/>
          <ac:cxnSpMkLst>
            <pc:docMk/>
            <pc:sldMk cId="1866405105" sldId="3559"/>
            <ac:cxnSpMk id="37" creationId="{E025A046-FDB6-6534-F1E3-2B820E3BE431}"/>
          </ac:cxnSpMkLst>
        </pc:cxnChg>
        <pc:cxnChg chg="mod">
          <ac:chgData name="Yaakov Stein" userId="aa8eff81-dd00-4034-86c1-c538d0b2e8f8" providerId="ADAL" clId="{86A73FD5-1428-4330-9A86-A9E432BBC4B2}" dt="2024-04-11T16:52:46.186" v="11881" actId="208"/>
          <ac:cxnSpMkLst>
            <pc:docMk/>
            <pc:sldMk cId="1866405105" sldId="3559"/>
            <ac:cxnSpMk id="39" creationId="{EB5C4627-507E-8D79-A59C-37B6BF7E0DD1}"/>
          </ac:cxnSpMkLst>
        </pc:cxnChg>
        <pc:cxnChg chg="mod">
          <ac:chgData name="Yaakov Stein" userId="aa8eff81-dd00-4034-86c1-c538d0b2e8f8" providerId="ADAL" clId="{86A73FD5-1428-4330-9A86-A9E432BBC4B2}" dt="2024-04-11T16:54:32.906" v="11917" actId="1037"/>
          <ac:cxnSpMkLst>
            <pc:docMk/>
            <pc:sldMk cId="1866405105" sldId="3559"/>
            <ac:cxnSpMk id="61" creationId="{3BDEE445-7DAE-4E81-8432-C7274A1A4347}"/>
          </ac:cxnSpMkLst>
        </pc:cxnChg>
      </pc:sldChg>
      <pc:sldChg chg="del">
        <pc:chgData name="Yaakov Stein" userId="aa8eff81-dd00-4034-86c1-c538d0b2e8f8" providerId="ADAL" clId="{86A73FD5-1428-4330-9A86-A9E432BBC4B2}" dt="2024-04-11T07:38:42.600" v="21" actId="47"/>
        <pc:sldMkLst>
          <pc:docMk/>
          <pc:sldMk cId="3505925795" sldId="3560"/>
        </pc:sldMkLst>
      </pc:sldChg>
      <pc:sldChg chg="modSp add del mod">
        <pc:chgData name="Yaakov Stein" userId="aa8eff81-dd00-4034-86c1-c538d0b2e8f8" providerId="ADAL" clId="{86A73FD5-1428-4330-9A86-A9E432BBC4B2}" dt="2024-04-11T12:08:18.896" v="8723" actId="20577"/>
        <pc:sldMkLst>
          <pc:docMk/>
          <pc:sldMk cId="595086906" sldId="3561"/>
        </pc:sldMkLst>
        <pc:spChg chg="mod">
          <ac:chgData name="Yaakov Stein" userId="aa8eff81-dd00-4034-86c1-c538d0b2e8f8" providerId="ADAL" clId="{86A73FD5-1428-4330-9A86-A9E432BBC4B2}" dt="2024-04-11T12:08:18.896" v="8723" actId="20577"/>
          <ac:spMkLst>
            <pc:docMk/>
            <pc:sldMk cId="595086906" sldId="3561"/>
            <ac:spMk id="2" creationId="{30E9FCEB-6111-CF7A-3568-4CAC3263370D}"/>
          </ac:spMkLst>
        </pc:spChg>
      </pc:sldChg>
      <pc:sldChg chg="delSp add del mod">
        <pc:chgData name="Yaakov Stein" userId="aa8eff81-dd00-4034-86c1-c538d0b2e8f8" providerId="ADAL" clId="{86A73FD5-1428-4330-9A86-A9E432BBC4B2}" dt="2024-04-11T12:03:30.211" v="8409" actId="478"/>
        <pc:sldMkLst>
          <pc:docMk/>
          <pc:sldMk cId="3338936970" sldId="3562"/>
        </pc:sldMkLst>
        <pc:cxnChg chg="del">
          <ac:chgData name="Yaakov Stein" userId="aa8eff81-dd00-4034-86c1-c538d0b2e8f8" providerId="ADAL" clId="{86A73FD5-1428-4330-9A86-A9E432BBC4B2}" dt="2024-04-11T12:03:27.456" v="8407" actId="478"/>
          <ac:cxnSpMkLst>
            <pc:docMk/>
            <pc:sldMk cId="3338936970" sldId="3562"/>
            <ac:cxnSpMk id="58" creationId="{9019AEF4-9FCD-A471-10A4-7C1BEFFAFCB3}"/>
          </ac:cxnSpMkLst>
        </pc:cxnChg>
        <pc:cxnChg chg="del">
          <ac:chgData name="Yaakov Stein" userId="aa8eff81-dd00-4034-86c1-c538d0b2e8f8" providerId="ADAL" clId="{86A73FD5-1428-4330-9A86-A9E432BBC4B2}" dt="2024-04-11T12:03:28.728" v="8408" actId="478"/>
          <ac:cxnSpMkLst>
            <pc:docMk/>
            <pc:sldMk cId="3338936970" sldId="3562"/>
            <ac:cxnSpMk id="62" creationId="{41495263-448C-8019-3995-C84C021D8AEE}"/>
          </ac:cxnSpMkLst>
        </pc:cxnChg>
        <pc:cxnChg chg="del">
          <ac:chgData name="Yaakov Stein" userId="aa8eff81-dd00-4034-86c1-c538d0b2e8f8" providerId="ADAL" clId="{86A73FD5-1428-4330-9A86-A9E432BBC4B2}" dt="2024-04-11T12:03:30.211" v="8409" actId="478"/>
          <ac:cxnSpMkLst>
            <pc:docMk/>
            <pc:sldMk cId="3338936970" sldId="3562"/>
            <ac:cxnSpMk id="64" creationId="{A6160335-C03C-B792-F564-2C95A09C60E0}"/>
          </ac:cxnSpMkLst>
        </pc:cxnChg>
      </pc:sldChg>
      <pc:sldChg chg="modSp mod ord">
        <pc:chgData name="Yaakov Stein" userId="aa8eff81-dd00-4034-86c1-c538d0b2e8f8" providerId="ADAL" clId="{86A73FD5-1428-4330-9A86-A9E432BBC4B2}" dt="2024-04-16T06:46:51.275" v="11998" actId="948"/>
        <pc:sldMkLst>
          <pc:docMk/>
          <pc:sldMk cId="490925918" sldId="3563"/>
        </pc:sldMkLst>
        <pc:spChg chg="mod">
          <ac:chgData name="Yaakov Stein" userId="aa8eff81-dd00-4034-86c1-c538d0b2e8f8" providerId="ADAL" clId="{86A73FD5-1428-4330-9A86-A9E432BBC4B2}" dt="2024-04-16T06:45:04.908" v="11977" actId="20577"/>
          <ac:spMkLst>
            <pc:docMk/>
            <pc:sldMk cId="490925918" sldId="3563"/>
            <ac:spMk id="2" creationId="{E3F908C7-3514-219A-4150-97F6191B6B08}"/>
          </ac:spMkLst>
        </pc:spChg>
        <pc:spChg chg="mod">
          <ac:chgData name="Yaakov Stein" userId="aa8eff81-dd00-4034-86c1-c538d0b2e8f8" providerId="ADAL" clId="{86A73FD5-1428-4330-9A86-A9E432BBC4B2}" dt="2024-04-16T06:46:51.275" v="11998" actId="948"/>
          <ac:spMkLst>
            <pc:docMk/>
            <pc:sldMk cId="490925918" sldId="3563"/>
            <ac:spMk id="4" creationId="{D1D18D5F-3779-F4D7-7A20-5DABA93B580A}"/>
          </ac:spMkLst>
        </pc:spChg>
      </pc:sldChg>
      <pc:sldChg chg="modSp new mod">
        <pc:chgData name="Yaakov Stein" userId="aa8eff81-dd00-4034-86c1-c538d0b2e8f8" providerId="ADAL" clId="{86A73FD5-1428-4330-9A86-A9E432BBC4B2}" dt="2024-04-16T06:47:12.386" v="12017" actId="20577"/>
        <pc:sldMkLst>
          <pc:docMk/>
          <pc:sldMk cId="2270699561" sldId="3564"/>
        </pc:sldMkLst>
        <pc:spChg chg="mod">
          <ac:chgData name="Yaakov Stein" userId="aa8eff81-dd00-4034-86c1-c538d0b2e8f8" providerId="ADAL" clId="{86A73FD5-1428-4330-9A86-A9E432BBC4B2}" dt="2024-04-11T08:38:19.175" v="3270" actId="20577"/>
          <ac:spMkLst>
            <pc:docMk/>
            <pc:sldMk cId="2270699561" sldId="3564"/>
            <ac:spMk id="2" creationId="{5F90E203-F044-9BBE-7AF1-136E7DDE0FA0}"/>
          </ac:spMkLst>
        </pc:spChg>
        <pc:spChg chg="mod">
          <ac:chgData name="Yaakov Stein" userId="aa8eff81-dd00-4034-86c1-c538d0b2e8f8" providerId="ADAL" clId="{86A73FD5-1428-4330-9A86-A9E432BBC4B2}" dt="2024-04-16T06:47:12.386" v="12017" actId="20577"/>
          <ac:spMkLst>
            <pc:docMk/>
            <pc:sldMk cId="2270699561" sldId="3564"/>
            <ac:spMk id="4" creationId="{EAA99D58-6226-4EA9-B9E9-1A93AA699EA5}"/>
          </ac:spMkLst>
        </pc:spChg>
      </pc:sldChg>
      <pc:sldChg chg="add del">
        <pc:chgData name="Yaakov Stein" userId="aa8eff81-dd00-4034-86c1-c538d0b2e8f8" providerId="ADAL" clId="{86A73FD5-1428-4330-9A86-A9E432BBC4B2}" dt="2024-04-11T07:38:33.544" v="20" actId="2890"/>
        <pc:sldMkLst>
          <pc:docMk/>
          <pc:sldMk cId="3166253239" sldId="3564"/>
        </pc:sldMkLst>
      </pc:sldChg>
      <pc:sldChg chg="modSp new mod">
        <pc:chgData name="Yaakov Stein" userId="aa8eff81-dd00-4034-86c1-c538d0b2e8f8" providerId="ADAL" clId="{86A73FD5-1428-4330-9A86-A9E432BBC4B2}" dt="2024-04-16T06:52:21.067" v="12162" actId="20577"/>
        <pc:sldMkLst>
          <pc:docMk/>
          <pc:sldMk cId="2795427023" sldId="3565"/>
        </pc:sldMkLst>
        <pc:spChg chg="mod">
          <ac:chgData name="Yaakov Stein" userId="aa8eff81-dd00-4034-86c1-c538d0b2e8f8" providerId="ADAL" clId="{86A73FD5-1428-4330-9A86-A9E432BBC4B2}" dt="2024-04-11T08:20:18.452" v="2259" actId="20577"/>
          <ac:spMkLst>
            <pc:docMk/>
            <pc:sldMk cId="2795427023" sldId="3565"/>
            <ac:spMk id="2" creationId="{537B1047-9306-45E2-59B9-6FDFD6928C18}"/>
          </ac:spMkLst>
        </pc:spChg>
        <pc:spChg chg="mod">
          <ac:chgData name="Yaakov Stein" userId="aa8eff81-dd00-4034-86c1-c538d0b2e8f8" providerId="ADAL" clId="{86A73FD5-1428-4330-9A86-A9E432BBC4B2}" dt="2024-04-16T06:52:21.067" v="12162" actId="20577"/>
          <ac:spMkLst>
            <pc:docMk/>
            <pc:sldMk cId="2795427023" sldId="3565"/>
            <ac:spMk id="4" creationId="{9AE00775-EB91-4BB6-228D-B74422B7169F}"/>
          </ac:spMkLst>
        </pc:spChg>
      </pc:sldChg>
      <pc:sldChg chg="modSp add mod ord">
        <pc:chgData name="Yaakov Stein" userId="aa8eff81-dd00-4034-86c1-c538d0b2e8f8" providerId="ADAL" clId="{86A73FD5-1428-4330-9A86-A9E432BBC4B2}" dt="2024-04-16T06:50:42.207" v="12118" actId="114"/>
        <pc:sldMkLst>
          <pc:docMk/>
          <pc:sldMk cId="2050326973" sldId="3566"/>
        </pc:sldMkLst>
        <pc:spChg chg="mod">
          <ac:chgData name="Yaakov Stein" userId="aa8eff81-dd00-4034-86c1-c538d0b2e8f8" providerId="ADAL" clId="{86A73FD5-1428-4330-9A86-A9E432BBC4B2}" dt="2024-04-11T08:18:30.755" v="2151" actId="20577"/>
          <ac:spMkLst>
            <pc:docMk/>
            <pc:sldMk cId="2050326973" sldId="3566"/>
            <ac:spMk id="2" creationId="{537B1047-9306-45E2-59B9-6FDFD6928C18}"/>
          </ac:spMkLst>
        </pc:spChg>
        <pc:spChg chg="mod">
          <ac:chgData name="Yaakov Stein" userId="aa8eff81-dd00-4034-86c1-c538d0b2e8f8" providerId="ADAL" clId="{86A73FD5-1428-4330-9A86-A9E432BBC4B2}" dt="2024-04-16T06:50:42.207" v="12118" actId="114"/>
          <ac:spMkLst>
            <pc:docMk/>
            <pc:sldMk cId="2050326973" sldId="3566"/>
            <ac:spMk id="4" creationId="{9AE00775-EB91-4BB6-228D-B74422B7169F}"/>
          </ac:spMkLst>
        </pc:spChg>
      </pc:sldChg>
      <pc:sldChg chg="modSp new mod">
        <pc:chgData name="Yaakov Stein" userId="aa8eff81-dd00-4034-86c1-c538d0b2e8f8" providerId="ADAL" clId="{86A73FD5-1428-4330-9A86-A9E432BBC4B2}" dt="2024-04-16T06:49:21.062" v="12085" actId="113"/>
        <pc:sldMkLst>
          <pc:docMk/>
          <pc:sldMk cId="2470021586" sldId="3567"/>
        </pc:sldMkLst>
        <pc:spChg chg="mod">
          <ac:chgData name="Yaakov Stein" userId="aa8eff81-dd00-4034-86c1-c538d0b2e8f8" providerId="ADAL" clId="{86A73FD5-1428-4330-9A86-A9E432BBC4B2}" dt="2024-04-16T06:47:58.179" v="12030" actId="20577"/>
          <ac:spMkLst>
            <pc:docMk/>
            <pc:sldMk cId="2470021586" sldId="3567"/>
            <ac:spMk id="2" creationId="{475A6888-3AAA-B870-328D-4ABE1FE521E8}"/>
          </ac:spMkLst>
        </pc:spChg>
        <pc:spChg chg="mod">
          <ac:chgData name="Yaakov Stein" userId="aa8eff81-dd00-4034-86c1-c538d0b2e8f8" providerId="ADAL" clId="{86A73FD5-1428-4330-9A86-A9E432BBC4B2}" dt="2024-04-16T06:49:21.062" v="12085" actId="113"/>
          <ac:spMkLst>
            <pc:docMk/>
            <pc:sldMk cId="2470021586" sldId="3567"/>
            <ac:spMk id="4" creationId="{DD1852C0-ECDE-E0E4-0076-299C3E68FA7F}"/>
          </ac:spMkLst>
        </pc:spChg>
      </pc:sldChg>
      <pc:sldChg chg="modSp add mod">
        <pc:chgData name="Yaakov Stein" userId="aa8eff81-dd00-4034-86c1-c538d0b2e8f8" providerId="ADAL" clId="{86A73FD5-1428-4330-9A86-A9E432BBC4B2}" dt="2024-04-11T12:57:23.287" v="10957" actId="948"/>
        <pc:sldMkLst>
          <pc:docMk/>
          <pc:sldMk cId="3806386593" sldId="3568"/>
        </pc:sldMkLst>
        <pc:spChg chg="mod">
          <ac:chgData name="Yaakov Stein" userId="aa8eff81-dd00-4034-86c1-c538d0b2e8f8" providerId="ADAL" clId="{86A73FD5-1428-4330-9A86-A9E432BBC4B2}" dt="2024-04-11T08:38:44.465" v="3286" actId="20577"/>
          <ac:spMkLst>
            <pc:docMk/>
            <pc:sldMk cId="3806386593" sldId="3568"/>
            <ac:spMk id="2" creationId="{5F90E203-F044-9BBE-7AF1-136E7DDE0FA0}"/>
          </ac:spMkLst>
        </pc:spChg>
        <pc:spChg chg="mod">
          <ac:chgData name="Yaakov Stein" userId="aa8eff81-dd00-4034-86c1-c538d0b2e8f8" providerId="ADAL" clId="{86A73FD5-1428-4330-9A86-A9E432BBC4B2}" dt="2024-04-11T12:57:23.287" v="10957" actId="948"/>
          <ac:spMkLst>
            <pc:docMk/>
            <pc:sldMk cId="3806386593" sldId="3568"/>
            <ac:spMk id="4" creationId="{EAA99D58-6226-4EA9-B9E9-1A93AA699EA5}"/>
          </ac:spMkLst>
        </pc:spChg>
      </pc:sldChg>
      <pc:sldChg chg="modSp new mod">
        <pc:chgData name="Yaakov Stein" userId="aa8eff81-dd00-4034-86c1-c538d0b2e8f8" providerId="ADAL" clId="{86A73FD5-1428-4330-9A86-A9E432BBC4B2}" dt="2024-04-11T16:35:56.608" v="11690" actId="6549"/>
        <pc:sldMkLst>
          <pc:docMk/>
          <pc:sldMk cId="2333229275" sldId="3569"/>
        </pc:sldMkLst>
        <pc:spChg chg="mod">
          <ac:chgData name="Yaakov Stein" userId="aa8eff81-dd00-4034-86c1-c538d0b2e8f8" providerId="ADAL" clId="{86A73FD5-1428-4330-9A86-A9E432BBC4B2}" dt="2024-04-11T16:35:56.608" v="11690" actId="6549"/>
          <ac:spMkLst>
            <pc:docMk/>
            <pc:sldMk cId="2333229275" sldId="3569"/>
            <ac:spMk id="2" creationId="{9C136CB8-4280-64B9-3F45-39C67B7BD36F}"/>
          </ac:spMkLst>
        </pc:spChg>
        <pc:spChg chg="mod">
          <ac:chgData name="Yaakov Stein" userId="aa8eff81-dd00-4034-86c1-c538d0b2e8f8" providerId="ADAL" clId="{86A73FD5-1428-4330-9A86-A9E432BBC4B2}" dt="2024-04-11T16:00:08.197" v="11529" actId="114"/>
          <ac:spMkLst>
            <pc:docMk/>
            <pc:sldMk cId="2333229275" sldId="3569"/>
            <ac:spMk id="4" creationId="{3DBCA4AC-9FBB-5706-3FDC-8CC2E19522C3}"/>
          </ac:spMkLst>
        </pc:spChg>
      </pc:sldChg>
      <pc:sldChg chg="addSp modSp new mod ord">
        <pc:chgData name="Yaakov Stein" userId="aa8eff81-dd00-4034-86c1-c538d0b2e8f8" providerId="ADAL" clId="{86A73FD5-1428-4330-9A86-A9E432BBC4B2}" dt="2024-04-11T16:35:38.864" v="11689" actId="20577"/>
        <pc:sldMkLst>
          <pc:docMk/>
          <pc:sldMk cId="2222671640" sldId="3570"/>
        </pc:sldMkLst>
        <pc:spChg chg="mod">
          <ac:chgData name="Yaakov Stein" userId="aa8eff81-dd00-4034-86c1-c538d0b2e8f8" providerId="ADAL" clId="{86A73FD5-1428-4330-9A86-A9E432BBC4B2}" dt="2024-04-11T16:35:38.864" v="11689" actId="20577"/>
          <ac:spMkLst>
            <pc:docMk/>
            <pc:sldMk cId="2222671640" sldId="3570"/>
            <ac:spMk id="2" creationId="{F56969CC-71FF-4096-5AE5-B81621BA23DC}"/>
          </ac:spMkLst>
        </pc:spChg>
        <pc:spChg chg="mod">
          <ac:chgData name="Yaakov Stein" userId="aa8eff81-dd00-4034-86c1-c538d0b2e8f8" providerId="ADAL" clId="{86A73FD5-1428-4330-9A86-A9E432BBC4B2}" dt="2024-04-11T16:31:55.154" v="11629" actId="6549"/>
          <ac:spMkLst>
            <pc:docMk/>
            <pc:sldMk cId="2222671640" sldId="3570"/>
            <ac:spMk id="4" creationId="{CE0E9890-74E0-83D8-0F50-11F2DD9E0273}"/>
          </ac:spMkLst>
        </pc:spChg>
        <pc:spChg chg="add">
          <ac:chgData name="Yaakov Stein" userId="aa8eff81-dd00-4034-86c1-c538d0b2e8f8" providerId="ADAL" clId="{86A73FD5-1428-4330-9A86-A9E432BBC4B2}" dt="2024-04-11T08:53:40.835" v="4544"/>
          <ac:spMkLst>
            <pc:docMk/>
            <pc:sldMk cId="2222671640" sldId="3570"/>
            <ac:spMk id="5" creationId="{D5C02CA6-1E12-B469-FC63-9510666D6A4F}"/>
          </ac:spMkLst>
        </pc:spChg>
        <pc:spChg chg="add">
          <ac:chgData name="Yaakov Stein" userId="aa8eff81-dd00-4034-86c1-c538d0b2e8f8" providerId="ADAL" clId="{86A73FD5-1428-4330-9A86-A9E432BBC4B2}" dt="2024-04-11T08:54:27.826" v="4577"/>
          <ac:spMkLst>
            <pc:docMk/>
            <pc:sldMk cId="2222671640" sldId="3570"/>
            <ac:spMk id="6" creationId="{6A18CA3F-AA59-E12B-692B-D7913E980216}"/>
          </ac:spMkLst>
        </pc:spChg>
        <pc:spChg chg="add mod">
          <ac:chgData name="Yaakov Stein" userId="aa8eff81-dd00-4034-86c1-c538d0b2e8f8" providerId="ADAL" clId="{86A73FD5-1428-4330-9A86-A9E432BBC4B2}" dt="2024-04-11T16:35:04.632" v="11685" actId="6549"/>
          <ac:spMkLst>
            <pc:docMk/>
            <pc:sldMk cId="2222671640" sldId="3570"/>
            <ac:spMk id="7" creationId="{479A70E4-1B3E-1F23-980C-E26DC8C86DEA}"/>
          </ac:spMkLst>
        </pc:spChg>
      </pc:sldChg>
      <pc:sldChg chg="modSp add mod ord">
        <pc:chgData name="Yaakov Stein" userId="aa8eff81-dd00-4034-86c1-c538d0b2e8f8" providerId="ADAL" clId="{86A73FD5-1428-4330-9A86-A9E432BBC4B2}" dt="2024-04-11T15:59:24.435" v="11527" actId="6549"/>
        <pc:sldMkLst>
          <pc:docMk/>
          <pc:sldMk cId="3843834706" sldId="3571"/>
        </pc:sldMkLst>
        <pc:spChg chg="mod">
          <ac:chgData name="Yaakov Stein" userId="aa8eff81-dd00-4034-86c1-c538d0b2e8f8" providerId="ADAL" clId="{86A73FD5-1428-4330-9A86-A9E432BBC4B2}" dt="2024-04-11T10:25:46.306" v="5844" actId="5793"/>
          <ac:spMkLst>
            <pc:docMk/>
            <pc:sldMk cId="3843834706" sldId="3571"/>
            <ac:spMk id="2" creationId="{5F90E203-F044-9BBE-7AF1-136E7DDE0FA0}"/>
          </ac:spMkLst>
        </pc:spChg>
        <pc:spChg chg="mod">
          <ac:chgData name="Yaakov Stein" userId="aa8eff81-dd00-4034-86c1-c538d0b2e8f8" providerId="ADAL" clId="{86A73FD5-1428-4330-9A86-A9E432BBC4B2}" dt="2024-04-11T15:59:24.435" v="11527" actId="6549"/>
          <ac:spMkLst>
            <pc:docMk/>
            <pc:sldMk cId="3843834706" sldId="3571"/>
            <ac:spMk id="4" creationId="{EAA99D58-6226-4EA9-B9E9-1A93AA699EA5}"/>
          </ac:spMkLst>
        </pc:spChg>
      </pc:sldChg>
      <pc:sldChg chg="addSp delSp modSp new mod">
        <pc:chgData name="Yaakov Stein" userId="aa8eff81-dd00-4034-86c1-c538d0b2e8f8" providerId="ADAL" clId="{86A73FD5-1428-4330-9A86-A9E432BBC4B2}" dt="2024-04-11T12:17:00.205" v="8890"/>
        <pc:sldMkLst>
          <pc:docMk/>
          <pc:sldMk cId="381891951" sldId="3572"/>
        </pc:sldMkLst>
        <pc:spChg chg="del mod">
          <ac:chgData name="Yaakov Stein" userId="aa8eff81-dd00-4034-86c1-c538d0b2e8f8" providerId="ADAL" clId="{86A73FD5-1428-4330-9A86-A9E432BBC4B2}" dt="2024-04-11T09:35:48.671" v="5826" actId="478"/>
          <ac:spMkLst>
            <pc:docMk/>
            <pc:sldMk cId="381891951" sldId="3572"/>
            <ac:spMk id="2" creationId="{A9F3BD0E-25D7-63E5-D5AC-8C4094362DB0}"/>
          </ac:spMkLst>
        </pc:spChg>
        <pc:spChg chg="add mod">
          <ac:chgData name="Yaakov Stein" userId="aa8eff81-dd00-4034-86c1-c538d0b2e8f8" providerId="ADAL" clId="{86A73FD5-1428-4330-9A86-A9E432BBC4B2}" dt="2024-04-11T12:17:00.205" v="8890"/>
          <ac:spMkLst>
            <pc:docMk/>
            <pc:sldMk cId="381891951" sldId="3572"/>
            <ac:spMk id="3" creationId="{18F13FE8-EE45-6E26-A08D-079D22BB1636}"/>
          </ac:spMkLst>
        </pc:spChg>
      </pc:sldChg>
      <pc:sldChg chg="addSp delSp modSp add mod">
        <pc:chgData name="Yaakov Stein" userId="aa8eff81-dd00-4034-86c1-c538d0b2e8f8" providerId="ADAL" clId="{86A73FD5-1428-4330-9A86-A9E432BBC4B2}" dt="2024-04-16T11:28:39.692" v="12525" actId="1076"/>
        <pc:sldMkLst>
          <pc:docMk/>
          <pc:sldMk cId="2731418702" sldId="3573"/>
        </pc:sldMkLst>
        <pc:spChg chg="mod">
          <ac:chgData name="Yaakov Stein" userId="aa8eff81-dd00-4034-86c1-c538d0b2e8f8" providerId="ADAL" clId="{86A73FD5-1428-4330-9A86-A9E432BBC4B2}" dt="2024-04-16T11:25:08.918" v="12367" actId="20577"/>
          <ac:spMkLst>
            <pc:docMk/>
            <pc:sldMk cId="2731418702" sldId="3573"/>
            <ac:spMk id="2" creationId="{9C136CB8-4280-64B9-3F45-39C67B7BD36F}"/>
          </ac:spMkLst>
        </pc:spChg>
        <pc:spChg chg="mod">
          <ac:chgData name="Yaakov Stein" userId="aa8eff81-dd00-4034-86c1-c538d0b2e8f8" providerId="ADAL" clId="{86A73FD5-1428-4330-9A86-A9E432BBC4B2}" dt="2024-04-16T11:25:32.706" v="12393" actId="1038"/>
          <ac:spMkLst>
            <pc:docMk/>
            <pc:sldMk cId="2731418702" sldId="3573"/>
            <ac:spMk id="3" creationId="{A1BF9EE1-2E79-DCA8-798A-7C64C57ED050}"/>
          </ac:spMkLst>
        </pc:spChg>
        <pc:spChg chg="mod">
          <ac:chgData name="Yaakov Stein" userId="aa8eff81-dd00-4034-86c1-c538d0b2e8f8" providerId="ADAL" clId="{86A73FD5-1428-4330-9A86-A9E432BBC4B2}" dt="2024-04-16T11:27:42.509" v="12487" actId="20577"/>
          <ac:spMkLst>
            <pc:docMk/>
            <pc:sldMk cId="2731418702" sldId="3573"/>
            <ac:spMk id="4" creationId="{3DBCA4AC-9FBB-5706-3FDC-8CC2E19522C3}"/>
          </ac:spMkLst>
        </pc:spChg>
        <pc:spChg chg="add del mod">
          <ac:chgData name="Yaakov Stein" userId="aa8eff81-dd00-4034-86c1-c538d0b2e8f8" providerId="ADAL" clId="{86A73FD5-1428-4330-9A86-A9E432BBC4B2}" dt="2024-04-11T11:47:05.484" v="7812" actId="478"/>
          <ac:spMkLst>
            <pc:docMk/>
            <pc:sldMk cId="2731418702" sldId="3573"/>
            <ac:spMk id="5" creationId="{061A3BEB-1421-3DA7-422B-64947BA50ACB}"/>
          </ac:spMkLst>
        </pc:spChg>
        <pc:spChg chg="add mod">
          <ac:chgData name="Yaakov Stein" userId="aa8eff81-dd00-4034-86c1-c538d0b2e8f8" providerId="ADAL" clId="{86A73FD5-1428-4330-9A86-A9E432BBC4B2}" dt="2024-04-16T11:28:39.692" v="12525" actId="1076"/>
          <ac:spMkLst>
            <pc:docMk/>
            <pc:sldMk cId="2731418702" sldId="3573"/>
            <ac:spMk id="5" creationId="{80AD84D4-A6C1-8E98-7859-D51578D53AAD}"/>
          </ac:spMkLst>
        </pc:spChg>
        <pc:spChg chg="add mod">
          <ac:chgData name="Yaakov Stein" userId="aa8eff81-dd00-4034-86c1-c538d0b2e8f8" providerId="ADAL" clId="{86A73FD5-1428-4330-9A86-A9E432BBC4B2}" dt="2024-04-16T11:25:42.284" v="12430" actId="1038"/>
          <ac:spMkLst>
            <pc:docMk/>
            <pc:sldMk cId="2731418702" sldId="3573"/>
            <ac:spMk id="6" creationId="{251F1E13-1DE5-8BFC-6E77-AF5B6F57E480}"/>
          </ac:spMkLst>
        </pc:spChg>
        <pc:spChg chg="add mod">
          <ac:chgData name="Yaakov Stein" userId="aa8eff81-dd00-4034-86c1-c538d0b2e8f8" providerId="ADAL" clId="{86A73FD5-1428-4330-9A86-A9E432BBC4B2}" dt="2024-04-16T11:25:42.284" v="12430" actId="1038"/>
          <ac:spMkLst>
            <pc:docMk/>
            <pc:sldMk cId="2731418702" sldId="3573"/>
            <ac:spMk id="7" creationId="{4553BD23-9865-2468-528C-297055254CB6}"/>
          </ac:spMkLst>
        </pc:spChg>
        <pc:spChg chg="add mod">
          <ac:chgData name="Yaakov Stein" userId="aa8eff81-dd00-4034-86c1-c538d0b2e8f8" providerId="ADAL" clId="{86A73FD5-1428-4330-9A86-A9E432BBC4B2}" dt="2024-04-16T11:25:42.284" v="12430" actId="1038"/>
          <ac:spMkLst>
            <pc:docMk/>
            <pc:sldMk cId="2731418702" sldId="3573"/>
            <ac:spMk id="8" creationId="{E478B789-F77E-625C-322E-5E219686D6B6}"/>
          </ac:spMkLst>
        </pc:spChg>
        <pc:spChg chg="add mod">
          <ac:chgData name="Yaakov Stein" userId="aa8eff81-dd00-4034-86c1-c538d0b2e8f8" providerId="ADAL" clId="{86A73FD5-1428-4330-9A86-A9E432BBC4B2}" dt="2024-04-16T11:25:42.284" v="12430" actId="1038"/>
          <ac:spMkLst>
            <pc:docMk/>
            <pc:sldMk cId="2731418702" sldId="3573"/>
            <ac:spMk id="12" creationId="{C1F8C3A2-43AD-78CE-830B-1E27C8782646}"/>
          </ac:spMkLst>
        </pc:spChg>
        <pc:spChg chg="add mod">
          <ac:chgData name="Yaakov Stein" userId="aa8eff81-dd00-4034-86c1-c538d0b2e8f8" providerId="ADAL" clId="{86A73FD5-1428-4330-9A86-A9E432BBC4B2}" dt="2024-04-16T11:25:42.284" v="12430" actId="1038"/>
          <ac:spMkLst>
            <pc:docMk/>
            <pc:sldMk cId="2731418702" sldId="3573"/>
            <ac:spMk id="15" creationId="{096DA646-CE8F-12C5-4FBF-8D50D11B7FAC}"/>
          </ac:spMkLst>
        </pc:spChg>
        <pc:spChg chg="add mod">
          <ac:chgData name="Yaakov Stein" userId="aa8eff81-dd00-4034-86c1-c538d0b2e8f8" providerId="ADAL" clId="{86A73FD5-1428-4330-9A86-A9E432BBC4B2}" dt="2024-04-16T11:25:42.284" v="12430" actId="1038"/>
          <ac:spMkLst>
            <pc:docMk/>
            <pc:sldMk cId="2731418702" sldId="3573"/>
            <ac:spMk id="16" creationId="{4E74631C-D9F9-3F8A-8C4D-5BC77532548E}"/>
          </ac:spMkLst>
        </pc:spChg>
        <pc:grpChg chg="add mod">
          <ac:chgData name="Yaakov Stein" userId="aa8eff81-dd00-4034-86c1-c538d0b2e8f8" providerId="ADAL" clId="{86A73FD5-1428-4330-9A86-A9E432BBC4B2}" dt="2024-04-11T11:54:28.963" v="7899" actId="164"/>
          <ac:grpSpMkLst>
            <pc:docMk/>
            <pc:sldMk cId="2731418702" sldId="3573"/>
            <ac:grpSpMk id="17" creationId="{A6720B61-1A4F-D65A-73C9-E2AF53A3A415}"/>
          </ac:grpSpMkLst>
        </pc:grpChg>
        <pc:picChg chg="add del mod">
          <ac:chgData name="Yaakov Stein" userId="aa8eff81-dd00-4034-86c1-c538d0b2e8f8" providerId="ADAL" clId="{86A73FD5-1428-4330-9A86-A9E432BBC4B2}" dt="2024-04-11T11:50:41.582" v="7823" actId="21"/>
          <ac:picMkLst>
            <pc:docMk/>
            <pc:sldMk cId="2731418702" sldId="3573"/>
            <ac:picMk id="9" creationId="{DB128AF1-E777-9E1C-5233-E1F34E57D715}"/>
          </ac:picMkLst>
        </pc:picChg>
        <pc:picChg chg="add mod">
          <ac:chgData name="Yaakov Stein" userId="aa8eff81-dd00-4034-86c1-c538d0b2e8f8" providerId="ADAL" clId="{86A73FD5-1428-4330-9A86-A9E432BBC4B2}" dt="2024-04-16T11:25:42.284" v="12430" actId="1038"/>
          <ac:picMkLst>
            <pc:docMk/>
            <pc:sldMk cId="2731418702" sldId="3573"/>
            <ac:picMk id="10" creationId="{02BA51F8-901F-EADC-D071-260C55E56151}"/>
          </ac:picMkLst>
        </pc:picChg>
        <pc:picChg chg="add mod">
          <ac:chgData name="Yaakov Stein" userId="aa8eff81-dd00-4034-86c1-c538d0b2e8f8" providerId="ADAL" clId="{86A73FD5-1428-4330-9A86-A9E432BBC4B2}" dt="2024-04-16T11:25:42.284" v="12430" actId="1038"/>
          <ac:picMkLst>
            <pc:docMk/>
            <pc:sldMk cId="2731418702" sldId="3573"/>
            <ac:picMk id="11" creationId="{2ECCC42C-4755-B864-9931-344491BF1352}"/>
          </ac:picMkLst>
        </pc:picChg>
        <pc:cxnChg chg="add mod">
          <ac:chgData name="Yaakov Stein" userId="aa8eff81-dd00-4034-86c1-c538d0b2e8f8" providerId="ADAL" clId="{86A73FD5-1428-4330-9A86-A9E432BBC4B2}" dt="2024-04-11T11:52:38.068" v="7833" actId="11529"/>
          <ac:cxnSpMkLst>
            <pc:docMk/>
            <pc:sldMk cId="2731418702" sldId="3573"/>
            <ac:cxnSpMk id="14" creationId="{3C299C3F-D435-F141-4811-052D9409C61A}"/>
          </ac:cxnSpMkLst>
        </pc:cxnChg>
      </pc:sldChg>
      <pc:sldChg chg="modSp new mod">
        <pc:chgData name="Yaakov Stein" userId="aa8eff81-dd00-4034-86c1-c538d0b2e8f8" providerId="ADAL" clId="{86A73FD5-1428-4330-9A86-A9E432BBC4B2}" dt="2024-04-11T16:51:09.850" v="11862" actId="20577"/>
        <pc:sldMkLst>
          <pc:docMk/>
          <pc:sldMk cId="415098393" sldId="3574"/>
        </pc:sldMkLst>
        <pc:spChg chg="mod">
          <ac:chgData name="Yaakov Stein" userId="aa8eff81-dd00-4034-86c1-c538d0b2e8f8" providerId="ADAL" clId="{86A73FD5-1428-4330-9A86-A9E432BBC4B2}" dt="2024-04-11T16:41:56.441" v="11727" actId="114"/>
          <ac:spMkLst>
            <pc:docMk/>
            <pc:sldMk cId="415098393" sldId="3574"/>
            <ac:spMk id="2" creationId="{D0A9F984-0493-EBFF-E1C6-73AB402C7873}"/>
          </ac:spMkLst>
        </pc:spChg>
        <pc:spChg chg="mod">
          <ac:chgData name="Yaakov Stein" userId="aa8eff81-dd00-4034-86c1-c538d0b2e8f8" providerId="ADAL" clId="{86A73FD5-1428-4330-9A86-A9E432BBC4B2}" dt="2024-04-11T16:51:09.850" v="11862" actId="20577"/>
          <ac:spMkLst>
            <pc:docMk/>
            <pc:sldMk cId="415098393" sldId="3574"/>
            <ac:spMk id="4" creationId="{18F88279-2DA0-35CF-E05E-9D9B406356B6}"/>
          </ac:spMkLst>
        </pc:spChg>
      </pc:sldChg>
      <pc:sldChg chg="addSp delSp modSp new mod ord">
        <pc:chgData name="Yaakov Stein" userId="aa8eff81-dd00-4034-86c1-c538d0b2e8f8" providerId="ADAL" clId="{86A73FD5-1428-4330-9A86-A9E432BBC4B2}" dt="2024-04-16T06:58:16.550" v="12232" actId="948"/>
        <pc:sldMkLst>
          <pc:docMk/>
          <pc:sldMk cId="2970607110" sldId="3575"/>
        </pc:sldMkLst>
        <pc:spChg chg="mod">
          <ac:chgData name="Yaakov Stein" userId="aa8eff81-dd00-4034-86c1-c538d0b2e8f8" providerId="ADAL" clId="{86A73FD5-1428-4330-9A86-A9E432BBC4B2}" dt="2024-04-16T06:58:16.550" v="12232" actId="948"/>
          <ac:spMkLst>
            <pc:docMk/>
            <pc:sldMk cId="2970607110" sldId="3575"/>
            <ac:spMk id="2" creationId="{281FB189-05C5-F156-D4F0-AD2D8BBA5C77}"/>
          </ac:spMkLst>
        </pc:spChg>
        <pc:spChg chg="mod">
          <ac:chgData name="Yaakov Stein" userId="aa8eff81-dd00-4034-86c1-c538d0b2e8f8" providerId="ADAL" clId="{86A73FD5-1428-4330-9A86-A9E432BBC4B2}" dt="2024-04-11T12:52:24.431" v="10867" actId="5793"/>
          <ac:spMkLst>
            <pc:docMk/>
            <pc:sldMk cId="2970607110" sldId="3575"/>
            <ac:spMk id="3" creationId="{935D607F-8A93-A319-5BE0-2EA7A919AD03}"/>
          </ac:spMkLst>
        </pc:spChg>
        <pc:spChg chg="del mod">
          <ac:chgData name="Yaakov Stein" userId="aa8eff81-dd00-4034-86c1-c538d0b2e8f8" providerId="ADAL" clId="{86A73FD5-1428-4330-9A86-A9E432BBC4B2}" dt="2024-04-11T12:01:34.180" v="8384" actId="478"/>
          <ac:spMkLst>
            <pc:docMk/>
            <pc:sldMk cId="2970607110" sldId="3575"/>
            <ac:spMk id="4" creationId="{D1F9EA85-0738-3738-6151-DE847ADA1A12}"/>
          </ac:spMkLst>
        </pc:spChg>
        <pc:graphicFrameChg chg="add mod modGraphic">
          <ac:chgData name="Yaakov Stein" userId="aa8eff81-dd00-4034-86c1-c538d0b2e8f8" providerId="ADAL" clId="{86A73FD5-1428-4330-9A86-A9E432BBC4B2}" dt="2024-04-11T12:55:53.649" v="10951" actId="20577"/>
          <ac:graphicFrameMkLst>
            <pc:docMk/>
            <pc:sldMk cId="2970607110" sldId="3575"/>
            <ac:graphicFrameMk id="5" creationId="{C49D6802-CBCD-1EA8-D3FD-5A48FD540853}"/>
          </ac:graphicFrameMkLst>
        </pc:graphicFrameChg>
      </pc:sldChg>
      <pc:sldChg chg="modSp new mod">
        <pc:chgData name="Yaakov Stein" userId="aa8eff81-dd00-4034-86c1-c538d0b2e8f8" providerId="ADAL" clId="{86A73FD5-1428-4330-9A86-A9E432BBC4B2}" dt="2024-04-11T12:07:28.005" v="8694" actId="20577"/>
        <pc:sldMkLst>
          <pc:docMk/>
          <pc:sldMk cId="2184240648" sldId="3576"/>
        </pc:sldMkLst>
        <pc:spChg chg="mod">
          <ac:chgData name="Yaakov Stein" userId="aa8eff81-dd00-4034-86c1-c538d0b2e8f8" providerId="ADAL" clId="{86A73FD5-1428-4330-9A86-A9E432BBC4B2}" dt="2024-04-11T12:05:47.084" v="8469" actId="20577"/>
          <ac:spMkLst>
            <pc:docMk/>
            <pc:sldMk cId="2184240648" sldId="3576"/>
            <ac:spMk id="2" creationId="{EE15374E-695C-C48B-E9EF-0027A4E6613B}"/>
          </ac:spMkLst>
        </pc:spChg>
        <pc:spChg chg="mod">
          <ac:chgData name="Yaakov Stein" userId="aa8eff81-dd00-4034-86c1-c538d0b2e8f8" providerId="ADAL" clId="{86A73FD5-1428-4330-9A86-A9E432BBC4B2}" dt="2024-04-11T12:07:28.005" v="8694" actId="20577"/>
          <ac:spMkLst>
            <pc:docMk/>
            <pc:sldMk cId="2184240648" sldId="3576"/>
            <ac:spMk id="4" creationId="{833BF576-957A-D45F-29C0-A02ACB61941A}"/>
          </ac:spMkLst>
        </pc:spChg>
      </pc:sldChg>
      <pc:sldChg chg="modSp new mod">
        <pc:chgData name="Yaakov Stein" userId="aa8eff81-dd00-4034-86c1-c538d0b2e8f8" providerId="ADAL" clId="{86A73FD5-1428-4330-9A86-A9E432BBC4B2}" dt="2024-04-16T12:59:16.382" v="12533" actId="6549"/>
        <pc:sldMkLst>
          <pc:docMk/>
          <pc:sldMk cId="3739104658" sldId="3577"/>
        </pc:sldMkLst>
        <pc:spChg chg="mod">
          <ac:chgData name="Yaakov Stein" userId="aa8eff81-dd00-4034-86c1-c538d0b2e8f8" providerId="ADAL" clId="{86A73FD5-1428-4330-9A86-A9E432BBC4B2}" dt="2024-04-11T12:32:02.312" v="9434" actId="6549"/>
          <ac:spMkLst>
            <pc:docMk/>
            <pc:sldMk cId="3739104658" sldId="3577"/>
            <ac:spMk id="2" creationId="{CDDFEAA3-8A92-9E55-279F-96713A291122}"/>
          </ac:spMkLst>
        </pc:spChg>
        <pc:spChg chg="mod">
          <ac:chgData name="Yaakov Stein" userId="aa8eff81-dd00-4034-86c1-c538d0b2e8f8" providerId="ADAL" clId="{86A73FD5-1428-4330-9A86-A9E432BBC4B2}" dt="2024-04-16T12:59:16.382" v="12533" actId="6549"/>
          <ac:spMkLst>
            <pc:docMk/>
            <pc:sldMk cId="3739104658" sldId="3577"/>
            <ac:spMk id="4" creationId="{5115692A-962F-DF7F-85F3-D687C8FED0C0}"/>
          </ac:spMkLst>
        </pc:spChg>
      </pc:sldChg>
      <pc:sldChg chg="modSp new mod">
        <pc:chgData name="Yaakov Stein" userId="aa8eff81-dd00-4034-86c1-c538d0b2e8f8" providerId="ADAL" clId="{86A73FD5-1428-4330-9A86-A9E432BBC4B2}" dt="2024-04-16T06:52:50.582" v="12166" actId="114"/>
        <pc:sldMkLst>
          <pc:docMk/>
          <pc:sldMk cId="83087037" sldId="3578"/>
        </pc:sldMkLst>
        <pc:spChg chg="mod">
          <ac:chgData name="Yaakov Stein" userId="aa8eff81-dd00-4034-86c1-c538d0b2e8f8" providerId="ADAL" clId="{86A73FD5-1428-4330-9A86-A9E432BBC4B2}" dt="2024-04-16T06:52:28.431" v="12163" actId="114"/>
          <ac:spMkLst>
            <pc:docMk/>
            <pc:sldMk cId="83087037" sldId="3578"/>
            <ac:spMk id="2" creationId="{53113424-8DE6-2570-D035-D35F0B1A9A89}"/>
          </ac:spMkLst>
        </pc:spChg>
        <pc:spChg chg="mod">
          <ac:chgData name="Yaakov Stein" userId="aa8eff81-dd00-4034-86c1-c538d0b2e8f8" providerId="ADAL" clId="{86A73FD5-1428-4330-9A86-A9E432BBC4B2}" dt="2024-04-16T06:52:50.582" v="12166" actId="114"/>
          <ac:spMkLst>
            <pc:docMk/>
            <pc:sldMk cId="83087037" sldId="3578"/>
            <ac:spMk id="4" creationId="{91ACA9F8-5D15-07D7-FAEF-47E9FE282AD5}"/>
          </ac:spMkLst>
        </pc:spChg>
      </pc:sldChg>
      <pc:sldChg chg="modSp new mod">
        <pc:chgData name="Yaakov Stein" userId="aa8eff81-dd00-4034-86c1-c538d0b2e8f8" providerId="ADAL" clId="{86A73FD5-1428-4330-9A86-A9E432BBC4B2}" dt="2024-04-11T13:05:14.335" v="11401" actId="20577"/>
        <pc:sldMkLst>
          <pc:docMk/>
          <pc:sldMk cId="4074126024" sldId="3579"/>
        </pc:sldMkLst>
        <pc:spChg chg="mod">
          <ac:chgData name="Yaakov Stein" userId="aa8eff81-dd00-4034-86c1-c538d0b2e8f8" providerId="ADAL" clId="{86A73FD5-1428-4330-9A86-A9E432BBC4B2}" dt="2024-04-11T12:57:56.288" v="10979" actId="20577"/>
          <ac:spMkLst>
            <pc:docMk/>
            <pc:sldMk cId="4074126024" sldId="3579"/>
            <ac:spMk id="2" creationId="{B27B5271-78B8-DFD9-1EFB-6E6397AE999E}"/>
          </ac:spMkLst>
        </pc:spChg>
        <pc:spChg chg="mod">
          <ac:chgData name="Yaakov Stein" userId="aa8eff81-dd00-4034-86c1-c538d0b2e8f8" providerId="ADAL" clId="{86A73FD5-1428-4330-9A86-A9E432BBC4B2}" dt="2024-04-11T13:05:14.335" v="11401" actId="20577"/>
          <ac:spMkLst>
            <pc:docMk/>
            <pc:sldMk cId="4074126024" sldId="3579"/>
            <ac:spMk id="4" creationId="{442CEB92-AC29-8B72-2557-5A3A9D21C212}"/>
          </ac:spMkLst>
        </pc:spChg>
      </pc:sldChg>
      <pc:sldMasterChg chg="delSldLayout modSldLayout">
        <pc:chgData name="Yaakov Stein" userId="aa8eff81-dd00-4034-86c1-c538d0b2e8f8" providerId="ADAL" clId="{86A73FD5-1428-4330-9A86-A9E432BBC4B2}" dt="2024-04-11T12:22:13.248" v="8981" actId="478"/>
        <pc:sldMasterMkLst>
          <pc:docMk/>
          <pc:sldMasterMk cId="2676446826" sldId="2147483648"/>
        </pc:sldMasterMkLst>
        <pc:sldLayoutChg chg="addSp delSp modSp mod">
          <pc:chgData name="Yaakov Stein" userId="aa8eff81-dd00-4034-86c1-c538d0b2e8f8" providerId="ADAL" clId="{86A73FD5-1428-4330-9A86-A9E432BBC4B2}" dt="2024-04-11T12:22:13.248" v="8981" actId="478"/>
          <pc:sldLayoutMkLst>
            <pc:docMk/>
            <pc:sldMasterMk cId="2676446826" sldId="2147483648"/>
            <pc:sldLayoutMk cId="971758347" sldId="2147483784"/>
          </pc:sldLayoutMkLst>
          <pc:spChg chg="add mod">
            <ac:chgData name="Yaakov Stein" userId="aa8eff81-dd00-4034-86c1-c538d0b2e8f8" providerId="ADAL" clId="{86A73FD5-1428-4330-9A86-A9E432BBC4B2}" dt="2024-04-11T12:22:07.789" v="8978" actId="207"/>
            <ac:spMkLst>
              <pc:docMk/>
              <pc:sldMasterMk cId="2676446826" sldId="2147483648"/>
              <pc:sldLayoutMk cId="971758347" sldId="2147483784"/>
              <ac:spMk id="2" creationId="{CEF413BB-D6C7-C2E2-D43A-B954813A5AC5}"/>
            </ac:spMkLst>
          </pc:spChg>
          <pc:spChg chg="mod">
            <ac:chgData name="Yaakov Stein" userId="aa8eff81-dd00-4034-86c1-c538d0b2e8f8" providerId="ADAL" clId="{86A73FD5-1428-4330-9A86-A9E432BBC4B2}" dt="2024-04-11T12:21:42.476" v="8976" actId="1076"/>
            <ac:spMkLst>
              <pc:docMk/>
              <pc:sldMasterMk cId="2676446826" sldId="2147483648"/>
              <pc:sldLayoutMk cId="971758347" sldId="2147483784"/>
              <ac:spMk id="3" creationId="{E5EF5CD8-59AD-46EF-BF43-CBB13BD027C5}"/>
            </ac:spMkLst>
          </pc:spChg>
          <pc:spChg chg="add mod">
            <ac:chgData name="Yaakov Stein" userId="aa8eff81-dd00-4034-86c1-c538d0b2e8f8" providerId="ADAL" clId="{86A73FD5-1428-4330-9A86-A9E432BBC4B2}" dt="2024-04-11T12:22:11.221" v="8980" actId="1037"/>
            <ac:spMkLst>
              <pc:docMk/>
              <pc:sldMasterMk cId="2676446826" sldId="2147483648"/>
              <pc:sldLayoutMk cId="971758347" sldId="2147483784"/>
              <ac:spMk id="4" creationId="{D549AEA7-EEC3-6B94-359D-788AB7917C8B}"/>
            </ac:spMkLst>
          </pc:spChg>
          <pc:spChg chg="add del mod">
            <ac:chgData name="Yaakov Stein" userId="aa8eff81-dd00-4034-86c1-c538d0b2e8f8" providerId="ADAL" clId="{86A73FD5-1428-4330-9A86-A9E432BBC4B2}" dt="2024-04-11T12:22:13.248" v="8981" actId="478"/>
            <ac:spMkLst>
              <pc:docMk/>
              <pc:sldMasterMk cId="2676446826" sldId="2147483648"/>
              <pc:sldLayoutMk cId="971758347" sldId="2147483784"/>
              <ac:spMk id="11" creationId="{56B38A93-C3A2-49F3-ADC8-5DD8487A73F7}"/>
            </ac:spMkLst>
          </pc:spChg>
          <pc:picChg chg="del mod">
            <ac:chgData name="Yaakov Stein" userId="aa8eff81-dd00-4034-86c1-c538d0b2e8f8" providerId="ADAL" clId="{86A73FD5-1428-4330-9A86-A9E432BBC4B2}" dt="2024-04-11T12:17:16.943" v="8892" actId="478"/>
            <ac:picMkLst>
              <pc:docMk/>
              <pc:sldMasterMk cId="2676446826" sldId="2147483648"/>
              <pc:sldLayoutMk cId="971758347" sldId="2147483784"/>
              <ac:picMk id="13" creationId="{6AA7E5F9-4240-4083-832E-3F0291738966}"/>
            </ac:picMkLst>
          </pc:picChg>
        </pc:sldLayoutChg>
        <pc:sldLayoutChg chg="del">
          <pc:chgData name="Yaakov Stein" userId="aa8eff81-dd00-4034-86c1-c538d0b2e8f8" providerId="ADAL" clId="{86A73FD5-1428-4330-9A86-A9E432BBC4B2}" dt="2024-04-11T07:38:42.600" v="21" actId="47"/>
          <pc:sldLayoutMkLst>
            <pc:docMk/>
            <pc:sldMasterMk cId="2676446826" sldId="2147483648"/>
            <pc:sldLayoutMk cId="3426887669" sldId="2147483852"/>
          </pc:sldLayoutMkLst>
        </pc:sldLayoutChg>
        <pc:sldLayoutChg chg="del">
          <pc:chgData name="Yaakov Stein" userId="aa8eff81-dd00-4034-86c1-c538d0b2e8f8" providerId="ADAL" clId="{86A73FD5-1428-4330-9A86-A9E432BBC4B2}" dt="2024-04-11T12:01:47.390" v="8385" actId="47"/>
          <pc:sldLayoutMkLst>
            <pc:docMk/>
            <pc:sldMasterMk cId="2676446826" sldId="2147483648"/>
            <pc:sldLayoutMk cId="773208336" sldId="2147483857"/>
          </pc:sldLayoutMkLst>
        </pc:sldLayoutChg>
      </pc:sldMasterChg>
    </pc:docChg>
  </pc:docChgLst>
  <pc:docChgLst>
    <pc:chgData name="Yaakov Stein" userId="aa8eff81-dd00-4034-86c1-c538d0b2e8f8" providerId="ADAL" clId="{F07B7589-1B0F-477B-88D9-516F638F2EB4}"/>
    <pc:docChg chg="custSel addSld modSld">
      <pc:chgData name="Yaakov Stein" userId="aa8eff81-dd00-4034-86c1-c538d0b2e8f8" providerId="ADAL" clId="{F07B7589-1B0F-477B-88D9-516F638F2EB4}" dt="2024-06-18T12:12:20.521" v="1302" actId="20577"/>
      <pc:docMkLst>
        <pc:docMk/>
      </pc:docMkLst>
      <pc:sldChg chg="delSp modSp new mod">
        <pc:chgData name="Yaakov Stein" userId="aa8eff81-dd00-4034-86c1-c538d0b2e8f8" providerId="ADAL" clId="{F07B7589-1B0F-477B-88D9-516F638F2EB4}" dt="2024-06-18T12:12:20.521" v="1302" actId="20577"/>
        <pc:sldMkLst>
          <pc:docMk/>
          <pc:sldMk cId="1233437788" sldId="3580"/>
        </pc:sldMkLst>
        <pc:spChg chg="mod">
          <ac:chgData name="Yaakov Stein" userId="aa8eff81-dd00-4034-86c1-c538d0b2e8f8" providerId="ADAL" clId="{F07B7589-1B0F-477B-88D9-516F638F2EB4}" dt="2024-06-18T11:55:16.021" v="24" actId="120"/>
          <ac:spMkLst>
            <pc:docMk/>
            <pc:sldMk cId="1233437788" sldId="3580"/>
            <ac:spMk id="2" creationId="{85344005-B210-9070-5E10-4F2160DE4E82}"/>
          </ac:spMkLst>
        </pc:spChg>
        <pc:spChg chg="mod">
          <ac:chgData name="Yaakov Stein" userId="aa8eff81-dd00-4034-86c1-c538d0b2e8f8" providerId="ADAL" clId="{F07B7589-1B0F-477B-88D9-516F638F2EB4}" dt="2024-06-18T12:12:20.521" v="1302" actId="20577"/>
          <ac:spMkLst>
            <pc:docMk/>
            <pc:sldMk cId="1233437788" sldId="3580"/>
            <ac:spMk id="3" creationId="{726CCABF-505C-2394-F9DB-BBDBACBFFF89}"/>
          </ac:spMkLst>
        </pc:spChg>
        <pc:spChg chg="del">
          <ac:chgData name="Yaakov Stein" userId="aa8eff81-dd00-4034-86c1-c538d0b2e8f8" providerId="ADAL" clId="{F07B7589-1B0F-477B-88D9-516F638F2EB4}" dt="2024-06-18T12:00:12.678" v="445" actId="478"/>
          <ac:spMkLst>
            <pc:docMk/>
            <pc:sldMk cId="1233437788" sldId="3580"/>
            <ac:spMk id="4" creationId="{2B9EB817-6688-DD3E-7D2B-98FD9E2079C9}"/>
          </ac:spMkLst>
        </pc:spChg>
      </pc:sldChg>
      <pc:sldChg chg="delSp modSp new mod">
        <pc:chgData name="Yaakov Stein" userId="aa8eff81-dd00-4034-86c1-c538d0b2e8f8" providerId="ADAL" clId="{F07B7589-1B0F-477B-88D9-516F638F2EB4}" dt="2024-06-18T12:10:13.773" v="1196" actId="6549"/>
        <pc:sldMkLst>
          <pc:docMk/>
          <pc:sldMk cId="1417512916" sldId="3581"/>
        </pc:sldMkLst>
        <pc:spChg chg="mod">
          <ac:chgData name="Yaakov Stein" userId="aa8eff81-dd00-4034-86c1-c538d0b2e8f8" providerId="ADAL" clId="{F07B7589-1B0F-477B-88D9-516F638F2EB4}" dt="2024-06-18T12:09:41.686" v="1191" actId="20577"/>
          <ac:spMkLst>
            <pc:docMk/>
            <pc:sldMk cId="1417512916" sldId="3581"/>
            <ac:spMk id="2" creationId="{40CFF531-8172-425E-C919-C28509D165B2}"/>
          </ac:spMkLst>
        </pc:spChg>
        <pc:spChg chg="mod">
          <ac:chgData name="Yaakov Stein" userId="aa8eff81-dd00-4034-86c1-c538d0b2e8f8" providerId="ADAL" clId="{F07B7589-1B0F-477B-88D9-516F638F2EB4}" dt="2024-06-18T12:10:13.773" v="1196" actId="6549"/>
          <ac:spMkLst>
            <pc:docMk/>
            <pc:sldMk cId="1417512916" sldId="3581"/>
            <ac:spMk id="3" creationId="{A5A39C38-AA10-C764-8416-D081B329E16A}"/>
          </ac:spMkLst>
        </pc:spChg>
        <pc:spChg chg="del mod">
          <ac:chgData name="Yaakov Stein" userId="aa8eff81-dd00-4034-86c1-c538d0b2e8f8" providerId="ADAL" clId="{F07B7589-1B0F-477B-88D9-516F638F2EB4}" dt="2024-06-18T12:07:03.607" v="972" actId="478"/>
          <ac:spMkLst>
            <pc:docMk/>
            <pc:sldMk cId="1417512916" sldId="3581"/>
            <ac:spMk id="4" creationId="{F047E86C-D733-3DC7-3398-B21CBE11BCB9}"/>
          </ac:spMkLst>
        </pc:spChg>
      </pc:sldChg>
    </pc:docChg>
  </pc:docChgLst>
  <pc:docChgLst>
    <pc:chgData name="Yaakov Stein" userId="aa8eff81-dd00-4034-86c1-c538d0b2e8f8" providerId="ADAL" clId="{5CAEFAEE-0A68-4021-8141-6769DCC01842}"/>
    <pc:docChg chg="undo custSel addSld delSld modSld sldOrd">
      <pc:chgData name="Yaakov Stein" userId="aa8eff81-dd00-4034-86c1-c538d0b2e8f8" providerId="ADAL" clId="{5CAEFAEE-0A68-4021-8141-6769DCC01842}" dt="2024-01-14T08:42:41.151" v="2589" actId="20577"/>
      <pc:docMkLst>
        <pc:docMk/>
      </pc:docMkLst>
      <pc:sldChg chg="addSp modSp add mod modTransition">
        <pc:chgData name="Yaakov Stein" userId="aa8eff81-dd00-4034-86c1-c538d0b2e8f8" providerId="ADAL" clId="{5CAEFAEE-0A68-4021-8141-6769DCC01842}" dt="2024-01-11T12:19:55.207" v="647" actId="20577"/>
        <pc:sldMkLst>
          <pc:docMk/>
          <pc:sldMk cId="3757777097" sldId="298"/>
        </pc:sldMkLst>
        <pc:spChg chg="mod">
          <ac:chgData name="Yaakov Stein" userId="aa8eff81-dd00-4034-86c1-c538d0b2e8f8" providerId="ADAL" clId="{5CAEFAEE-0A68-4021-8141-6769DCC01842}" dt="2024-01-11T12:18:11.991" v="628" actId="14100"/>
          <ac:spMkLst>
            <pc:docMk/>
            <pc:sldMk cId="3757777097" sldId="298"/>
            <ac:spMk id="13" creationId="{B0871947-0F9C-0144-328E-E53B08FAD19C}"/>
          </ac:spMkLst>
        </pc:spChg>
        <pc:spChg chg="add mod">
          <ac:chgData name="Yaakov Stein" userId="aa8eff81-dd00-4034-86c1-c538d0b2e8f8" providerId="ADAL" clId="{5CAEFAEE-0A68-4021-8141-6769DCC01842}" dt="2024-01-11T12:19:55.207" v="647" actId="20577"/>
          <ac:spMkLst>
            <pc:docMk/>
            <pc:sldMk cId="3757777097" sldId="298"/>
            <ac:spMk id="14" creationId="{EA166270-4841-7FA0-CBC1-EEB3321C20C1}"/>
          </ac:spMkLst>
        </pc:spChg>
        <pc:grpChg chg="mod">
          <ac:chgData name="Yaakov Stein" userId="aa8eff81-dd00-4034-86c1-c538d0b2e8f8" providerId="ADAL" clId="{5CAEFAEE-0A68-4021-8141-6769DCC01842}" dt="2024-01-11T12:19:27.781" v="629" actId="1076"/>
          <ac:grpSpMkLst>
            <pc:docMk/>
            <pc:sldMk cId="3757777097" sldId="298"/>
            <ac:grpSpMk id="55" creationId="{9CC7AE39-B0B1-119B-5D32-4B2A113687A1}"/>
          </ac:grpSpMkLst>
        </pc:grpChg>
        <pc:cxnChg chg="mod">
          <ac:chgData name="Yaakov Stein" userId="aa8eff81-dd00-4034-86c1-c538d0b2e8f8" providerId="ADAL" clId="{5CAEFAEE-0A68-4021-8141-6769DCC01842}" dt="2024-01-11T12:18:11.991" v="628" actId="14100"/>
          <ac:cxnSpMkLst>
            <pc:docMk/>
            <pc:sldMk cId="3757777097" sldId="298"/>
            <ac:cxnSpMk id="6" creationId="{662501CA-4D9F-1EB2-3EA5-152F876A2F12}"/>
          </ac:cxnSpMkLst>
        </pc:cxnChg>
        <pc:cxnChg chg="mod">
          <ac:chgData name="Yaakov Stein" userId="aa8eff81-dd00-4034-86c1-c538d0b2e8f8" providerId="ADAL" clId="{5CAEFAEE-0A68-4021-8141-6769DCC01842}" dt="2024-01-11T12:18:11.991" v="628" actId="14100"/>
          <ac:cxnSpMkLst>
            <pc:docMk/>
            <pc:sldMk cId="3757777097" sldId="298"/>
            <ac:cxnSpMk id="16" creationId="{2A8C0278-E262-C3A5-B052-96AFA8E6B90A}"/>
          </ac:cxnSpMkLst>
        </pc:cxnChg>
        <pc:cxnChg chg="mod">
          <ac:chgData name="Yaakov Stein" userId="aa8eff81-dd00-4034-86c1-c538d0b2e8f8" providerId="ADAL" clId="{5CAEFAEE-0A68-4021-8141-6769DCC01842}" dt="2024-01-11T12:18:11.991" v="628" actId="14100"/>
          <ac:cxnSpMkLst>
            <pc:docMk/>
            <pc:sldMk cId="3757777097" sldId="298"/>
            <ac:cxnSpMk id="18" creationId="{AC5570A5-A288-0104-3120-33C71C7E46F6}"/>
          </ac:cxnSpMkLst>
        </pc:cxnChg>
        <pc:cxnChg chg="mod">
          <ac:chgData name="Yaakov Stein" userId="aa8eff81-dd00-4034-86c1-c538d0b2e8f8" providerId="ADAL" clId="{5CAEFAEE-0A68-4021-8141-6769DCC01842}" dt="2024-01-11T12:18:11.991" v="628" actId="14100"/>
          <ac:cxnSpMkLst>
            <pc:docMk/>
            <pc:sldMk cId="3757777097" sldId="298"/>
            <ac:cxnSpMk id="25" creationId="{F89C9CC1-78DD-6BA4-1391-65C9ABC3CD6B}"/>
          </ac:cxnSpMkLst>
        </pc:cxnChg>
        <pc:cxnChg chg="mod">
          <ac:chgData name="Yaakov Stein" userId="aa8eff81-dd00-4034-86c1-c538d0b2e8f8" providerId="ADAL" clId="{5CAEFAEE-0A68-4021-8141-6769DCC01842}" dt="2024-01-11T12:18:11.991" v="628" actId="14100"/>
          <ac:cxnSpMkLst>
            <pc:docMk/>
            <pc:sldMk cId="3757777097" sldId="298"/>
            <ac:cxnSpMk id="28" creationId="{24B9303D-9B40-81FB-EE14-7CC352D01BED}"/>
          </ac:cxnSpMkLst>
        </pc:cxnChg>
        <pc:cxnChg chg="mod">
          <ac:chgData name="Yaakov Stein" userId="aa8eff81-dd00-4034-86c1-c538d0b2e8f8" providerId="ADAL" clId="{5CAEFAEE-0A68-4021-8141-6769DCC01842}" dt="2024-01-11T12:18:11.991" v="628" actId="14100"/>
          <ac:cxnSpMkLst>
            <pc:docMk/>
            <pc:sldMk cId="3757777097" sldId="298"/>
            <ac:cxnSpMk id="65" creationId="{06736CBF-C26C-8ACD-47F1-C8F92713D88D}"/>
          </ac:cxnSpMkLst>
        </pc:cxnChg>
      </pc:sldChg>
      <pc:sldChg chg="modSp add del mod modTransition">
        <pc:chgData name="Yaakov Stein" userId="aa8eff81-dd00-4034-86c1-c538d0b2e8f8" providerId="ADAL" clId="{5CAEFAEE-0A68-4021-8141-6769DCC01842}" dt="2024-01-11T13:44:34.085" v="1792" actId="47"/>
        <pc:sldMkLst>
          <pc:docMk/>
          <pc:sldMk cId="2795377535" sldId="302"/>
        </pc:sldMkLst>
        <pc:spChg chg="mod">
          <ac:chgData name="Yaakov Stein" userId="aa8eff81-dd00-4034-86c1-c538d0b2e8f8" providerId="ADAL" clId="{5CAEFAEE-0A68-4021-8141-6769DCC01842}" dt="2024-01-11T13:44:08.318" v="1791" actId="20577"/>
          <ac:spMkLst>
            <pc:docMk/>
            <pc:sldMk cId="2795377535" sldId="302"/>
            <ac:spMk id="2" creationId="{AE66A8A0-CC68-7F1D-F508-22EA5BC28931}"/>
          </ac:spMkLst>
        </pc:spChg>
      </pc:sldChg>
      <pc:sldChg chg="addSp delSp modSp mod">
        <pc:chgData name="Yaakov Stein" userId="aa8eff81-dd00-4034-86c1-c538d0b2e8f8" providerId="ADAL" clId="{5CAEFAEE-0A68-4021-8141-6769DCC01842}" dt="2024-01-14T08:42:21.889" v="2583" actId="20577"/>
        <pc:sldMkLst>
          <pc:docMk/>
          <pc:sldMk cId="3610258656" sldId="2724"/>
        </pc:sldMkLst>
        <pc:spChg chg="mod">
          <ac:chgData name="Yaakov Stein" userId="aa8eff81-dd00-4034-86c1-c538d0b2e8f8" providerId="ADAL" clId="{5CAEFAEE-0A68-4021-8141-6769DCC01842}" dt="2024-01-11T13:51:33.014" v="2156" actId="6549"/>
          <ac:spMkLst>
            <pc:docMk/>
            <pc:sldMk cId="3610258656" sldId="2724"/>
            <ac:spMk id="2" creationId="{EFBB75D7-253D-933A-8518-963906FDA7A7}"/>
          </ac:spMkLst>
        </pc:spChg>
        <pc:spChg chg="del mod">
          <ac:chgData name="Yaakov Stein" userId="aa8eff81-dd00-4034-86c1-c538d0b2e8f8" providerId="ADAL" clId="{5CAEFAEE-0A68-4021-8141-6769DCC01842}" dt="2024-01-11T12:06:01.821" v="252" actId="478"/>
          <ac:spMkLst>
            <pc:docMk/>
            <pc:sldMk cId="3610258656" sldId="2724"/>
            <ac:spMk id="3" creationId="{DC1FFECF-8276-60AC-F4F3-26767B827706}"/>
          </ac:spMkLst>
        </pc:spChg>
        <pc:spChg chg="add del mod">
          <ac:chgData name="Yaakov Stein" userId="aa8eff81-dd00-4034-86c1-c538d0b2e8f8" providerId="ADAL" clId="{5CAEFAEE-0A68-4021-8141-6769DCC01842}" dt="2024-01-11T12:06:05.667" v="253" actId="478"/>
          <ac:spMkLst>
            <pc:docMk/>
            <pc:sldMk cId="3610258656" sldId="2724"/>
            <ac:spMk id="6" creationId="{4497CAD4-0076-DE8D-EAEA-4DAD48D22697}"/>
          </ac:spMkLst>
        </pc:spChg>
        <pc:graphicFrameChg chg="add mod modGraphic">
          <ac:chgData name="Yaakov Stein" userId="aa8eff81-dd00-4034-86c1-c538d0b2e8f8" providerId="ADAL" clId="{5CAEFAEE-0A68-4021-8141-6769DCC01842}" dt="2024-01-14T08:42:21.889" v="2583" actId="20577"/>
          <ac:graphicFrameMkLst>
            <pc:docMk/>
            <pc:sldMk cId="3610258656" sldId="2724"/>
            <ac:graphicFrameMk id="4" creationId="{48EB1D2A-1999-59AF-CE0D-B109746ECCC6}"/>
          </ac:graphicFrameMkLst>
        </pc:graphicFrameChg>
      </pc:sldChg>
      <pc:sldChg chg="modSp add mod modTransition">
        <pc:chgData name="Yaakov Stein" userId="aa8eff81-dd00-4034-86c1-c538d0b2e8f8" providerId="ADAL" clId="{5CAEFAEE-0A68-4021-8141-6769DCC01842}" dt="2024-01-14T08:41:58.723" v="2576" actId="1036"/>
        <pc:sldMkLst>
          <pc:docMk/>
          <pc:sldMk cId="1866405105" sldId="3559"/>
        </pc:sldMkLst>
        <pc:spChg chg="mod">
          <ac:chgData name="Yaakov Stein" userId="aa8eff81-dd00-4034-86c1-c538d0b2e8f8" providerId="ADAL" clId="{5CAEFAEE-0A68-4021-8141-6769DCC01842}" dt="2024-01-14T08:39:21.473" v="2536" actId="6549"/>
          <ac:spMkLst>
            <pc:docMk/>
            <pc:sldMk cId="1866405105" sldId="3559"/>
            <ac:spMk id="2" creationId="{E8CBF49D-AD46-476E-A256-5E4DE7005474}"/>
          </ac:spMkLst>
        </pc:spChg>
        <pc:spChg chg="mod">
          <ac:chgData name="Yaakov Stein" userId="aa8eff81-dd00-4034-86c1-c538d0b2e8f8" providerId="ADAL" clId="{5CAEFAEE-0A68-4021-8141-6769DCC01842}" dt="2024-01-14T08:41:19.291" v="2567" actId="1035"/>
          <ac:spMkLst>
            <pc:docMk/>
            <pc:sldMk cId="1866405105" sldId="3559"/>
            <ac:spMk id="14" creationId="{3A68B3E2-C5E9-2716-B0AC-6F3959708DF1}"/>
          </ac:spMkLst>
        </pc:spChg>
        <pc:spChg chg="mod">
          <ac:chgData name="Yaakov Stein" userId="aa8eff81-dd00-4034-86c1-c538d0b2e8f8" providerId="ADAL" clId="{5CAEFAEE-0A68-4021-8141-6769DCC01842}" dt="2024-01-14T08:41:19.291" v="2567" actId="1035"/>
          <ac:spMkLst>
            <pc:docMk/>
            <pc:sldMk cId="1866405105" sldId="3559"/>
            <ac:spMk id="16" creationId="{8F4A8F6B-3572-8AC3-6D1A-40A2D51B83DA}"/>
          </ac:spMkLst>
        </pc:spChg>
        <pc:spChg chg="mod">
          <ac:chgData name="Yaakov Stein" userId="aa8eff81-dd00-4034-86c1-c538d0b2e8f8" providerId="ADAL" clId="{5CAEFAEE-0A68-4021-8141-6769DCC01842}" dt="2024-01-14T08:41:58.723" v="2576" actId="1036"/>
          <ac:spMkLst>
            <pc:docMk/>
            <pc:sldMk cId="1866405105" sldId="3559"/>
            <ac:spMk id="26" creationId="{1A9A0FEC-7AC2-9D8C-D1E4-E2F45713D4C9}"/>
          </ac:spMkLst>
        </pc:spChg>
        <pc:cxnChg chg="mod">
          <ac:chgData name="Yaakov Stein" userId="aa8eff81-dd00-4034-86c1-c538d0b2e8f8" providerId="ADAL" clId="{5CAEFAEE-0A68-4021-8141-6769DCC01842}" dt="2024-01-14T08:40:40.650" v="2553" actId="1038"/>
          <ac:cxnSpMkLst>
            <pc:docMk/>
            <pc:sldMk cId="1866405105" sldId="3559"/>
            <ac:cxnSpMk id="4" creationId="{BA67D946-1713-1F78-D572-4D15EE2844EE}"/>
          </ac:cxnSpMkLst>
        </pc:cxnChg>
        <pc:cxnChg chg="mod">
          <ac:chgData name="Yaakov Stein" userId="aa8eff81-dd00-4034-86c1-c538d0b2e8f8" providerId="ADAL" clId="{5CAEFAEE-0A68-4021-8141-6769DCC01842}" dt="2024-01-14T08:41:06.193" v="2561" actId="1035"/>
          <ac:cxnSpMkLst>
            <pc:docMk/>
            <pc:sldMk cId="1866405105" sldId="3559"/>
            <ac:cxnSpMk id="13" creationId="{75A351EE-26C5-9746-4336-C117CA3C5596}"/>
          </ac:cxnSpMkLst>
        </pc:cxnChg>
        <pc:cxnChg chg="mod">
          <ac:chgData name="Yaakov Stein" userId="aa8eff81-dd00-4034-86c1-c538d0b2e8f8" providerId="ADAL" clId="{5CAEFAEE-0A68-4021-8141-6769DCC01842}" dt="2024-01-14T08:40:53.305" v="2559" actId="1035"/>
          <ac:cxnSpMkLst>
            <pc:docMk/>
            <pc:sldMk cId="1866405105" sldId="3559"/>
            <ac:cxnSpMk id="15" creationId="{67A86229-DFAA-7497-6196-66B0A27B8A7C}"/>
          </ac:cxnSpMkLst>
        </pc:cxnChg>
        <pc:cxnChg chg="mod">
          <ac:chgData name="Yaakov Stein" userId="aa8eff81-dd00-4034-86c1-c538d0b2e8f8" providerId="ADAL" clId="{5CAEFAEE-0A68-4021-8141-6769DCC01842}" dt="2024-01-14T08:41:54.319" v="2572" actId="1036"/>
          <ac:cxnSpMkLst>
            <pc:docMk/>
            <pc:sldMk cId="1866405105" sldId="3559"/>
            <ac:cxnSpMk id="25" creationId="{A5F6009A-6C05-6F70-B92D-058EB11A5009}"/>
          </ac:cxnSpMkLst>
        </pc:cxnChg>
      </pc:sldChg>
      <pc:sldChg chg="modSp new mod ord modClrScheme chgLayout">
        <pc:chgData name="Yaakov Stein" userId="aa8eff81-dd00-4034-86c1-c538d0b2e8f8" providerId="ADAL" clId="{5CAEFAEE-0A68-4021-8141-6769DCC01842}" dt="2024-01-14T08:38:29.927" v="2497" actId="6549"/>
        <pc:sldMkLst>
          <pc:docMk/>
          <pc:sldMk cId="3505925795" sldId="3560"/>
        </pc:sldMkLst>
        <pc:spChg chg="mod ord">
          <ac:chgData name="Yaakov Stein" userId="aa8eff81-dd00-4034-86c1-c538d0b2e8f8" providerId="ADAL" clId="{5CAEFAEE-0A68-4021-8141-6769DCC01842}" dt="2024-01-14T08:37:21.699" v="2431" actId="20577"/>
          <ac:spMkLst>
            <pc:docMk/>
            <pc:sldMk cId="3505925795" sldId="3560"/>
            <ac:spMk id="2" creationId="{4F0A74A8-363B-175F-B76D-7292C7EC95A5}"/>
          </ac:spMkLst>
        </pc:spChg>
        <pc:spChg chg="mod ord">
          <ac:chgData name="Yaakov Stein" userId="aa8eff81-dd00-4034-86c1-c538d0b2e8f8" providerId="ADAL" clId="{5CAEFAEE-0A68-4021-8141-6769DCC01842}" dt="2024-01-14T08:38:29.927" v="2497" actId="6549"/>
          <ac:spMkLst>
            <pc:docMk/>
            <pc:sldMk cId="3505925795" sldId="3560"/>
            <ac:spMk id="3" creationId="{E52AF68D-B868-30C1-2AD5-4A936AC0A8BA}"/>
          </ac:spMkLst>
        </pc:spChg>
      </pc:sldChg>
      <pc:sldChg chg="addSp delSp modSp new mod">
        <pc:chgData name="Yaakov Stein" userId="aa8eff81-dd00-4034-86c1-c538d0b2e8f8" providerId="ADAL" clId="{5CAEFAEE-0A68-4021-8141-6769DCC01842}" dt="2024-01-14T08:42:41.151" v="2589" actId="20577"/>
        <pc:sldMkLst>
          <pc:docMk/>
          <pc:sldMk cId="595086906" sldId="3561"/>
        </pc:sldMkLst>
        <pc:spChg chg="mod">
          <ac:chgData name="Yaakov Stein" userId="aa8eff81-dd00-4034-86c1-c538d0b2e8f8" providerId="ADAL" clId="{5CAEFAEE-0A68-4021-8141-6769DCC01842}" dt="2024-01-14T08:42:41.151" v="2589" actId="20577"/>
          <ac:spMkLst>
            <pc:docMk/>
            <pc:sldMk cId="595086906" sldId="3561"/>
            <ac:spMk id="2" creationId="{30E9FCEB-6111-CF7A-3568-4CAC3263370D}"/>
          </ac:spMkLst>
        </pc:spChg>
        <pc:spChg chg="mod">
          <ac:chgData name="Yaakov Stein" userId="aa8eff81-dd00-4034-86c1-c538d0b2e8f8" providerId="ADAL" clId="{5CAEFAEE-0A68-4021-8141-6769DCC01842}" dt="2024-01-11T13:43:44.947" v="1785" actId="20577"/>
          <ac:spMkLst>
            <pc:docMk/>
            <pc:sldMk cId="595086906" sldId="3561"/>
            <ac:spMk id="4" creationId="{AD144738-7124-DE7A-10F5-690129150903}"/>
          </ac:spMkLst>
        </pc:spChg>
        <pc:spChg chg="add mod">
          <ac:chgData name="Yaakov Stein" userId="aa8eff81-dd00-4034-86c1-c538d0b2e8f8" providerId="ADAL" clId="{5CAEFAEE-0A68-4021-8141-6769DCC01842}" dt="2024-01-11T13:43:15.251" v="1751" actId="1035"/>
          <ac:spMkLst>
            <pc:docMk/>
            <pc:sldMk cId="595086906" sldId="3561"/>
            <ac:spMk id="5" creationId="{B5D2144F-0D52-5EDB-137F-162309C0B490}"/>
          </ac:spMkLst>
        </pc:spChg>
        <pc:cxnChg chg="add del mod">
          <ac:chgData name="Yaakov Stein" userId="aa8eff81-dd00-4034-86c1-c538d0b2e8f8" providerId="ADAL" clId="{5CAEFAEE-0A68-4021-8141-6769DCC01842}" dt="2024-01-11T13:43:22.082" v="1752" actId="478"/>
          <ac:cxnSpMkLst>
            <pc:docMk/>
            <pc:sldMk cId="595086906" sldId="3561"/>
            <ac:cxnSpMk id="7" creationId="{9772DD2F-E812-E5E0-7524-60CF764D5007}"/>
          </ac:cxnSpMkLst>
        </pc:cxnChg>
      </pc:sldChg>
      <pc:sldChg chg="modSp add mod">
        <pc:chgData name="Yaakov Stein" userId="aa8eff81-dd00-4034-86c1-c538d0b2e8f8" providerId="ADAL" clId="{5CAEFAEE-0A68-4021-8141-6769DCC01842}" dt="2024-01-11T12:21:16.335" v="693" actId="20577"/>
        <pc:sldMkLst>
          <pc:docMk/>
          <pc:sldMk cId="3338936970" sldId="3562"/>
        </pc:sldMkLst>
        <pc:spChg chg="mod">
          <ac:chgData name="Yaakov Stein" userId="aa8eff81-dd00-4034-86c1-c538d0b2e8f8" providerId="ADAL" clId="{5CAEFAEE-0A68-4021-8141-6769DCC01842}" dt="2024-01-11T12:20:53.555" v="681" actId="14100"/>
          <ac:spMkLst>
            <pc:docMk/>
            <pc:sldMk cId="3338936970" sldId="3562"/>
            <ac:spMk id="13" creationId="{B0871947-0F9C-0144-328E-E53B08FAD19C}"/>
          </ac:spMkLst>
        </pc:spChg>
        <pc:spChg chg="mod">
          <ac:chgData name="Yaakov Stein" userId="aa8eff81-dd00-4034-86c1-c538d0b2e8f8" providerId="ADAL" clId="{5CAEFAEE-0A68-4021-8141-6769DCC01842}" dt="2024-01-11T12:20:22.366" v="655" actId="20577"/>
          <ac:spMkLst>
            <pc:docMk/>
            <pc:sldMk cId="3338936970" sldId="3562"/>
            <ac:spMk id="14" creationId="{EA166270-4841-7FA0-CBC1-EEB3321C20C1}"/>
          </ac:spMkLst>
        </pc:spChg>
        <pc:spChg chg="mod">
          <ac:chgData name="Yaakov Stein" userId="aa8eff81-dd00-4034-86c1-c538d0b2e8f8" providerId="ADAL" clId="{5CAEFAEE-0A68-4021-8141-6769DCC01842}" dt="2024-01-11T12:21:16.335" v="693" actId="20577"/>
          <ac:spMkLst>
            <pc:docMk/>
            <pc:sldMk cId="3338936970" sldId="3562"/>
            <ac:spMk id="20" creationId="{3FB926A3-1FA1-F82C-70C4-6607770434FF}"/>
          </ac:spMkLst>
        </pc:spChg>
        <pc:spChg chg="mod">
          <ac:chgData name="Yaakov Stein" userId="aa8eff81-dd00-4034-86c1-c538d0b2e8f8" providerId="ADAL" clId="{5CAEFAEE-0A68-4021-8141-6769DCC01842}" dt="2024-01-11T12:21:07.813" v="687" actId="20577"/>
          <ac:spMkLst>
            <pc:docMk/>
            <pc:sldMk cId="3338936970" sldId="3562"/>
            <ac:spMk id="21" creationId="{06334ED1-606D-CD9F-E002-B31ADD0BC1CB}"/>
          </ac:spMkLst>
        </pc:spChg>
        <pc:spChg chg="mod">
          <ac:chgData name="Yaakov Stein" userId="aa8eff81-dd00-4034-86c1-c538d0b2e8f8" providerId="ADAL" clId="{5CAEFAEE-0A68-4021-8141-6769DCC01842}" dt="2024-01-11T12:21:03.629" v="684" actId="20577"/>
          <ac:spMkLst>
            <pc:docMk/>
            <pc:sldMk cId="3338936970" sldId="3562"/>
            <ac:spMk id="22" creationId="{9EF22A14-B63C-3CE8-A120-C61EF0DB4A4E}"/>
          </ac:spMkLst>
        </pc:spChg>
        <pc:spChg chg="mod">
          <ac:chgData name="Yaakov Stein" userId="aa8eff81-dd00-4034-86c1-c538d0b2e8f8" providerId="ADAL" clId="{5CAEFAEE-0A68-4021-8141-6769DCC01842}" dt="2024-01-11T12:21:11.928" v="690" actId="20577"/>
          <ac:spMkLst>
            <pc:docMk/>
            <pc:sldMk cId="3338936970" sldId="3562"/>
            <ac:spMk id="23" creationId="{83E7D551-8C6E-3BC3-E834-C745A2B52F1B}"/>
          </ac:spMkLst>
        </pc:spChg>
        <pc:cxnChg chg="mod">
          <ac:chgData name="Yaakov Stein" userId="aa8eff81-dd00-4034-86c1-c538d0b2e8f8" providerId="ADAL" clId="{5CAEFAEE-0A68-4021-8141-6769DCC01842}" dt="2024-01-11T12:20:53.555" v="681" actId="14100"/>
          <ac:cxnSpMkLst>
            <pc:docMk/>
            <pc:sldMk cId="3338936970" sldId="3562"/>
            <ac:cxnSpMk id="6" creationId="{662501CA-4D9F-1EB2-3EA5-152F876A2F12}"/>
          </ac:cxnSpMkLst>
        </pc:cxnChg>
        <pc:cxnChg chg="mod">
          <ac:chgData name="Yaakov Stein" userId="aa8eff81-dd00-4034-86c1-c538d0b2e8f8" providerId="ADAL" clId="{5CAEFAEE-0A68-4021-8141-6769DCC01842}" dt="2024-01-11T12:21:02.626" v="682" actId="20577"/>
          <ac:cxnSpMkLst>
            <pc:docMk/>
            <pc:sldMk cId="3338936970" sldId="3562"/>
            <ac:cxnSpMk id="16" creationId="{2A8C0278-E262-C3A5-B052-96AFA8E6B90A}"/>
          </ac:cxnSpMkLst>
        </pc:cxnChg>
        <pc:cxnChg chg="mod">
          <ac:chgData name="Yaakov Stein" userId="aa8eff81-dd00-4034-86c1-c538d0b2e8f8" providerId="ADAL" clId="{5CAEFAEE-0A68-4021-8141-6769DCC01842}" dt="2024-01-11T12:20:53.555" v="681" actId="14100"/>
          <ac:cxnSpMkLst>
            <pc:docMk/>
            <pc:sldMk cId="3338936970" sldId="3562"/>
            <ac:cxnSpMk id="18" creationId="{AC5570A5-A288-0104-3120-33C71C7E46F6}"/>
          </ac:cxnSpMkLst>
        </pc:cxnChg>
        <pc:cxnChg chg="mod">
          <ac:chgData name="Yaakov Stein" userId="aa8eff81-dd00-4034-86c1-c538d0b2e8f8" providerId="ADAL" clId="{5CAEFAEE-0A68-4021-8141-6769DCC01842}" dt="2024-01-11T12:21:07.084" v="685" actId="20577"/>
          <ac:cxnSpMkLst>
            <pc:docMk/>
            <pc:sldMk cId="3338936970" sldId="3562"/>
            <ac:cxnSpMk id="25" creationId="{F89C9CC1-78DD-6BA4-1391-65C9ABC3CD6B}"/>
          </ac:cxnSpMkLst>
        </pc:cxnChg>
        <pc:cxnChg chg="mod">
          <ac:chgData name="Yaakov Stein" userId="aa8eff81-dd00-4034-86c1-c538d0b2e8f8" providerId="ADAL" clId="{5CAEFAEE-0A68-4021-8141-6769DCC01842}" dt="2024-01-11T12:21:11.494" v="688" actId="20577"/>
          <ac:cxnSpMkLst>
            <pc:docMk/>
            <pc:sldMk cId="3338936970" sldId="3562"/>
            <ac:cxnSpMk id="28" creationId="{24B9303D-9B40-81FB-EE14-7CC352D01BED}"/>
          </ac:cxnSpMkLst>
        </pc:cxnChg>
        <pc:cxnChg chg="mod">
          <ac:chgData name="Yaakov Stein" userId="aa8eff81-dd00-4034-86c1-c538d0b2e8f8" providerId="ADAL" clId="{5CAEFAEE-0A68-4021-8141-6769DCC01842}" dt="2024-01-11T12:21:15.597" v="691" actId="20577"/>
          <ac:cxnSpMkLst>
            <pc:docMk/>
            <pc:sldMk cId="3338936970" sldId="3562"/>
            <ac:cxnSpMk id="32" creationId="{A982AF4E-1085-E92E-1873-A3DC7317B9C3}"/>
          </ac:cxnSpMkLst>
        </pc:cxnChg>
        <pc:cxnChg chg="mod">
          <ac:chgData name="Yaakov Stein" userId="aa8eff81-dd00-4034-86c1-c538d0b2e8f8" providerId="ADAL" clId="{5CAEFAEE-0A68-4021-8141-6769DCC01842}" dt="2024-01-11T12:21:11.494" v="688" actId="20577"/>
          <ac:cxnSpMkLst>
            <pc:docMk/>
            <pc:sldMk cId="3338936970" sldId="3562"/>
            <ac:cxnSpMk id="41" creationId="{3E648312-9097-689B-7060-E43A941317A8}"/>
          </ac:cxnSpMkLst>
        </pc:cxnChg>
        <pc:cxnChg chg="mod">
          <ac:chgData name="Yaakov Stein" userId="aa8eff81-dd00-4034-86c1-c538d0b2e8f8" providerId="ADAL" clId="{5CAEFAEE-0A68-4021-8141-6769DCC01842}" dt="2024-01-11T12:21:07.084" v="685" actId="20577"/>
          <ac:cxnSpMkLst>
            <pc:docMk/>
            <pc:sldMk cId="3338936970" sldId="3562"/>
            <ac:cxnSpMk id="44" creationId="{A180102D-CCE1-679C-08D9-54B406D7C612}"/>
          </ac:cxnSpMkLst>
        </pc:cxnChg>
        <pc:cxnChg chg="mod">
          <ac:chgData name="Yaakov Stein" userId="aa8eff81-dd00-4034-86c1-c538d0b2e8f8" providerId="ADAL" clId="{5CAEFAEE-0A68-4021-8141-6769DCC01842}" dt="2024-01-11T12:21:02.626" v="682" actId="20577"/>
          <ac:cxnSpMkLst>
            <pc:docMk/>
            <pc:sldMk cId="3338936970" sldId="3562"/>
            <ac:cxnSpMk id="47" creationId="{1C3DFFB8-1A77-7B2C-0A42-D1E8D580F048}"/>
          </ac:cxnSpMkLst>
        </pc:cxnChg>
        <pc:cxnChg chg="mod">
          <ac:chgData name="Yaakov Stein" userId="aa8eff81-dd00-4034-86c1-c538d0b2e8f8" providerId="ADAL" clId="{5CAEFAEE-0A68-4021-8141-6769DCC01842}" dt="2024-01-11T12:21:15.597" v="691" actId="20577"/>
          <ac:cxnSpMkLst>
            <pc:docMk/>
            <pc:sldMk cId="3338936970" sldId="3562"/>
            <ac:cxnSpMk id="65" creationId="{06736CBF-C26C-8ACD-47F1-C8F92713D88D}"/>
          </ac:cxnSpMkLst>
        </pc:cxnChg>
      </pc:sldChg>
      <pc:sldChg chg="modSp new mod">
        <pc:chgData name="Yaakov Stein" userId="aa8eff81-dd00-4034-86c1-c538d0b2e8f8" providerId="ADAL" clId="{5CAEFAEE-0A68-4021-8141-6769DCC01842}" dt="2024-01-14T08:35:36.037" v="2326" actId="20577"/>
        <pc:sldMkLst>
          <pc:docMk/>
          <pc:sldMk cId="490925918" sldId="3563"/>
        </pc:sldMkLst>
        <pc:spChg chg="mod">
          <ac:chgData name="Yaakov Stein" userId="aa8eff81-dd00-4034-86c1-c538d0b2e8f8" providerId="ADAL" clId="{5CAEFAEE-0A68-4021-8141-6769DCC01842}" dt="2024-01-14T07:51:21.528" v="2283" actId="20577"/>
          <ac:spMkLst>
            <pc:docMk/>
            <pc:sldMk cId="490925918" sldId="3563"/>
            <ac:spMk id="2" creationId="{E3F908C7-3514-219A-4150-97F6191B6B08}"/>
          </ac:spMkLst>
        </pc:spChg>
        <pc:spChg chg="mod">
          <ac:chgData name="Yaakov Stein" userId="aa8eff81-dd00-4034-86c1-c538d0b2e8f8" providerId="ADAL" clId="{5CAEFAEE-0A68-4021-8141-6769DCC01842}" dt="2024-01-14T08:35:36.037" v="2326" actId="20577"/>
          <ac:spMkLst>
            <pc:docMk/>
            <pc:sldMk cId="490925918" sldId="3563"/>
            <ac:spMk id="4" creationId="{D1D18D5F-3779-F4D7-7A20-5DABA93B580A}"/>
          </ac:spMkLst>
        </pc:spChg>
      </pc:sldChg>
    </pc:docChg>
  </pc:docChgLst>
  <pc:docChgLst>
    <pc:chgData name="Yaakov Stein" userId="aa8eff81-dd00-4034-86c1-c538d0b2e8f8" providerId="ADAL" clId="{F94E0CA8-017A-477B-BAEB-C1469E54500C}"/>
    <pc:docChg chg="undo custSel addSld delSld modSld modMainMaster">
      <pc:chgData name="Yaakov Stein" userId="aa8eff81-dd00-4034-86c1-c538d0b2e8f8" providerId="ADAL" clId="{F94E0CA8-017A-477B-BAEB-C1469E54500C}" dt="2024-12-15T11:47:05.140" v="2477" actId="6549"/>
      <pc:docMkLst>
        <pc:docMk/>
      </pc:docMkLst>
      <pc:sldChg chg="addSp delSp modSp add mod">
        <pc:chgData name="Yaakov Stein" userId="aa8eff81-dd00-4034-86c1-c538d0b2e8f8" providerId="ADAL" clId="{F94E0CA8-017A-477B-BAEB-C1469E54500C}" dt="2024-12-15T08:58:53.136" v="577" actId="14100"/>
        <pc:sldMkLst>
          <pc:docMk/>
          <pc:sldMk cId="1487700712" sldId="256"/>
        </pc:sldMkLst>
        <pc:spChg chg="del">
          <ac:chgData name="Yaakov Stein" userId="aa8eff81-dd00-4034-86c1-c538d0b2e8f8" providerId="ADAL" clId="{F94E0CA8-017A-477B-BAEB-C1469E54500C}" dt="2024-12-15T08:57:38.730" v="540" actId="478"/>
          <ac:spMkLst>
            <pc:docMk/>
            <pc:sldMk cId="1487700712" sldId="256"/>
            <ac:spMk id="4" creationId="{83B76318-E249-C04D-2823-E788DB31C7E8}"/>
          </ac:spMkLst>
        </pc:spChg>
        <pc:spChg chg="add mod">
          <ac:chgData name="Yaakov Stein" userId="aa8eff81-dd00-4034-86c1-c538d0b2e8f8" providerId="ADAL" clId="{F94E0CA8-017A-477B-BAEB-C1469E54500C}" dt="2024-12-15T08:57:56.560" v="545" actId="1076"/>
          <ac:spMkLst>
            <pc:docMk/>
            <pc:sldMk cId="1487700712" sldId="256"/>
            <ac:spMk id="5" creationId="{26317EF9-2EF8-AD36-E98B-A0579F355FE8}"/>
          </ac:spMkLst>
        </pc:spChg>
        <pc:spChg chg="add mod">
          <ac:chgData name="Yaakov Stein" userId="aa8eff81-dd00-4034-86c1-c538d0b2e8f8" providerId="ADAL" clId="{F94E0CA8-017A-477B-BAEB-C1469E54500C}" dt="2024-12-15T08:58:53.136" v="577" actId="14100"/>
          <ac:spMkLst>
            <pc:docMk/>
            <pc:sldMk cId="1487700712" sldId="256"/>
            <ac:spMk id="9" creationId="{44DDA4D1-0AF5-7C28-D908-F991EA934592}"/>
          </ac:spMkLst>
        </pc:spChg>
        <pc:picChg chg="add mod">
          <ac:chgData name="Yaakov Stein" userId="aa8eff81-dd00-4034-86c1-c538d0b2e8f8" providerId="ADAL" clId="{F94E0CA8-017A-477B-BAEB-C1469E54500C}" dt="2024-12-15T08:58:01.734" v="546"/>
          <ac:picMkLst>
            <pc:docMk/>
            <pc:sldMk cId="1487700712" sldId="256"/>
            <ac:picMk id="6" creationId="{AEB171E9-9A19-2326-9184-BA8E466B145B}"/>
          </ac:picMkLst>
        </pc:picChg>
      </pc:sldChg>
      <pc:sldChg chg="addSp modSp del mod modClrScheme chgLayout">
        <pc:chgData name="Yaakov Stein" userId="aa8eff81-dd00-4034-86c1-c538d0b2e8f8" providerId="ADAL" clId="{F94E0CA8-017A-477B-BAEB-C1469E54500C}" dt="2024-12-15T09:18:02.878" v="1390" actId="47"/>
        <pc:sldMkLst>
          <pc:docMk/>
          <pc:sldMk cId="3757777097" sldId="298"/>
        </pc:sldMkLst>
        <pc:spChg chg="add 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3757777097" sldId="298"/>
            <ac:spMk id="2" creationId="{E5A20D99-6BE3-DA4B-2298-AE6330DE9AE8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3757777097" sldId="298"/>
            <ac:spMk id="14" creationId="{EA166270-4841-7FA0-CBC1-EEB3321C20C1}"/>
          </ac:spMkLst>
        </pc:spChg>
      </pc:sldChg>
      <pc:sldChg chg="modSp del mod">
        <pc:chgData name="Yaakov Stein" userId="aa8eff81-dd00-4034-86c1-c538d0b2e8f8" providerId="ADAL" clId="{F94E0CA8-017A-477B-BAEB-C1469E54500C}" dt="2024-12-15T09:00:39.177" v="583" actId="47"/>
        <pc:sldMkLst>
          <pc:docMk/>
          <pc:sldMk cId="3048333330" sldId="2723"/>
        </pc:sldMkLst>
        <pc:spChg chg="mod">
          <ac:chgData name="Yaakov Stein" userId="aa8eff81-dd00-4034-86c1-c538d0b2e8f8" providerId="ADAL" clId="{F94E0CA8-017A-477B-BAEB-C1469E54500C}" dt="2024-11-26T12:52:20.500" v="27" actId="20577"/>
          <ac:spMkLst>
            <pc:docMk/>
            <pc:sldMk cId="3048333330" sldId="2723"/>
            <ac:spMk id="9" creationId="{2BA746DF-EC4C-488C-853A-AC4497583AA0}"/>
          </ac:spMkLst>
        </pc:spChg>
      </pc:sldChg>
      <pc:sldChg chg="add del">
        <pc:chgData name="Yaakov Stein" userId="aa8eff81-dd00-4034-86c1-c538d0b2e8f8" providerId="ADAL" clId="{F94E0CA8-017A-477B-BAEB-C1469E54500C}" dt="2024-12-15T08:59:30.355" v="579"/>
        <pc:sldMkLst>
          <pc:docMk/>
          <pc:sldMk cId="840948795" sldId="2752"/>
        </pc:sldMkLst>
      </pc:sldChg>
      <pc:sldChg chg="add">
        <pc:chgData name="Yaakov Stein" userId="aa8eff81-dd00-4034-86c1-c538d0b2e8f8" providerId="ADAL" clId="{F94E0CA8-017A-477B-BAEB-C1469E54500C}" dt="2024-12-15T09:18:34.064" v="1414"/>
        <pc:sldMkLst>
          <pc:docMk/>
          <pc:sldMk cId="1686331152" sldId="2755"/>
        </pc:sldMkLst>
      </pc:sldChg>
      <pc:sldChg chg="addSp delSp modSp mod modClrScheme chgLayout">
        <pc:chgData name="Yaakov Stein" userId="aa8eff81-dd00-4034-86c1-c538d0b2e8f8" providerId="ADAL" clId="{F94E0CA8-017A-477B-BAEB-C1469E54500C}" dt="2024-12-15T11:47:05.140" v="2477" actId="6549"/>
        <pc:sldMkLst>
          <pc:docMk/>
          <pc:sldMk cId="1866405105" sldId="3559"/>
        </pc:sldMkLst>
        <pc:spChg chg="mod ord">
          <ac:chgData name="Yaakov Stein" userId="aa8eff81-dd00-4034-86c1-c538d0b2e8f8" providerId="ADAL" clId="{F94E0CA8-017A-477B-BAEB-C1469E54500C}" dt="2024-12-15T09:53:08.598" v="2347" actId="6549"/>
          <ac:spMkLst>
            <pc:docMk/>
            <pc:sldMk cId="1866405105" sldId="3559"/>
            <ac:spMk id="2" creationId="{E8CBF49D-AD46-476E-A256-5E4DE7005474}"/>
          </ac:spMkLst>
        </pc:spChg>
        <pc:spChg chg="mod">
          <ac:chgData name="Yaakov Stein" userId="aa8eff81-dd00-4034-86c1-c538d0b2e8f8" providerId="ADAL" clId="{F94E0CA8-017A-477B-BAEB-C1469E54500C}" dt="2024-12-15T11:45:05.618" v="2392" actId="1036"/>
          <ac:spMkLst>
            <pc:docMk/>
            <pc:sldMk cId="1866405105" sldId="3559"/>
            <ac:spMk id="7" creationId="{9F3EAB61-11FB-91C1-0375-9169EF227C73}"/>
          </ac:spMkLst>
        </pc:spChg>
        <pc:spChg chg="mod">
          <ac:chgData name="Yaakov Stein" userId="aa8eff81-dd00-4034-86c1-c538d0b2e8f8" providerId="ADAL" clId="{F94E0CA8-017A-477B-BAEB-C1469E54500C}" dt="2024-12-15T11:45:05.618" v="2392" actId="1036"/>
          <ac:spMkLst>
            <pc:docMk/>
            <pc:sldMk cId="1866405105" sldId="3559"/>
            <ac:spMk id="8" creationId="{65EA830F-4EEA-AF68-DDA8-E58419DE4637}"/>
          </ac:spMkLst>
        </pc:spChg>
        <pc:spChg chg="mod">
          <ac:chgData name="Yaakov Stein" userId="aa8eff81-dd00-4034-86c1-c538d0b2e8f8" providerId="ADAL" clId="{F94E0CA8-017A-477B-BAEB-C1469E54500C}" dt="2024-12-15T11:45:05.618" v="2392" actId="1036"/>
          <ac:spMkLst>
            <pc:docMk/>
            <pc:sldMk cId="1866405105" sldId="3559"/>
            <ac:spMk id="9" creationId="{70E08947-AC58-2B3A-7538-5FEEA75D7C39}"/>
          </ac:spMkLst>
        </pc:spChg>
        <pc:spChg chg="mod">
          <ac:chgData name="Yaakov Stein" userId="aa8eff81-dd00-4034-86c1-c538d0b2e8f8" providerId="ADAL" clId="{F94E0CA8-017A-477B-BAEB-C1469E54500C}" dt="2024-12-15T11:45:05.618" v="2392" actId="1036"/>
          <ac:spMkLst>
            <pc:docMk/>
            <pc:sldMk cId="1866405105" sldId="3559"/>
            <ac:spMk id="10" creationId="{9988E355-BA98-5F3C-CE05-F1D9663245CA}"/>
          </ac:spMkLst>
        </pc:spChg>
        <pc:spChg chg="mod">
          <ac:chgData name="Yaakov Stein" userId="aa8eff81-dd00-4034-86c1-c538d0b2e8f8" providerId="ADAL" clId="{F94E0CA8-017A-477B-BAEB-C1469E54500C}" dt="2024-12-15T11:45:05.618" v="2392" actId="1036"/>
          <ac:spMkLst>
            <pc:docMk/>
            <pc:sldMk cId="1866405105" sldId="3559"/>
            <ac:spMk id="12" creationId="{EDDDC9E6-160D-925C-15D4-591E006F2921}"/>
          </ac:spMkLst>
        </pc:spChg>
        <pc:spChg chg="mod">
          <ac:chgData name="Yaakov Stein" userId="aa8eff81-dd00-4034-86c1-c538d0b2e8f8" providerId="ADAL" clId="{F94E0CA8-017A-477B-BAEB-C1469E54500C}" dt="2024-12-15T11:45:05.618" v="2392" actId="1036"/>
          <ac:spMkLst>
            <pc:docMk/>
            <pc:sldMk cId="1866405105" sldId="3559"/>
            <ac:spMk id="14" creationId="{3A68B3E2-C5E9-2716-B0AC-6F3959708DF1}"/>
          </ac:spMkLst>
        </pc:spChg>
        <pc:spChg chg="mod">
          <ac:chgData name="Yaakov Stein" userId="aa8eff81-dd00-4034-86c1-c538d0b2e8f8" providerId="ADAL" clId="{F94E0CA8-017A-477B-BAEB-C1469E54500C}" dt="2024-12-15T11:45:05.618" v="2392" actId="1036"/>
          <ac:spMkLst>
            <pc:docMk/>
            <pc:sldMk cId="1866405105" sldId="3559"/>
            <ac:spMk id="16" creationId="{8F4A8F6B-3572-8AC3-6D1A-40A2D51B83DA}"/>
          </ac:spMkLst>
        </pc:spChg>
        <pc:spChg chg="mod">
          <ac:chgData name="Yaakov Stein" userId="aa8eff81-dd00-4034-86c1-c538d0b2e8f8" providerId="ADAL" clId="{F94E0CA8-017A-477B-BAEB-C1469E54500C}" dt="2024-12-15T11:45:05.618" v="2392" actId="1036"/>
          <ac:spMkLst>
            <pc:docMk/>
            <pc:sldMk cId="1866405105" sldId="3559"/>
            <ac:spMk id="18" creationId="{1FC5491A-F6B2-49B3-E2E8-FA6F202A6821}"/>
          </ac:spMkLst>
        </pc:spChg>
        <pc:spChg chg="add del mod ord">
          <ac:chgData name="Yaakov Stein" userId="aa8eff81-dd00-4034-86c1-c538d0b2e8f8" providerId="ADAL" clId="{F94E0CA8-017A-477B-BAEB-C1469E54500C}" dt="2024-12-15T09:19:20.786" v="1416" actId="478"/>
          <ac:spMkLst>
            <pc:docMk/>
            <pc:sldMk cId="1866405105" sldId="3559"/>
            <ac:spMk id="19" creationId="{193CB72A-01D5-0143-A026-D5B1F2FC06C6}"/>
          </ac:spMkLst>
        </pc:spChg>
        <pc:spChg chg="mod">
          <ac:chgData name="Yaakov Stein" userId="aa8eff81-dd00-4034-86c1-c538d0b2e8f8" providerId="ADAL" clId="{F94E0CA8-017A-477B-BAEB-C1469E54500C}" dt="2024-12-15T11:45:05.618" v="2392" actId="1036"/>
          <ac:spMkLst>
            <pc:docMk/>
            <pc:sldMk cId="1866405105" sldId="3559"/>
            <ac:spMk id="20" creationId="{E73E41BD-7F3F-A3B7-6D11-DB87B3F06F94}"/>
          </ac:spMkLst>
        </pc:spChg>
        <pc:spChg chg="mod">
          <ac:chgData name="Yaakov Stein" userId="aa8eff81-dd00-4034-86c1-c538d0b2e8f8" providerId="ADAL" clId="{F94E0CA8-017A-477B-BAEB-C1469E54500C}" dt="2024-12-15T11:45:05.618" v="2392" actId="1036"/>
          <ac:spMkLst>
            <pc:docMk/>
            <pc:sldMk cId="1866405105" sldId="3559"/>
            <ac:spMk id="22" creationId="{4EF50246-1DC9-8D01-2915-BD4F564C58AD}"/>
          </ac:spMkLst>
        </pc:spChg>
        <pc:spChg chg="mod">
          <ac:chgData name="Yaakov Stein" userId="aa8eff81-dd00-4034-86c1-c538d0b2e8f8" providerId="ADAL" clId="{F94E0CA8-017A-477B-BAEB-C1469E54500C}" dt="2024-12-15T11:45:05.618" v="2392" actId="1036"/>
          <ac:spMkLst>
            <pc:docMk/>
            <pc:sldMk cId="1866405105" sldId="3559"/>
            <ac:spMk id="24" creationId="{CB1AB963-A284-650D-C8AB-EED3B7E6C846}"/>
          </ac:spMkLst>
        </pc:spChg>
        <pc:spChg chg="mod">
          <ac:chgData name="Yaakov Stein" userId="aa8eff81-dd00-4034-86c1-c538d0b2e8f8" providerId="ADAL" clId="{F94E0CA8-017A-477B-BAEB-C1469E54500C}" dt="2024-12-15T11:45:05.618" v="2392" actId="1036"/>
          <ac:spMkLst>
            <pc:docMk/>
            <pc:sldMk cId="1866405105" sldId="3559"/>
            <ac:spMk id="26" creationId="{1A9A0FEC-7AC2-9D8C-D1E4-E2F45713D4C9}"/>
          </ac:spMkLst>
        </pc:spChg>
        <pc:spChg chg="add mod">
          <ac:chgData name="Yaakov Stein" userId="aa8eff81-dd00-4034-86c1-c538d0b2e8f8" providerId="ADAL" clId="{F94E0CA8-017A-477B-BAEB-C1469E54500C}" dt="2024-12-15T11:47:05.140" v="2477" actId="6549"/>
          <ac:spMkLst>
            <pc:docMk/>
            <pc:sldMk cId="1866405105" sldId="3559"/>
            <ac:spMk id="28" creationId="{5CB982A0-D2B8-FF53-A63A-C0A10CC7F30E}"/>
          </ac:spMkLst>
        </pc:spChg>
        <pc:spChg chg="del mod">
          <ac:chgData name="Yaakov Stein" userId="aa8eff81-dd00-4034-86c1-c538d0b2e8f8" providerId="ADAL" clId="{F94E0CA8-017A-477B-BAEB-C1469E54500C}" dt="2024-12-15T09:25:38.537" v="1599" actId="478"/>
          <ac:spMkLst>
            <pc:docMk/>
            <pc:sldMk cId="1866405105" sldId="3559"/>
            <ac:spMk id="28" creationId="{CA75C5BE-64CC-D9FA-7C87-220C083FF038}"/>
          </ac:spMkLst>
        </pc:spChg>
        <pc:spChg chg="mod">
          <ac:chgData name="Yaakov Stein" userId="aa8eff81-dd00-4034-86c1-c538d0b2e8f8" providerId="ADAL" clId="{F94E0CA8-017A-477B-BAEB-C1469E54500C}" dt="2024-12-15T11:45:05.618" v="2392" actId="1036"/>
          <ac:spMkLst>
            <pc:docMk/>
            <pc:sldMk cId="1866405105" sldId="3559"/>
            <ac:spMk id="30" creationId="{F27B3293-B2CD-9E0E-4B6A-0921FF3D621F}"/>
          </ac:spMkLst>
        </pc:spChg>
        <pc:spChg chg="mod">
          <ac:chgData name="Yaakov Stein" userId="aa8eff81-dd00-4034-86c1-c538d0b2e8f8" providerId="ADAL" clId="{F94E0CA8-017A-477B-BAEB-C1469E54500C}" dt="2024-12-15T11:45:05.618" v="2392" actId="1036"/>
          <ac:spMkLst>
            <pc:docMk/>
            <pc:sldMk cId="1866405105" sldId="3559"/>
            <ac:spMk id="32" creationId="{643A7F23-4B95-792B-BD3C-C43AE86BAAF7}"/>
          </ac:spMkLst>
        </pc:spChg>
        <pc:spChg chg="mod">
          <ac:chgData name="Yaakov Stein" userId="aa8eff81-dd00-4034-86c1-c538d0b2e8f8" providerId="ADAL" clId="{F94E0CA8-017A-477B-BAEB-C1469E54500C}" dt="2024-12-15T11:45:05.618" v="2392" actId="1036"/>
          <ac:spMkLst>
            <pc:docMk/>
            <pc:sldMk cId="1866405105" sldId="3559"/>
            <ac:spMk id="34" creationId="{3E51B1D8-DCE7-5078-5256-ED9FEF55C245}"/>
          </ac:spMkLst>
        </pc:spChg>
        <pc:spChg chg="mod">
          <ac:chgData name="Yaakov Stein" userId="aa8eff81-dd00-4034-86c1-c538d0b2e8f8" providerId="ADAL" clId="{F94E0CA8-017A-477B-BAEB-C1469E54500C}" dt="2024-12-15T11:45:05.618" v="2392" actId="1036"/>
          <ac:spMkLst>
            <pc:docMk/>
            <pc:sldMk cId="1866405105" sldId="3559"/>
            <ac:spMk id="36" creationId="{80A352FB-1F0B-6EA5-825E-236B1AE7E502}"/>
          </ac:spMkLst>
        </pc:spChg>
        <pc:spChg chg="del">
          <ac:chgData name="Yaakov Stein" userId="aa8eff81-dd00-4034-86c1-c538d0b2e8f8" providerId="ADAL" clId="{F94E0CA8-017A-477B-BAEB-C1469E54500C}" dt="2024-11-26T12:56:56.772" v="162" actId="478"/>
          <ac:spMkLst>
            <pc:docMk/>
            <pc:sldMk cId="1866405105" sldId="3559"/>
            <ac:spMk id="38" creationId="{B82EF8D4-5CA4-7640-096E-A283BDB8F7CA}"/>
          </ac:spMkLst>
        </pc:spChg>
        <pc:spChg chg="mod">
          <ac:chgData name="Yaakov Stein" userId="aa8eff81-dd00-4034-86c1-c538d0b2e8f8" providerId="ADAL" clId="{F94E0CA8-017A-477B-BAEB-C1469E54500C}" dt="2024-12-15T11:45:05.618" v="2392" actId="1036"/>
          <ac:spMkLst>
            <pc:docMk/>
            <pc:sldMk cId="1866405105" sldId="3559"/>
            <ac:spMk id="40" creationId="{EFAA9ED3-8845-2B2E-DCF7-31A7A25A8E78}"/>
          </ac:spMkLst>
        </pc:spChg>
        <pc:spChg chg="add mod">
          <ac:chgData name="Yaakov Stein" userId="aa8eff81-dd00-4034-86c1-c538d0b2e8f8" providerId="ADAL" clId="{F94E0CA8-017A-477B-BAEB-C1469E54500C}" dt="2024-12-15T11:45:05.618" v="2392" actId="1036"/>
          <ac:spMkLst>
            <pc:docMk/>
            <pc:sldMk cId="1866405105" sldId="3559"/>
            <ac:spMk id="44" creationId="{8336AD6D-5117-FBFB-4D05-94D17250DC77}"/>
          </ac:spMkLst>
        </pc:spChg>
        <pc:spChg chg="add mod">
          <ac:chgData name="Yaakov Stein" userId="aa8eff81-dd00-4034-86c1-c538d0b2e8f8" providerId="ADAL" clId="{F94E0CA8-017A-477B-BAEB-C1469E54500C}" dt="2024-12-15T11:45:05.618" v="2392" actId="1036"/>
          <ac:spMkLst>
            <pc:docMk/>
            <pc:sldMk cId="1866405105" sldId="3559"/>
            <ac:spMk id="51" creationId="{F1303289-0C6B-5E67-E440-B527D306D315}"/>
          </ac:spMkLst>
        </pc:spChg>
        <pc:spChg chg="add mod">
          <ac:chgData name="Yaakov Stein" userId="aa8eff81-dd00-4034-86c1-c538d0b2e8f8" providerId="ADAL" clId="{F94E0CA8-017A-477B-BAEB-C1469E54500C}" dt="2024-12-15T11:45:05.618" v="2392" actId="1036"/>
          <ac:spMkLst>
            <pc:docMk/>
            <pc:sldMk cId="1866405105" sldId="3559"/>
            <ac:spMk id="53" creationId="{549A6A28-4A5A-A469-ED75-810EDE23F630}"/>
          </ac:spMkLst>
        </pc:spChg>
        <pc:spChg chg="add mod">
          <ac:chgData name="Yaakov Stein" userId="aa8eff81-dd00-4034-86c1-c538d0b2e8f8" providerId="ADAL" clId="{F94E0CA8-017A-477B-BAEB-C1469E54500C}" dt="2024-12-15T11:45:05.618" v="2392" actId="1036"/>
          <ac:spMkLst>
            <pc:docMk/>
            <pc:sldMk cId="1866405105" sldId="3559"/>
            <ac:spMk id="56" creationId="{9C3E77C5-D2D2-C8D1-282F-8369006954D4}"/>
          </ac:spMkLst>
        </pc:spChg>
        <pc:spChg chg="mod">
          <ac:chgData name="Yaakov Stein" userId="aa8eff81-dd00-4034-86c1-c538d0b2e8f8" providerId="ADAL" clId="{F94E0CA8-017A-477B-BAEB-C1469E54500C}" dt="2024-12-15T11:45:05.618" v="2392" actId="1036"/>
          <ac:spMkLst>
            <pc:docMk/>
            <pc:sldMk cId="1866405105" sldId="3559"/>
            <ac:spMk id="62" creationId="{5120455E-FBBF-450B-9AF0-AAE6B1F8EF44}"/>
          </ac:spMkLst>
        </pc:spChg>
        <pc:spChg chg="add mod">
          <ac:chgData name="Yaakov Stein" userId="aa8eff81-dd00-4034-86c1-c538d0b2e8f8" providerId="ADAL" clId="{F94E0CA8-017A-477B-BAEB-C1469E54500C}" dt="2024-12-15T11:46:49.745" v="2475" actId="1035"/>
          <ac:spMkLst>
            <pc:docMk/>
            <pc:sldMk cId="1866405105" sldId="3559"/>
            <ac:spMk id="66" creationId="{E3FD5662-9314-8A2F-8CCD-371D927E76DE}"/>
          </ac:spMkLst>
        </pc:spChg>
        <pc:cxnChg chg="mod">
          <ac:chgData name="Yaakov Stein" userId="aa8eff81-dd00-4034-86c1-c538d0b2e8f8" providerId="ADAL" clId="{F94E0CA8-017A-477B-BAEB-C1469E54500C}" dt="2024-12-15T11:45:05.618" v="2392" actId="1036"/>
          <ac:cxnSpMkLst>
            <pc:docMk/>
            <pc:sldMk cId="1866405105" sldId="3559"/>
            <ac:cxnSpMk id="3" creationId="{B75FA135-B7A5-BACD-27D0-FE94A6FE3B10}"/>
          </ac:cxnSpMkLst>
        </pc:cxnChg>
        <pc:cxnChg chg="mod">
          <ac:chgData name="Yaakov Stein" userId="aa8eff81-dd00-4034-86c1-c538d0b2e8f8" providerId="ADAL" clId="{F94E0CA8-017A-477B-BAEB-C1469E54500C}" dt="2024-12-15T11:45:05.618" v="2392" actId="1036"/>
          <ac:cxnSpMkLst>
            <pc:docMk/>
            <pc:sldMk cId="1866405105" sldId="3559"/>
            <ac:cxnSpMk id="4" creationId="{BA67D946-1713-1F78-D572-4D15EE2844EE}"/>
          </ac:cxnSpMkLst>
        </pc:cxnChg>
        <pc:cxnChg chg="mod">
          <ac:chgData name="Yaakov Stein" userId="aa8eff81-dd00-4034-86c1-c538d0b2e8f8" providerId="ADAL" clId="{F94E0CA8-017A-477B-BAEB-C1469E54500C}" dt="2024-12-15T11:45:05.618" v="2392" actId="1036"/>
          <ac:cxnSpMkLst>
            <pc:docMk/>
            <pc:sldMk cId="1866405105" sldId="3559"/>
            <ac:cxnSpMk id="5" creationId="{75AF1B4F-273E-4E69-9000-911A9295545F}"/>
          </ac:cxnSpMkLst>
        </pc:cxnChg>
        <pc:cxnChg chg="mod">
          <ac:chgData name="Yaakov Stein" userId="aa8eff81-dd00-4034-86c1-c538d0b2e8f8" providerId="ADAL" clId="{F94E0CA8-017A-477B-BAEB-C1469E54500C}" dt="2024-12-15T11:45:05.618" v="2392" actId="1036"/>
          <ac:cxnSpMkLst>
            <pc:docMk/>
            <pc:sldMk cId="1866405105" sldId="3559"/>
            <ac:cxnSpMk id="6" creationId="{FFE476CA-45B3-58A6-FFDE-6BA47988FA6A}"/>
          </ac:cxnSpMkLst>
        </pc:cxnChg>
        <pc:cxnChg chg="del">
          <ac:chgData name="Yaakov Stein" userId="aa8eff81-dd00-4034-86c1-c538d0b2e8f8" providerId="ADAL" clId="{F94E0CA8-017A-477B-BAEB-C1469E54500C}" dt="2024-12-15T09:26:43.422" v="1684" actId="478"/>
          <ac:cxnSpMkLst>
            <pc:docMk/>
            <pc:sldMk cId="1866405105" sldId="3559"/>
            <ac:cxnSpMk id="11" creationId="{845539BB-8B6B-0B95-6BD7-F72E47B04B4C}"/>
          </ac:cxnSpMkLst>
        </pc:cxnChg>
        <pc:cxnChg chg="mod">
          <ac:chgData name="Yaakov Stein" userId="aa8eff81-dd00-4034-86c1-c538d0b2e8f8" providerId="ADAL" clId="{F94E0CA8-017A-477B-BAEB-C1469E54500C}" dt="2024-12-15T11:45:05.618" v="2392" actId="1036"/>
          <ac:cxnSpMkLst>
            <pc:docMk/>
            <pc:sldMk cId="1866405105" sldId="3559"/>
            <ac:cxnSpMk id="13" creationId="{75A351EE-26C5-9746-4336-C117CA3C5596}"/>
          </ac:cxnSpMkLst>
        </pc:cxnChg>
        <pc:cxnChg chg="mod">
          <ac:chgData name="Yaakov Stein" userId="aa8eff81-dd00-4034-86c1-c538d0b2e8f8" providerId="ADAL" clId="{F94E0CA8-017A-477B-BAEB-C1469E54500C}" dt="2024-12-15T11:45:05.618" v="2392" actId="1036"/>
          <ac:cxnSpMkLst>
            <pc:docMk/>
            <pc:sldMk cId="1866405105" sldId="3559"/>
            <ac:cxnSpMk id="15" creationId="{67A86229-DFAA-7497-6196-66B0A27B8A7C}"/>
          </ac:cxnSpMkLst>
        </pc:cxnChg>
        <pc:cxnChg chg="mod">
          <ac:chgData name="Yaakov Stein" userId="aa8eff81-dd00-4034-86c1-c538d0b2e8f8" providerId="ADAL" clId="{F94E0CA8-017A-477B-BAEB-C1469E54500C}" dt="2024-12-15T11:45:05.618" v="2392" actId="1036"/>
          <ac:cxnSpMkLst>
            <pc:docMk/>
            <pc:sldMk cId="1866405105" sldId="3559"/>
            <ac:cxnSpMk id="17" creationId="{0B4F3E3B-77E3-5C6A-5692-73674E385EF5}"/>
          </ac:cxnSpMkLst>
        </pc:cxnChg>
        <pc:cxnChg chg="del mod">
          <ac:chgData name="Yaakov Stein" userId="aa8eff81-dd00-4034-86c1-c538d0b2e8f8" providerId="ADAL" clId="{F94E0CA8-017A-477B-BAEB-C1469E54500C}" dt="2024-11-26T12:56:13.681" v="101" actId="478"/>
          <ac:cxnSpMkLst>
            <pc:docMk/>
            <pc:sldMk cId="1866405105" sldId="3559"/>
            <ac:cxnSpMk id="19" creationId="{1730B0EE-E8E5-851F-0D30-C781C36832B1}"/>
          </ac:cxnSpMkLst>
        </pc:cxnChg>
        <pc:cxnChg chg="add mod">
          <ac:chgData name="Yaakov Stein" userId="aa8eff81-dd00-4034-86c1-c538d0b2e8f8" providerId="ADAL" clId="{F94E0CA8-017A-477B-BAEB-C1469E54500C}" dt="2024-12-15T11:45:39.409" v="2396" actId="14100"/>
          <ac:cxnSpMkLst>
            <pc:docMk/>
            <pc:sldMk cId="1866405105" sldId="3559"/>
            <ac:cxnSpMk id="19" creationId="{4F81469B-56DB-60D4-F74E-11FCBAD35701}"/>
          </ac:cxnSpMkLst>
        </pc:cxnChg>
        <pc:cxnChg chg="mod">
          <ac:chgData name="Yaakov Stein" userId="aa8eff81-dd00-4034-86c1-c538d0b2e8f8" providerId="ADAL" clId="{F94E0CA8-017A-477B-BAEB-C1469E54500C}" dt="2024-12-15T11:45:05.618" v="2392" actId="1036"/>
          <ac:cxnSpMkLst>
            <pc:docMk/>
            <pc:sldMk cId="1866405105" sldId="3559"/>
            <ac:cxnSpMk id="21" creationId="{092803A7-18B9-777D-722D-0C3A5CCBAE35}"/>
          </ac:cxnSpMkLst>
        </pc:cxnChg>
        <pc:cxnChg chg="mod">
          <ac:chgData name="Yaakov Stein" userId="aa8eff81-dd00-4034-86c1-c538d0b2e8f8" providerId="ADAL" clId="{F94E0CA8-017A-477B-BAEB-C1469E54500C}" dt="2024-12-15T11:45:05.618" v="2392" actId="1036"/>
          <ac:cxnSpMkLst>
            <pc:docMk/>
            <pc:sldMk cId="1866405105" sldId="3559"/>
            <ac:cxnSpMk id="23" creationId="{F817278E-F52D-B661-B4F2-FF9FD05F046A}"/>
          </ac:cxnSpMkLst>
        </pc:cxnChg>
        <pc:cxnChg chg="mod">
          <ac:chgData name="Yaakov Stein" userId="aa8eff81-dd00-4034-86c1-c538d0b2e8f8" providerId="ADAL" clId="{F94E0CA8-017A-477B-BAEB-C1469E54500C}" dt="2024-12-15T11:45:05.618" v="2392" actId="1036"/>
          <ac:cxnSpMkLst>
            <pc:docMk/>
            <pc:sldMk cId="1866405105" sldId="3559"/>
            <ac:cxnSpMk id="25" creationId="{A5F6009A-6C05-6F70-B92D-058EB11A5009}"/>
          </ac:cxnSpMkLst>
        </pc:cxnChg>
        <pc:cxnChg chg="del mod">
          <ac:chgData name="Yaakov Stein" userId="aa8eff81-dd00-4034-86c1-c538d0b2e8f8" providerId="ADAL" clId="{F94E0CA8-017A-477B-BAEB-C1469E54500C}" dt="2024-12-15T09:25:44.566" v="1602" actId="478"/>
          <ac:cxnSpMkLst>
            <pc:docMk/>
            <pc:sldMk cId="1866405105" sldId="3559"/>
            <ac:cxnSpMk id="27" creationId="{C6CDB2B8-807D-1559-B33B-19431CBDECCF}"/>
          </ac:cxnSpMkLst>
        </pc:cxnChg>
        <pc:cxnChg chg="mod">
          <ac:chgData name="Yaakov Stein" userId="aa8eff81-dd00-4034-86c1-c538d0b2e8f8" providerId="ADAL" clId="{F94E0CA8-017A-477B-BAEB-C1469E54500C}" dt="2024-12-15T11:45:05.618" v="2392" actId="1036"/>
          <ac:cxnSpMkLst>
            <pc:docMk/>
            <pc:sldMk cId="1866405105" sldId="3559"/>
            <ac:cxnSpMk id="29" creationId="{941783D2-9BE7-2FE8-64E1-29CE7F269A7D}"/>
          </ac:cxnSpMkLst>
        </pc:cxnChg>
        <pc:cxnChg chg="mod">
          <ac:chgData name="Yaakov Stein" userId="aa8eff81-dd00-4034-86c1-c538d0b2e8f8" providerId="ADAL" clId="{F94E0CA8-017A-477B-BAEB-C1469E54500C}" dt="2024-12-15T11:45:05.618" v="2392" actId="1036"/>
          <ac:cxnSpMkLst>
            <pc:docMk/>
            <pc:sldMk cId="1866405105" sldId="3559"/>
            <ac:cxnSpMk id="31" creationId="{D647249F-4ED3-1B81-509E-1A0BA734F275}"/>
          </ac:cxnSpMkLst>
        </pc:cxnChg>
        <pc:cxnChg chg="del">
          <ac:chgData name="Yaakov Stein" userId="aa8eff81-dd00-4034-86c1-c538d0b2e8f8" providerId="ADAL" clId="{F94E0CA8-017A-477B-BAEB-C1469E54500C}" dt="2024-12-15T09:27:20.718" v="1736" actId="478"/>
          <ac:cxnSpMkLst>
            <pc:docMk/>
            <pc:sldMk cId="1866405105" sldId="3559"/>
            <ac:cxnSpMk id="33" creationId="{844BB5DA-24BB-F914-ED11-838C5DAEE70C}"/>
          </ac:cxnSpMkLst>
        </pc:cxnChg>
        <pc:cxnChg chg="add del mod">
          <ac:chgData name="Yaakov Stein" userId="aa8eff81-dd00-4034-86c1-c538d0b2e8f8" providerId="ADAL" clId="{F94E0CA8-017A-477B-BAEB-C1469E54500C}" dt="2024-12-15T11:45:05.618" v="2392" actId="1036"/>
          <ac:cxnSpMkLst>
            <pc:docMk/>
            <pc:sldMk cId="1866405105" sldId="3559"/>
            <ac:cxnSpMk id="35" creationId="{CCABB8D4-4972-9ECA-9F84-2111E5484BC4}"/>
          </ac:cxnSpMkLst>
        </pc:cxnChg>
        <pc:cxnChg chg="del">
          <ac:chgData name="Yaakov Stein" userId="aa8eff81-dd00-4034-86c1-c538d0b2e8f8" providerId="ADAL" clId="{F94E0CA8-017A-477B-BAEB-C1469E54500C}" dt="2024-11-26T12:56:54.175" v="161" actId="478"/>
          <ac:cxnSpMkLst>
            <pc:docMk/>
            <pc:sldMk cId="1866405105" sldId="3559"/>
            <ac:cxnSpMk id="37" creationId="{E025A046-FDB6-6534-F1E3-2B820E3BE431}"/>
          </ac:cxnSpMkLst>
        </pc:cxnChg>
        <pc:cxnChg chg="mod">
          <ac:chgData name="Yaakov Stein" userId="aa8eff81-dd00-4034-86c1-c538d0b2e8f8" providerId="ADAL" clId="{F94E0CA8-017A-477B-BAEB-C1469E54500C}" dt="2024-12-15T11:45:05.618" v="2392" actId="1036"/>
          <ac:cxnSpMkLst>
            <pc:docMk/>
            <pc:sldMk cId="1866405105" sldId="3559"/>
            <ac:cxnSpMk id="39" creationId="{EB5C4627-507E-8D79-A59C-37B6BF7E0DD1}"/>
          </ac:cxnSpMkLst>
        </pc:cxnChg>
        <pc:cxnChg chg="add mod">
          <ac:chgData name="Yaakov Stein" userId="aa8eff81-dd00-4034-86c1-c538d0b2e8f8" providerId="ADAL" clId="{F94E0CA8-017A-477B-BAEB-C1469E54500C}" dt="2024-12-15T11:45:05.618" v="2392" actId="1036"/>
          <ac:cxnSpMkLst>
            <pc:docMk/>
            <pc:sldMk cId="1866405105" sldId="3559"/>
            <ac:cxnSpMk id="41" creationId="{B37C6337-B26B-D5D3-3C4B-2C3B818A26D5}"/>
          </ac:cxnSpMkLst>
        </pc:cxnChg>
        <pc:cxnChg chg="add mod">
          <ac:chgData name="Yaakov Stein" userId="aa8eff81-dd00-4034-86c1-c538d0b2e8f8" providerId="ADAL" clId="{F94E0CA8-017A-477B-BAEB-C1469E54500C}" dt="2024-12-15T11:45:05.618" v="2392" actId="1036"/>
          <ac:cxnSpMkLst>
            <pc:docMk/>
            <pc:sldMk cId="1866405105" sldId="3559"/>
            <ac:cxnSpMk id="42" creationId="{87D71F8D-BAEA-4E07-FBC1-928000997A38}"/>
          </ac:cxnSpMkLst>
        </pc:cxnChg>
        <pc:cxnChg chg="add del mod">
          <ac:chgData name="Yaakov Stein" userId="aa8eff81-dd00-4034-86c1-c538d0b2e8f8" providerId="ADAL" clId="{F94E0CA8-017A-477B-BAEB-C1469E54500C}" dt="2024-12-15T09:28:08.025" v="1873" actId="478"/>
          <ac:cxnSpMkLst>
            <pc:docMk/>
            <pc:sldMk cId="1866405105" sldId="3559"/>
            <ac:cxnSpMk id="43" creationId="{4DD5EC24-57B6-DD2F-F554-65213544851F}"/>
          </ac:cxnSpMkLst>
        </pc:cxnChg>
        <pc:cxnChg chg="add mod">
          <ac:chgData name="Yaakov Stein" userId="aa8eff81-dd00-4034-86c1-c538d0b2e8f8" providerId="ADAL" clId="{F94E0CA8-017A-477B-BAEB-C1469E54500C}" dt="2024-12-15T11:45:05.618" v="2392" actId="1036"/>
          <ac:cxnSpMkLst>
            <pc:docMk/>
            <pc:sldMk cId="1866405105" sldId="3559"/>
            <ac:cxnSpMk id="45" creationId="{794C2DB4-BBFC-3FBC-4EA5-D97EDEE7577D}"/>
          </ac:cxnSpMkLst>
        </pc:cxnChg>
        <pc:cxnChg chg="add mod">
          <ac:chgData name="Yaakov Stein" userId="aa8eff81-dd00-4034-86c1-c538d0b2e8f8" providerId="ADAL" clId="{F94E0CA8-017A-477B-BAEB-C1469E54500C}" dt="2024-12-15T11:45:05.618" v="2392" actId="1036"/>
          <ac:cxnSpMkLst>
            <pc:docMk/>
            <pc:sldMk cId="1866405105" sldId="3559"/>
            <ac:cxnSpMk id="46" creationId="{150AE553-B893-851F-4248-FF38A004B5DB}"/>
          </ac:cxnSpMkLst>
        </pc:cxnChg>
        <pc:cxnChg chg="add mod">
          <ac:chgData name="Yaakov Stein" userId="aa8eff81-dd00-4034-86c1-c538d0b2e8f8" providerId="ADAL" clId="{F94E0CA8-017A-477B-BAEB-C1469E54500C}" dt="2024-12-15T11:45:05.618" v="2392" actId="1036"/>
          <ac:cxnSpMkLst>
            <pc:docMk/>
            <pc:sldMk cId="1866405105" sldId="3559"/>
            <ac:cxnSpMk id="47" creationId="{3F8A6725-DD0B-1D0D-21C5-E3D7B8B0417C}"/>
          </ac:cxnSpMkLst>
        </pc:cxnChg>
        <pc:cxnChg chg="add mod">
          <ac:chgData name="Yaakov Stein" userId="aa8eff81-dd00-4034-86c1-c538d0b2e8f8" providerId="ADAL" clId="{F94E0CA8-017A-477B-BAEB-C1469E54500C}" dt="2024-12-15T11:45:05.618" v="2392" actId="1036"/>
          <ac:cxnSpMkLst>
            <pc:docMk/>
            <pc:sldMk cId="1866405105" sldId="3559"/>
            <ac:cxnSpMk id="49" creationId="{F3B58B41-328B-635E-6AC5-99144A947C8E}"/>
          </ac:cxnSpMkLst>
        </pc:cxnChg>
        <pc:cxnChg chg="add mod">
          <ac:chgData name="Yaakov Stein" userId="aa8eff81-dd00-4034-86c1-c538d0b2e8f8" providerId="ADAL" clId="{F94E0CA8-017A-477B-BAEB-C1469E54500C}" dt="2024-12-15T11:45:05.618" v="2392" actId="1036"/>
          <ac:cxnSpMkLst>
            <pc:docMk/>
            <pc:sldMk cId="1866405105" sldId="3559"/>
            <ac:cxnSpMk id="52" creationId="{D86D3803-AC8D-5C00-867D-21F343CF983E}"/>
          </ac:cxnSpMkLst>
        </pc:cxnChg>
        <pc:cxnChg chg="add mod">
          <ac:chgData name="Yaakov Stein" userId="aa8eff81-dd00-4034-86c1-c538d0b2e8f8" providerId="ADAL" clId="{F94E0CA8-017A-477B-BAEB-C1469E54500C}" dt="2024-12-15T11:45:18.630" v="2393" actId="14100"/>
          <ac:cxnSpMkLst>
            <pc:docMk/>
            <pc:sldMk cId="1866405105" sldId="3559"/>
            <ac:cxnSpMk id="57" creationId="{4F6AC502-D85B-D31C-8802-33E639EC4C61}"/>
          </ac:cxnSpMkLst>
        </pc:cxnChg>
        <pc:cxnChg chg="del mod">
          <ac:chgData name="Yaakov Stein" userId="aa8eff81-dd00-4034-86c1-c538d0b2e8f8" providerId="ADAL" clId="{F94E0CA8-017A-477B-BAEB-C1469E54500C}" dt="2024-12-15T09:28:39.255" v="1905" actId="478"/>
          <ac:cxnSpMkLst>
            <pc:docMk/>
            <pc:sldMk cId="1866405105" sldId="3559"/>
            <ac:cxnSpMk id="61" creationId="{3BDEE445-7DAE-4E81-8432-C7274A1A4347}"/>
          </ac:cxnSpMkLst>
        </pc:cxnChg>
        <pc:cxnChg chg="add mod">
          <ac:chgData name="Yaakov Stein" userId="aa8eff81-dd00-4034-86c1-c538d0b2e8f8" providerId="ADAL" clId="{F94E0CA8-017A-477B-BAEB-C1469E54500C}" dt="2024-12-15T11:46:49.745" v="2475" actId="1035"/>
          <ac:cxnSpMkLst>
            <pc:docMk/>
            <pc:sldMk cId="1866405105" sldId="3559"/>
            <ac:cxnSpMk id="64" creationId="{2A2DED38-9C53-05C5-CB06-901212500790}"/>
          </ac:cxnSpMkLst>
        </pc:cxnChg>
      </pc:sldChg>
      <pc:sldChg chg="modSp del mod modClrScheme chgLayout">
        <pc:chgData name="Yaakov Stein" userId="aa8eff81-dd00-4034-86c1-c538d0b2e8f8" providerId="ADAL" clId="{F94E0CA8-017A-477B-BAEB-C1469E54500C}" dt="2024-12-15T09:18:02.878" v="1390" actId="47"/>
        <pc:sldMkLst>
          <pc:docMk/>
          <pc:sldMk cId="595086906" sldId="3561"/>
        </pc:sldMkLst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595086906" sldId="3561"/>
            <ac:spMk id="2" creationId="{30E9FCEB-6111-CF7A-3568-4CAC3263370D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595086906" sldId="3561"/>
            <ac:spMk id="3" creationId="{84186CB5-3695-3935-5F9F-23AA3C4707DD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595086906" sldId="3561"/>
            <ac:spMk id="4" creationId="{AD144738-7124-DE7A-10F5-690129150903}"/>
          </ac:spMkLst>
        </pc:spChg>
      </pc:sldChg>
      <pc:sldChg chg="addSp modSp del mod modClrScheme chgLayout">
        <pc:chgData name="Yaakov Stein" userId="aa8eff81-dd00-4034-86c1-c538d0b2e8f8" providerId="ADAL" clId="{F94E0CA8-017A-477B-BAEB-C1469E54500C}" dt="2024-12-15T09:18:02.878" v="1390" actId="47"/>
        <pc:sldMkLst>
          <pc:docMk/>
          <pc:sldMk cId="3338936970" sldId="3562"/>
        </pc:sldMkLst>
        <pc:spChg chg="add 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3338936970" sldId="3562"/>
            <ac:spMk id="2" creationId="{B5F2A5C2-B4F4-948D-4078-38A63D366F4D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3338936970" sldId="3562"/>
            <ac:spMk id="14" creationId="{EA166270-4841-7FA0-CBC1-EEB3321C20C1}"/>
          </ac:spMkLst>
        </pc:spChg>
      </pc:sldChg>
      <pc:sldChg chg="modSp mod modClrScheme chgLayout">
        <pc:chgData name="Yaakov Stein" userId="aa8eff81-dd00-4034-86c1-c538d0b2e8f8" providerId="ADAL" clId="{F94E0CA8-017A-477B-BAEB-C1469E54500C}" dt="2024-12-15T09:00:28.327" v="582" actId="700"/>
        <pc:sldMkLst>
          <pc:docMk/>
          <pc:sldMk cId="490925918" sldId="3563"/>
        </pc:sldMkLst>
        <pc:spChg chg="mod ord">
          <ac:chgData name="Yaakov Stein" userId="aa8eff81-dd00-4034-86c1-c538d0b2e8f8" providerId="ADAL" clId="{F94E0CA8-017A-477B-BAEB-C1469E54500C}" dt="2024-12-15T09:00:28.327" v="582" actId="700"/>
          <ac:spMkLst>
            <pc:docMk/>
            <pc:sldMk cId="490925918" sldId="3563"/>
            <ac:spMk id="2" creationId="{E3F908C7-3514-219A-4150-97F6191B6B08}"/>
          </ac:spMkLst>
        </pc:spChg>
        <pc:spChg chg="mod ord">
          <ac:chgData name="Yaakov Stein" userId="aa8eff81-dd00-4034-86c1-c538d0b2e8f8" providerId="ADAL" clId="{F94E0CA8-017A-477B-BAEB-C1469E54500C}" dt="2024-12-15T09:00:28.327" v="582" actId="700"/>
          <ac:spMkLst>
            <pc:docMk/>
            <pc:sldMk cId="490925918" sldId="3563"/>
            <ac:spMk id="3" creationId="{8AD73FD8-2410-454A-A9B7-01345C99C316}"/>
          </ac:spMkLst>
        </pc:spChg>
        <pc:spChg chg="mod ord">
          <ac:chgData name="Yaakov Stein" userId="aa8eff81-dd00-4034-86c1-c538d0b2e8f8" providerId="ADAL" clId="{F94E0CA8-017A-477B-BAEB-C1469E54500C}" dt="2024-12-15T09:00:28.327" v="582" actId="700"/>
          <ac:spMkLst>
            <pc:docMk/>
            <pc:sldMk cId="490925918" sldId="3563"/>
            <ac:spMk id="4" creationId="{D1D18D5F-3779-F4D7-7A20-5DABA93B580A}"/>
          </ac:spMkLst>
        </pc:spChg>
      </pc:sldChg>
      <pc:sldChg chg="modSp mod modClrScheme chgLayout">
        <pc:chgData name="Yaakov Stein" userId="aa8eff81-dd00-4034-86c1-c538d0b2e8f8" providerId="ADAL" clId="{F94E0CA8-017A-477B-BAEB-C1469E54500C}" dt="2024-12-15T09:39:14.113" v="2093" actId="6549"/>
        <pc:sldMkLst>
          <pc:docMk/>
          <pc:sldMk cId="2270699561" sldId="3564"/>
        </pc:sldMkLst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2270699561" sldId="3564"/>
            <ac:spMk id="2" creationId="{5F90E203-F044-9BBE-7AF1-136E7DDE0FA0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2270699561" sldId="3564"/>
            <ac:spMk id="3" creationId="{DECC4CE7-92BA-FE59-4306-0AB04E01B8D1}"/>
          </ac:spMkLst>
        </pc:spChg>
        <pc:spChg chg="mod ord">
          <ac:chgData name="Yaakov Stein" userId="aa8eff81-dd00-4034-86c1-c538d0b2e8f8" providerId="ADAL" clId="{F94E0CA8-017A-477B-BAEB-C1469E54500C}" dt="2024-12-15T09:39:14.113" v="2093" actId="6549"/>
          <ac:spMkLst>
            <pc:docMk/>
            <pc:sldMk cId="2270699561" sldId="3564"/>
            <ac:spMk id="4" creationId="{EAA99D58-6226-4EA9-B9E9-1A93AA699EA5}"/>
          </ac:spMkLst>
        </pc:spChg>
      </pc:sldChg>
      <pc:sldChg chg="modSp mod modClrScheme chgLayout">
        <pc:chgData name="Yaakov Stein" userId="aa8eff81-dd00-4034-86c1-c538d0b2e8f8" providerId="ADAL" clId="{F94E0CA8-017A-477B-BAEB-C1469E54500C}" dt="2024-12-15T09:01:37.016" v="589" actId="700"/>
        <pc:sldMkLst>
          <pc:docMk/>
          <pc:sldMk cId="2795427023" sldId="3565"/>
        </pc:sldMkLst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2795427023" sldId="3565"/>
            <ac:spMk id="2" creationId="{537B1047-9306-45E2-59B9-6FDFD6928C18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2795427023" sldId="3565"/>
            <ac:spMk id="3" creationId="{20417542-E70E-9FBB-77B5-B0B02E1C02A3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2795427023" sldId="3565"/>
            <ac:spMk id="4" creationId="{9AE00775-EB91-4BB6-228D-B74422B7169F}"/>
          </ac:spMkLst>
        </pc:spChg>
      </pc:sldChg>
      <pc:sldChg chg="modSp mod modClrScheme chgLayout">
        <pc:chgData name="Yaakov Stein" userId="aa8eff81-dd00-4034-86c1-c538d0b2e8f8" providerId="ADAL" clId="{F94E0CA8-017A-477B-BAEB-C1469E54500C}" dt="2024-12-15T09:40:56.610" v="2160" actId="20577"/>
        <pc:sldMkLst>
          <pc:docMk/>
          <pc:sldMk cId="2050326973" sldId="3566"/>
        </pc:sldMkLst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2050326973" sldId="3566"/>
            <ac:spMk id="2" creationId="{537B1047-9306-45E2-59B9-6FDFD6928C18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2050326973" sldId="3566"/>
            <ac:spMk id="3" creationId="{20417542-E70E-9FBB-77B5-B0B02E1C02A3}"/>
          </ac:spMkLst>
        </pc:spChg>
        <pc:spChg chg="mod ord">
          <ac:chgData name="Yaakov Stein" userId="aa8eff81-dd00-4034-86c1-c538d0b2e8f8" providerId="ADAL" clId="{F94E0CA8-017A-477B-BAEB-C1469E54500C}" dt="2024-12-15T09:40:56.610" v="2160" actId="20577"/>
          <ac:spMkLst>
            <pc:docMk/>
            <pc:sldMk cId="2050326973" sldId="3566"/>
            <ac:spMk id="4" creationId="{9AE00775-EB91-4BB6-228D-B74422B7169F}"/>
          </ac:spMkLst>
        </pc:spChg>
      </pc:sldChg>
      <pc:sldChg chg="modSp mod modClrScheme chgLayout">
        <pc:chgData name="Yaakov Stein" userId="aa8eff81-dd00-4034-86c1-c538d0b2e8f8" providerId="ADAL" clId="{F94E0CA8-017A-477B-BAEB-C1469E54500C}" dt="2024-12-15T09:02:37.191" v="609" actId="6549"/>
        <pc:sldMkLst>
          <pc:docMk/>
          <pc:sldMk cId="2470021586" sldId="3567"/>
        </pc:sldMkLst>
        <pc:spChg chg="mod ord">
          <ac:chgData name="Yaakov Stein" userId="aa8eff81-dd00-4034-86c1-c538d0b2e8f8" providerId="ADAL" clId="{F94E0CA8-017A-477B-BAEB-C1469E54500C}" dt="2024-12-15T09:02:37.191" v="609" actId="6549"/>
          <ac:spMkLst>
            <pc:docMk/>
            <pc:sldMk cId="2470021586" sldId="3567"/>
            <ac:spMk id="2" creationId="{475A6888-3AAA-B870-328D-4ABE1FE521E8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2470021586" sldId="3567"/>
            <ac:spMk id="3" creationId="{D7417A14-8FC7-BB25-6C81-212881F32C51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2470021586" sldId="3567"/>
            <ac:spMk id="4" creationId="{DD1852C0-ECDE-E0E4-0076-299C3E68FA7F}"/>
          </ac:spMkLst>
        </pc:spChg>
      </pc:sldChg>
      <pc:sldChg chg="modSp mod modClrScheme chgLayout">
        <pc:chgData name="Yaakov Stein" userId="aa8eff81-dd00-4034-86c1-c538d0b2e8f8" providerId="ADAL" clId="{F94E0CA8-017A-477B-BAEB-C1469E54500C}" dt="2024-12-15T09:01:37.016" v="589" actId="700"/>
        <pc:sldMkLst>
          <pc:docMk/>
          <pc:sldMk cId="3806386593" sldId="3568"/>
        </pc:sldMkLst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3806386593" sldId="3568"/>
            <ac:spMk id="2" creationId="{5F90E203-F044-9BBE-7AF1-136E7DDE0FA0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3806386593" sldId="3568"/>
            <ac:spMk id="3" creationId="{DECC4CE7-92BA-FE59-4306-0AB04E01B8D1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3806386593" sldId="3568"/>
            <ac:spMk id="4" creationId="{EAA99D58-6226-4EA9-B9E9-1A93AA699EA5}"/>
          </ac:spMkLst>
        </pc:spChg>
      </pc:sldChg>
      <pc:sldChg chg="modSp mod modClrScheme chgLayout">
        <pc:chgData name="Yaakov Stein" userId="aa8eff81-dd00-4034-86c1-c538d0b2e8f8" providerId="ADAL" clId="{F94E0CA8-017A-477B-BAEB-C1469E54500C}" dt="2024-12-15T09:04:16.126" v="622" actId="6549"/>
        <pc:sldMkLst>
          <pc:docMk/>
          <pc:sldMk cId="2333229275" sldId="3569"/>
        </pc:sldMkLst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2333229275" sldId="3569"/>
            <ac:spMk id="2" creationId="{9C136CB8-4280-64B9-3F45-39C67B7BD36F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2333229275" sldId="3569"/>
            <ac:spMk id="3" creationId="{A1BF9EE1-2E79-DCA8-798A-7C64C57ED050}"/>
          </ac:spMkLst>
        </pc:spChg>
        <pc:spChg chg="mod ord">
          <ac:chgData name="Yaakov Stein" userId="aa8eff81-dd00-4034-86c1-c538d0b2e8f8" providerId="ADAL" clId="{F94E0CA8-017A-477B-BAEB-C1469E54500C}" dt="2024-12-15T09:04:16.126" v="622" actId="6549"/>
          <ac:spMkLst>
            <pc:docMk/>
            <pc:sldMk cId="2333229275" sldId="3569"/>
            <ac:spMk id="4" creationId="{3DBCA4AC-9FBB-5706-3FDC-8CC2E19522C3}"/>
          </ac:spMkLst>
        </pc:spChg>
      </pc:sldChg>
      <pc:sldChg chg="modSp mod modClrScheme chgLayout">
        <pc:chgData name="Yaakov Stein" userId="aa8eff81-dd00-4034-86c1-c538d0b2e8f8" providerId="ADAL" clId="{F94E0CA8-017A-477B-BAEB-C1469E54500C}" dt="2024-12-15T09:43:04.724" v="2182" actId="207"/>
        <pc:sldMkLst>
          <pc:docMk/>
          <pc:sldMk cId="2222671640" sldId="3570"/>
        </pc:sldMkLst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2222671640" sldId="3570"/>
            <ac:spMk id="2" creationId="{F56969CC-71FF-4096-5AE5-B81621BA23DC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2222671640" sldId="3570"/>
            <ac:spMk id="3" creationId="{5606138B-FAB2-A5D1-5F2A-5A5279C0092C}"/>
          </ac:spMkLst>
        </pc:spChg>
        <pc:spChg chg="mod ord">
          <ac:chgData name="Yaakov Stein" userId="aa8eff81-dd00-4034-86c1-c538d0b2e8f8" providerId="ADAL" clId="{F94E0CA8-017A-477B-BAEB-C1469E54500C}" dt="2024-12-15T09:43:04.724" v="2182" actId="207"/>
          <ac:spMkLst>
            <pc:docMk/>
            <pc:sldMk cId="2222671640" sldId="3570"/>
            <ac:spMk id="4" creationId="{CE0E9890-74E0-83D8-0F50-11F2DD9E0273}"/>
          </ac:spMkLst>
        </pc:spChg>
        <pc:spChg chg="mod">
          <ac:chgData name="Yaakov Stein" userId="aa8eff81-dd00-4034-86c1-c538d0b2e8f8" providerId="ADAL" clId="{F94E0CA8-017A-477B-BAEB-C1469E54500C}" dt="2024-12-15T09:42:57.957" v="2181" actId="207"/>
          <ac:spMkLst>
            <pc:docMk/>
            <pc:sldMk cId="2222671640" sldId="3570"/>
            <ac:spMk id="7" creationId="{479A70E4-1B3E-1F23-980C-E26DC8C86DEA}"/>
          </ac:spMkLst>
        </pc:spChg>
      </pc:sldChg>
      <pc:sldChg chg="modSp mod modClrScheme chgLayout">
        <pc:chgData name="Yaakov Stein" userId="aa8eff81-dd00-4034-86c1-c538d0b2e8f8" providerId="ADAL" clId="{F94E0CA8-017A-477B-BAEB-C1469E54500C}" dt="2024-12-15T09:37:03.532" v="2083" actId="6549"/>
        <pc:sldMkLst>
          <pc:docMk/>
          <pc:sldMk cId="3843834706" sldId="3571"/>
        </pc:sldMkLst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3843834706" sldId="3571"/>
            <ac:spMk id="2" creationId="{5F90E203-F044-9BBE-7AF1-136E7DDE0FA0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3843834706" sldId="3571"/>
            <ac:spMk id="3" creationId="{DECC4CE7-92BA-FE59-4306-0AB04E01B8D1}"/>
          </ac:spMkLst>
        </pc:spChg>
        <pc:spChg chg="mod ord">
          <ac:chgData name="Yaakov Stein" userId="aa8eff81-dd00-4034-86c1-c538d0b2e8f8" providerId="ADAL" clId="{F94E0CA8-017A-477B-BAEB-C1469E54500C}" dt="2024-12-15T09:37:03.532" v="2083" actId="6549"/>
          <ac:spMkLst>
            <pc:docMk/>
            <pc:sldMk cId="3843834706" sldId="3571"/>
            <ac:spMk id="4" creationId="{EAA99D58-6226-4EA9-B9E9-1A93AA699EA5}"/>
          </ac:spMkLst>
        </pc:spChg>
      </pc:sldChg>
      <pc:sldChg chg="del">
        <pc:chgData name="Yaakov Stein" userId="aa8eff81-dd00-4034-86c1-c538d0b2e8f8" providerId="ADAL" clId="{F94E0CA8-017A-477B-BAEB-C1469E54500C}" dt="2024-12-15T09:18:39.032" v="1415" actId="47"/>
        <pc:sldMkLst>
          <pc:docMk/>
          <pc:sldMk cId="381891951" sldId="3572"/>
        </pc:sldMkLst>
      </pc:sldChg>
      <pc:sldChg chg="modSp mod modClrScheme chgLayout">
        <pc:chgData name="Yaakov Stein" userId="aa8eff81-dd00-4034-86c1-c538d0b2e8f8" providerId="ADAL" clId="{F94E0CA8-017A-477B-BAEB-C1469E54500C}" dt="2024-12-15T09:06:18.111" v="778" actId="20577"/>
        <pc:sldMkLst>
          <pc:docMk/>
          <pc:sldMk cId="2731418702" sldId="3573"/>
        </pc:sldMkLst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2731418702" sldId="3573"/>
            <ac:spMk id="2" creationId="{9C136CB8-4280-64B9-3F45-39C67B7BD36F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2731418702" sldId="3573"/>
            <ac:spMk id="3" creationId="{A1BF9EE1-2E79-DCA8-798A-7C64C57ED050}"/>
          </ac:spMkLst>
        </pc:spChg>
        <pc:spChg chg="mod ord">
          <ac:chgData name="Yaakov Stein" userId="aa8eff81-dd00-4034-86c1-c538d0b2e8f8" providerId="ADAL" clId="{F94E0CA8-017A-477B-BAEB-C1469E54500C}" dt="2024-12-15T09:06:18.111" v="778" actId="20577"/>
          <ac:spMkLst>
            <pc:docMk/>
            <pc:sldMk cId="2731418702" sldId="3573"/>
            <ac:spMk id="4" creationId="{3DBCA4AC-9FBB-5706-3FDC-8CC2E19522C3}"/>
          </ac:spMkLst>
        </pc:spChg>
      </pc:sldChg>
      <pc:sldChg chg="modSp mod modClrScheme chgLayout">
        <pc:chgData name="Yaakov Stein" userId="aa8eff81-dd00-4034-86c1-c538d0b2e8f8" providerId="ADAL" clId="{F94E0CA8-017A-477B-BAEB-C1469E54500C}" dt="2024-12-15T09:36:16.811" v="2062" actId="114"/>
        <pc:sldMkLst>
          <pc:docMk/>
          <pc:sldMk cId="415098393" sldId="3574"/>
        </pc:sldMkLst>
        <pc:spChg chg="mod ord">
          <ac:chgData name="Yaakov Stein" userId="aa8eff81-dd00-4034-86c1-c538d0b2e8f8" providerId="ADAL" clId="{F94E0CA8-017A-477B-BAEB-C1469E54500C}" dt="2024-12-15T09:35:52.399" v="2060" actId="6549"/>
          <ac:spMkLst>
            <pc:docMk/>
            <pc:sldMk cId="415098393" sldId="3574"/>
            <ac:spMk id="2" creationId="{D0A9F984-0493-EBFF-E1C6-73AB402C7873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415098393" sldId="3574"/>
            <ac:spMk id="3" creationId="{8E78CF36-B064-FEC0-1D1C-C459D001E8D4}"/>
          </ac:spMkLst>
        </pc:spChg>
        <pc:spChg chg="mod ord">
          <ac:chgData name="Yaakov Stein" userId="aa8eff81-dd00-4034-86c1-c538d0b2e8f8" providerId="ADAL" clId="{F94E0CA8-017A-477B-BAEB-C1469E54500C}" dt="2024-12-15T09:36:16.811" v="2062" actId="114"/>
          <ac:spMkLst>
            <pc:docMk/>
            <pc:sldMk cId="415098393" sldId="3574"/>
            <ac:spMk id="4" creationId="{18F88279-2DA0-35CF-E05E-9D9B406356B6}"/>
          </ac:spMkLst>
        </pc:spChg>
      </pc:sldChg>
      <pc:sldChg chg="modSp del mod modClrScheme chgLayout">
        <pc:chgData name="Yaakov Stein" userId="aa8eff81-dd00-4034-86c1-c538d0b2e8f8" providerId="ADAL" clId="{F94E0CA8-017A-477B-BAEB-C1469E54500C}" dt="2024-12-15T09:18:02.878" v="1390" actId="47"/>
        <pc:sldMkLst>
          <pc:docMk/>
          <pc:sldMk cId="2970607110" sldId="3575"/>
        </pc:sldMkLst>
        <pc:spChg chg="mod ord">
          <ac:chgData name="Yaakov Stein" userId="aa8eff81-dd00-4034-86c1-c538d0b2e8f8" providerId="ADAL" clId="{F94E0CA8-017A-477B-BAEB-C1469E54500C}" dt="2024-12-15T09:17:37.090" v="1389" actId="6549"/>
          <ac:spMkLst>
            <pc:docMk/>
            <pc:sldMk cId="2970607110" sldId="3575"/>
            <ac:spMk id="2" creationId="{281FB189-05C5-F156-D4F0-AD2D8BBA5C77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2970607110" sldId="3575"/>
            <ac:spMk id="3" creationId="{935D607F-8A93-A319-5BE0-2EA7A919AD03}"/>
          </ac:spMkLst>
        </pc:spChg>
      </pc:sldChg>
      <pc:sldChg chg="modSp mod modClrScheme chgLayout">
        <pc:chgData name="Yaakov Stein" userId="aa8eff81-dd00-4034-86c1-c538d0b2e8f8" providerId="ADAL" clId="{F94E0CA8-017A-477B-BAEB-C1469E54500C}" dt="2024-12-15T09:05:37.601" v="732" actId="14100"/>
        <pc:sldMkLst>
          <pc:docMk/>
          <pc:sldMk cId="2184240648" sldId="3576"/>
        </pc:sldMkLst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2184240648" sldId="3576"/>
            <ac:spMk id="2" creationId="{EE15374E-695C-C48B-E9EF-0027A4E6613B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2184240648" sldId="3576"/>
            <ac:spMk id="3" creationId="{E9448E55-E6F9-D239-1EC3-B0435F241156}"/>
          </ac:spMkLst>
        </pc:spChg>
        <pc:spChg chg="mod ord">
          <ac:chgData name="Yaakov Stein" userId="aa8eff81-dd00-4034-86c1-c538d0b2e8f8" providerId="ADAL" clId="{F94E0CA8-017A-477B-BAEB-C1469E54500C}" dt="2024-12-15T09:05:37.601" v="732" actId="14100"/>
          <ac:spMkLst>
            <pc:docMk/>
            <pc:sldMk cId="2184240648" sldId="3576"/>
            <ac:spMk id="4" creationId="{833BF576-957A-D45F-29C0-A02ACB61941A}"/>
          </ac:spMkLst>
        </pc:spChg>
      </pc:sldChg>
      <pc:sldChg chg="modSp mod modClrScheme chgLayout">
        <pc:chgData name="Yaakov Stein" userId="aa8eff81-dd00-4034-86c1-c538d0b2e8f8" providerId="ADAL" clId="{F94E0CA8-017A-477B-BAEB-C1469E54500C}" dt="2024-12-15T09:01:37.016" v="589" actId="700"/>
        <pc:sldMkLst>
          <pc:docMk/>
          <pc:sldMk cId="3739104658" sldId="3577"/>
        </pc:sldMkLst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3739104658" sldId="3577"/>
            <ac:spMk id="2" creationId="{CDDFEAA3-8A92-9E55-279F-96713A291122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3739104658" sldId="3577"/>
            <ac:spMk id="3" creationId="{708AD90D-C7C8-6323-3A54-57A98E987AEB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3739104658" sldId="3577"/>
            <ac:spMk id="4" creationId="{5115692A-962F-DF7F-85F3-D687C8FED0C0}"/>
          </ac:spMkLst>
        </pc:spChg>
      </pc:sldChg>
      <pc:sldChg chg="modSp mod modClrScheme chgLayout">
        <pc:chgData name="Yaakov Stein" userId="aa8eff81-dd00-4034-86c1-c538d0b2e8f8" providerId="ADAL" clId="{F94E0CA8-017A-477B-BAEB-C1469E54500C}" dt="2024-12-15T09:42:05.369" v="2178" actId="20577"/>
        <pc:sldMkLst>
          <pc:docMk/>
          <pc:sldMk cId="83087037" sldId="3578"/>
        </pc:sldMkLst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83087037" sldId="3578"/>
            <ac:spMk id="2" creationId="{53113424-8DE6-2570-D035-D35F0B1A9A89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83087037" sldId="3578"/>
            <ac:spMk id="3" creationId="{C9608BE7-2009-E0D6-2811-91360CDC513B}"/>
          </ac:spMkLst>
        </pc:spChg>
        <pc:spChg chg="mod ord">
          <ac:chgData name="Yaakov Stein" userId="aa8eff81-dd00-4034-86c1-c538d0b2e8f8" providerId="ADAL" clId="{F94E0CA8-017A-477B-BAEB-C1469E54500C}" dt="2024-12-15T09:42:05.369" v="2178" actId="20577"/>
          <ac:spMkLst>
            <pc:docMk/>
            <pc:sldMk cId="83087037" sldId="3578"/>
            <ac:spMk id="4" creationId="{91ACA9F8-5D15-07D7-FAEF-47E9FE282AD5}"/>
          </ac:spMkLst>
        </pc:spChg>
      </pc:sldChg>
      <pc:sldChg chg="modSp mod modClrScheme chgLayout">
        <pc:chgData name="Yaakov Stein" userId="aa8eff81-dd00-4034-86c1-c538d0b2e8f8" providerId="ADAL" clId="{F94E0CA8-017A-477B-BAEB-C1469E54500C}" dt="2024-12-15T09:02:11.879" v="591" actId="948"/>
        <pc:sldMkLst>
          <pc:docMk/>
          <pc:sldMk cId="4074126024" sldId="3579"/>
        </pc:sldMkLst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4074126024" sldId="3579"/>
            <ac:spMk id="2" creationId="{B27B5271-78B8-DFD9-1EFB-6E6397AE999E}"/>
          </ac:spMkLst>
        </pc:spChg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4074126024" sldId="3579"/>
            <ac:spMk id="3" creationId="{21A21DFA-4305-E272-1EA0-BF2DF3CE7B4D}"/>
          </ac:spMkLst>
        </pc:spChg>
        <pc:spChg chg="mod ord">
          <ac:chgData name="Yaakov Stein" userId="aa8eff81-dd00-4034-86c1-c538d0b2e8f8" providerId="ADAL" clId="{F94E0CA8-017A-477B-BAEB-C1469E54500C}" dt="2024-12-15T09:02:11.879" v="591" actId="948"/>
          <ac:spMkLst>
            <pc:docMk/>
            <pc:sldMk cId="4074126024" sldId="3579"/>
            <ac:spMk id="4" creationId="{442CEB92-AC29-8B72-2557-5A3A9D21C212}"/>
          </ac:spMkLst>
        </pc:spChg>
      </pc:sldChg>
      <pc:sldChg chg="modSp mod modClrScheme chgLayout">
        <pc:chgData name="Yaakov Stein" userId="aa8eff81-dd00-4034-86c1-c538d0b2e8f8" providerId="ADAL" clId="{F94E0CA8-017A-477B-BAEB-C1469E54500C}" dt="2024-12-15T09:16:30.806" v="1373" actId="6549"/>
        <pc:sldMkLst>
          <pc:docMk/>
          <pc:sldMk cId="1233437788" sldId="3580"/>
        </pc:sldMkLst>
        <pc:spChg chg="mod ord">
          <ac:chgData name="Yaakov Stein" userId="aa8eff81-dd00-4034-86c1-c538d0b2e8f8" providerId="ADAL" clId="{F94E0CA8-017A-477B-BAEB-C1469E54500C}" dt="2024-12-15T09:01:37.016" v="589" actId="700"/>
          <ac:spMkLst>
            <pc:docMk/>
            <pc:sldMk cId="1233437788" sldId="3580"/>
            <ac:spMk id="2" creationId="{85344005-B210-9070-5E10-4F2160DE4E82}"/>
          </ac:spMkLst>
        </pc:spChg>
        <pc:spChg chg="mod ord">
          <ac:chgData name="Yaakov Stein" userId="aa8eff81-dd00-4034-86c1-c538d0b2e8f8" providerId="ADAL" clId="{F94E0CA8-017A-477B-BAEB-C1469E54500C}" dt="2024-12-15T09:16:30.806" v="1373" actId="6549"/>
          <ac:spMkLst>
            <pc:docMk/>
            <pc:sldMk cId="1233437788" sldId="3580"/>
            <ac:spMk id="3" creationId="{726CCABF-505C-2394-F9DB-BBDBACBFFF89}"/>
          </ac:spMkLst>
        </pc:spChg>
      </pc:sldChg>
      <pc:sldChg chg="modSp mod modClrScheme chgLayout">
        <pc:chgData name="Yaakov Stein" userId="aa8eff81-dd00-4034-86c1-c538d0b2e8f8" providerId="ADAL" clId="{F94E0CA8-017A-477B-BAEB-C1469E54500C}" dt="2024-12-15T09:18:22.183" v="1413" actId="6549"/>
        <pc:sldMkLst>
          <pc:docMk/>
          <pc:sldMk cId="1417512916" sldId="3581"/>
        </pc:sldMkLst>
        <pc:spChg chg="mod ord">
          <ac:chgData name="Yaakov Stein" userId="aa8eff81-dd00-4034-86c1-c538d0b2e8f8" providerId="ADAL" clId="{F94E0CA8-017A-477B-BAEB-C1469E54500C}" dt="2024-12-15T09:18:22.183" v="1413" actId="6549"/>
          <ac:spMkLst>
            <pc:docMk/>
            <pc:sldMk cId="1417512916" sldId="3581"/>
            <ac:spMk id="2" creationId="{40CFF531-8172-425E-C919-C28509D165B2}"/>
          </ac:spMkLst>
        </pc:spChg>
        <pc:spChg chg="mod ord">
          <ac:chgData name="Yaakov Stein" userId="aa8eff81-dd00-4034-86c1-c538d0b2e8f8" providerId="ADAL" clId="{F94E0CA8-017A-477B-BAEB-C1469E54500C}" dt="2024-12-15T09:16:55.302" v="1377" actId="20577"/>
          <ac:spMkLst>
            <pc:docMk/>
            <pc:sldMk cId="1417512916" sldId="3581"/>
            <ac:spMk id="3" creationId="{A5A39C38-AA10-C764-8416-D081B329E16A}"/>
          </ac:spMkLst>
        </pc:spChg>
      </pc:sldChg>
      <pc:sldChg chg="add del">
        <pc:chgData name="Yaakov Stein" userId="aa8eff81-dd00-4034-86c1-c538d0b2e8f8" providerId="ADAL" clId="{F94E0CA8-017A-477B-BAEB-C1469E54500C}" dt="2024-12-15T08:59:47.515" v="581"/>
        <pc:sldMkLst>
          <pc:docMk/>
          <pc:sldMk cId="209298906" sldId="3582"/>
        </pc:sldMkLst>
      </pc:sldChg>
      <pc:sldMasterChg chg="addSp delSp modSp mod">
        <pc:chgData name="Yaakov Stein" userId="aa8eff81-dd00-4034-86c1-c538d0b2e8f8" providerId="ADAL" clId="{F94E0CA8-017A-477B-BAEB-C1469E54500C}" dt="2024-12-15T09:01:15.551" v="588"/>
        <pc:sldMasterMkLst>
          <pc:docMk/>
          <pc:sldMasterMk cId="2676446826" sldId="2147483648"/>
        </pc:sldMasterMkLst>
        <pc:spChg chg="mod">
          <ac:chgData name="Yaakov Stein" userId="aa8eff81-dd00-4034-86c1-c538d0b2e8f8" providerId="ADAL" clId="{F94E0CA8-017A-477B-BAEB-C1469E54500C}" dt="2024-12-15T09:01:01.328" v="586" actId="1076"/>
          <ac:spMkLst>
            <pc:docMk/>
            <pc:sldMasterMk cId="2676446826" sldId="2147483648"/>
            <ac:spMk id="3" creationId="{55B95EE6-C394-4D69-A58B-A4E22E7871EA}"/>
          </ac:spMkLst>
        </pc:spChg>
        <pc:grpChg chg="del">
          <ac:chgData name="Yaakov Stein" userId="aa8eff81-dd00-4034-86c1-c538d0b2e8f8" providerId="ADAL" clId="{F94E0CA8-017A-477B-BAEB-C1469E54500C}" dt="2024-12-15T09:00:57.616" v="584" actId="478"/>
          <ac:grpSpMkLst>
            <pc:docMk/>
            <pc:sldMasterMk cId="2676446826" sldId="2147483648"/>
            <ac:grpSpMk id="49" creationId="{FAA66128-D3F9-2D40-BF45-AB9AFB92B825}"/>
          </ac:grpSpMkLst>
        </pc:grpChg>
        <pc:picChg chg="add mod">
          <ac:chgData name="Yaakov Stein" userId="aa8eff81-dd00-4034-86c1-c538d0b2e8f8" providerId="ADAL" clId="{F94E0CA8-017A-477B-BAEB-C1469E54500C}" dt="2024-12-15T09:01:15.551" v="588"/>
          <ac:picMkLst>
            <pc:docMk/>
            <pc:sldMasterMk cId="2676446826" sldId="2147483648"/>
            <ac:picMk id="4" creationId="{C48B94E4-FC48-F008-C6D0-C20594906E26}"/>
          </ac:picMkLst>
        </pc:picChg>
        <pc:picChg chg="del">
          <ac:chgData name="Yaakov Stein" userId="aa8eff81-dd00-4034-86c1-c538d0b2e8f8" providerId="ADAL" clId="{F94E0CA8-017A-477B-BAEB-C1469E54500C}" dt="2024-12-15T09:01:03.921" v="587" actId="478"/>
          <ac:picMkLst>
            <pc:docMk/>
            <pc:sldMasterMk cId="2676446826" sldId="2147483648"/>
            <ac:picMk id="33" creationId="{CAADB206-8398-4B4A-AFCE-02ED5E082843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603B555-403F-49E9-ABB0-D72B42B5E1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E8A99C-6470-49C7-92EC-7838D2C7CE5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063348-12E5-4D3B-AC22-9E10EDA41544}" type="datetimeFigureOut">
              <a:rPr lang="en-US" smtClean="0"/>
              <a:t>15-Dec-24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D9376F-0861-4BCC-BF4A-80077FA8A9E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D3BC0B-D97D-4B75-9574-D91A1CD3475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179E32-05BA-416E-BC77-50FA0E8797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077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21FACC0-F73C-4F8C-A0AF-1DB35CEFEB5A}"/>
              </a:ext>
            </a:extLst>
          </p:cNvPr>
          <p:cNvCxnSpPr>
            <a:cxnSpLocks/>
          </p:cNvCxnSpPr>
          <p:nvPr/>
        </p:nvCxnSpPr>
        <p:spPr>
          <a:xfrm>
            <a:off x="282566" y="516012"/>
            <a:ext cx="6362074" cy="0"/>
          </a:xfrm>
          <a:prstGeom prst="line">
            <a:avLst/>
          </a:prstGeom>
          <a:ln w="41275" cap="rnd">
            <a:gradFill>
              <a:gsLst>
                <a:gs pos="56518">
                  <a:schemeClr val="accent2"/>
                </a:gs>
                <a:gs pos="77000">
                  <a:srgbClr val="ED1C24"/>
                </a:gs>
                <a:gs pos="1000">
                  <a:schemeClr val="accent5"/>
                </a:gs>
                <a:gs pos="100000">
                  <a:schemeClr val="accent1"/>
                </a:gs>
              </a:gsLst>
              <a:lin ang="13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996439" y="8587676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 b="1" i="1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ACTE Training</a:t>
            </a:r>
            <a:endParaRPr lang="he-I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78615" y="8612061"/>
            <a:ext cx="1077798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1">
              <a:defRPr sz="1200"/>
            </a:lvl1pPr>
          </a:lstStyle>
          <a:p>
            <a:fld id="{6A9C2995-C90D-4C16-A719-135CAC6804FC}" type="slidenum">
              <a:rPr lang="he-IL" smtClean="0"/>
              <a:pPr/>
              <a:t>‹#›</a:t>
            </a:fld>
            <a:endParaRPr lang="he-IL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E8896D6-A7E3-43C1-B809-E133F9532B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78615" y="68290"/>
            <a:ext cx="718078" cy="71807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77FF725-53FD-4DAD-AE28-55F180B241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66" y="8660828"/>
            <a:ext cx="684547" cy="384874"/>
          </a:xfrm>
          <a:prstGeom prst="rect">
            <a:avLst/>
          </a:prstGeom>
        </p:spPr>
      </p:pic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C12F6AF-CDD4-45CF-B3B3-7E1F4150A8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82880" y="0"/>
            <a:ext cx="5279136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Module 1: Introduction</a:t>
            </a:r>
          </a:p>
        </p:txBody>
      </p:sp>
    </p:spTree>
    <p:extLst>
      <p:ext uri="{BB962C8B-B14F-4D97-AF65-F5344CB8AC3E}">
        <p14:creationId xmlns:p14="http://schemas.microsoft.com/office/powerpoint/2010/main" val="3674784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3AB32-59DF-41F1-9618-EDFBF504962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047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98CC38EE-BA3A-4703-9FFA-330106D2B4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Freeform 20">
            <a:extLst>
              <a:ext uri="{FF2B5EF4-FFF2-40B4-BE49-F238E27FC236}">
                <a16:creationId xmlns:a16="http://schemas.microsoft.com/office/drawing/2014/main" id="{0AD6C992-E61B-411D-BBB1-2F8556904817}"/>
              </a:ext>
            </a:extLst>
          </p:cNvPr>
          <p:cNvSpPr/>
          <p:nvPr userDrawn="1"/>
        </p:nvSpPr>
        <p:spPr>
          <a:xfrm>
            <a:off x="3051516" y="448263"/>
            <a:ext cx="6063916" cy="6038753"/>
          </a:xfrm>
          <a:custGeom>
            <a:avLst/>
            <a:gdLst>
              <a:gd name="connsiteX0" fmla="*/ 2087033 w 4174068"/>
              <a:gd name="connsiteY0" fmla="*/ 598449 h 4387634"/>
              <a:gd name="connsiteX1" fmla="*/ 569319 w 4174068"/>
              <a:gd name="connsiteY1" fmla="*/ 2193817 h 4387634"/>
              <a:gd name="connsiteX2" fmla="*/ 2087033 w 4174068"/>
              <a:gd name="connsiteY2" fmla="*/ 3789185 h 4387634"/>
              <a:gd name="connsiteX3" fmla="*/ 3604747 w 4174068"/>
              <a:gd name="connsiteY3" fmla="*/ 2193817 h 4387634"/>
              <a:gd name="connsiteX4" fmla="*/ 2087033 w 4174068"/>
              <a:gd name="connsiteY4" fmla="*/ 598449 h 4387634"/>
              <a:gd name="connsiteX5" fmla="*/ 2087034 w 4174068"/>
              <a:gd name="connsiteY5" fmla="*/ 0 h 4387634"/>
              <a:gd name="connsiteX6" fmla="*/ 4174068 w 4174068"/>
              <a:gd name="connsiteY6" fmla="*/ 2193817 h 4387634"/>
              <a:gd name="connsiteX7" fmla="*/ 2087034 w 4174068"/>
              <a:gd name="connsiteY7" fmla="*/ 4387634 h 4387634"/>
              <a:gd name="connsiteX8" fmla="*/ 0 w 4174068"/>
              <a:gd name="connsiteY8" fmla="*/ 2193817 h 4387634"/>
              <a:gd name="connsiteX9" fmla="*/ 2087034 w 4174068"/>
              <a:gd name="connsiteY9" fmla="*/ 0 h 4387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74068" h="4387634">
                <a:moveTo>
                  <a:pt x="2087033" y="598449"/>
                </a:moveTo>
                <a:cubicBezTo>
                  <a:pt x="1248823" y="598449"/>
                  <a:pt x="569319" y="1312720"/>
                  <a:pt x="569319" y="2193817"/>
                </a:cubicBezTo>
                <a:cubicBezTo>
                  <a:pt x="569319" y="3074914"/>
                  <a:pt x="1248823" y="3789185"/>
                  <a:pt x="2087033" y="3789185"/>
                </a:cubicBezTo>
                <a:cubicBezTo>
                  <a:pt x="2925243" y="3789185"/>
                  <a:pt x="3604747" y="3074914"/>
                  <a:pt x="3604747" y="2193817"/>
                </a:cubicBezTo>
                <a:cubicBezTo>
                  <a:pt x="3604747" y="1312720"/>
                  <a:pt x="2925243" y="598449"/>
                  <a:pt x="2087033" y="598449"/>
                </a:cubicBezTo>
                <a:close/>
                <a:moveTo>
                  <a:pt x="2087034" y="0"/>
                </a:moveTo>
                <a:cubicBezTo>
                  <a:pt x="3239671" y="0"/>
                  <a:pt x="4174068" y="982205"/>
                  <a:pt x="4174068" y="2193817"/>
                </a:cubicBezTo>
                <a:cubicBezTo>
                  <a:pt x="4174068" y="3405429"/>
                  <a:pt x="3239671" y="4387634"/>
                  <a:pt x="2087034" y="4387634"/>
                </a:cubicBezTo>
                <a:cubicBezTo>
                  <a:pt x="934397" y="4387634"/>
                  <a:pt x="0" y="3405429"/>
                  <a:pt x="0" y="2193817"/>
                </a:cubicBezTo>
                <a:cubicBezTo>
                  <a:pt x="0" y="982205"/>
                  <a:pt x="934397" y="0"/>
                  <a:pt x="208703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78000"/>
                </a:schemeClr>
              </a:gs>
              <a:gs pos="100000">
                <a:schemeClr val="accent2">
                  <a:alpha val="73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24E5C62-37AD-4809-8506-3CE1D22A5AA9}"/>
              </a:ext>
            </a:extLst>
          </p:cNvPr>
          <p:cNvSpPr/>
          <p:nvPr userDrawn="1"/>
        </p:nvSpPr>
        <p:spPr>
          <a:xfrm>
            <a:off x="3881535" y="1284275"/>
            <a:ext cx="4404049" cy="4366727"/>
          </a:xfrm>
          <a:prstGeom prst="ellipse">
            <a:avLst/>
          </a:prstGeom>
          <a:solidFill>
            <a:schemeClr val="tx1"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1B3D63E-A74A-428B-84F2-3B87F797ECF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7415" y="451495"/>
            <a:ext cx="1292353" cy="717974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7F7B3AD-FA20-4387-8930-AFD00DE6C7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29004" y="2891520"/>
            <a:ext cx="3484563" cy="133449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4000" b="1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 sz="4000"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sz="4000"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sz="4000"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sz="4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160032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DC540849-5618-E344-9C55-BCCE63C549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09488" y="6356350"/>
            <a:ext cx="5730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19E9396C-D1F4-44E4-876F-7C581D145044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45949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opic_M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3102486-5F30-5D45-81A3-26C40085B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029" y="365125"/>
            <a:ext cx="11117943" cy="71386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74BDB74-0C6B-4244-BC1B-C786A077C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09488" y="6356350"/>
            <a:ext cx="573024" cy="365125"/>
          </a:xfrm>
          <a:prstGeom prst="rect">
            <a:avLst/>
          </a:prstGeom>
        </p:spPr>
        <p:txBody>
          <a:bodyPr/>
          <a:lstStyle/>
          <a:p>
            <a:fld id="{19E9396C-D1F4-44E4-876F-7C581D145044}" type="slidenum">
              <a:rPr lang="he-IL" smtClean="0"/>
              <a:t>‹#›</a:t>
            </a:fld>
            <a:endParaRPr lang="he-IL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A13037-29B1-47FC-93BA-E797A833A2F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7650" y="1313645"/>
            <a:ext cx="11157322" cy="482957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buFontTx/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555131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opic_Main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3102486-5F30-5D45-81A3-26C40085B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029" y="365125"/>
            <a:ext cx="11117943" cy="713867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164863D-A9E5-C144-980C-C94ED875C2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6575" y="1160037"/>
            <a:ext cx="11118850" cy="813729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7C726A7-FC73-427D-8E99-26991152E545}"/>
              </a:ext>
            </a:extLst>
          </p:cNvPr>
          <p:cNvSpPr txBox="1">
            <a:spLocks/>
          </p:cNvSpPr>
          <p:nvPr userDrawn="1"/>
        </p:nvSpPr>
        <p:spPr>
          <a:xfrm>
            <a:off x="5809488" y="6356350"/>
            <a:ext cx="5730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e-I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9E9396C-D1F4-44E4-876F-7C581D145044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6557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 Topic_M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3102486-5F30-5D45-81A3-26C40085B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029" y="365125"/>
            <a:ext cx="11117943" cy="713867"/>
          </a:xfrm>
          <a:solidFill>
            <a:srgbClr val="1A3B60"/>
          </a:solidFill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74BDB74-0C6B-4244-BC1B-C786A077C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09488" y="6356350"/>
            <a:ext cx="573024" cy="365125"/>
          </a:xfrm>
          <a:prstGeom prst="rect">
            <a:avLst/>
          </a:prstGeom>
        </p:spPr>
        <p:txBody>
          <a:bodyPr/>
          <a:lstStyle/>
          <a:p>
            <a:fld id="{19E9396C-D1F4-44E4-876F-7C581D145044}" type="slidenum">
              <a:rPr lang="he-IL" smtClean="0"/>
              <a:t>‹#›</a:t>
            </a:fld>
            <a:endParaRPr lang="he-IL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A13037-29B1-47FC-93BA-E797A833A2F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7650" y="1313645"/>
            <a:ext cx="11157322" cy="4829578"/>
          </a:xfrm>
        </p:spPr>
        <p:txBody>
          <a:bodyPr/>
          <a:lstStyle>
            <a:lvl1pPr marL="0" indent="0" defTabSz="463550">
              <a:lnSpc>
                <a:spcPct val="100000"/>
              </a:lnSpc>
              <a:spcBef>
                <a:spcPts val="600"/>
              </a:spcBef>
              <a:buFontTx/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IL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5A072E8-6447-FE56-A45C-3A5817A59B53}"/>
              </a:ext>
            </a:extLst>
          </p:cNvPr>
          <p:cNvSpPr/>
          <p:nvPr userDrawn="1"/>
        </p:nvSpPr>
        <p:spPr>
          <a:xfrm>
            <a:off x="446534" y="140679"/>
            <a:ext cx="3703320" cy="94997"/>
          </a:xfrm>
          <a:prstGeom prst="rect">
            <a:avLst/>
          </a:prstGeom>
          <a:solidFill>
            <a:srgbClr val="1A32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EDBC26A-B86D-CC37-0B63-1C282983C627}"/>
              </a:ext>
            </a:extLst>
          </p:cNvPr>
          <p:cNvSpPr/>
          <p:nvPr userDrawn="1"/>
        </p:nvSpPr>
        <p:spPr>
          <a:xfrm>
            <a:off x="8042147" y="137122"/>
            <a:ext cx="3703320" cy="98554"/>
          </a:xfrm>
          <a:prstGeom prst="rect">
            <a:avLst/>
          </a:prstGeom>
          <a:solidFill>
            <a:srgbClr val="969F9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CB091A-4545-4FD3-2B47-8AE79FC4CF3D}"/>
              </a:ext>
            </a:extLst>
          </p:cNvPr>
          <p:cNvSpPr/>
          <p:nvPr userDrawn="1"/>
        </p:nvSpPr>
        <p:spPr>
          <a:xfrm>
            <a:off x="4241830" y="140679"/>
            <a:ext cx="3703320" cy="91440"/>
          </a:xfrm>
          <a:prstGeom prst="rect">
            <a:avLst/>
          </a:prstGeom>
          <a:solidFill>
            <a:srgbClr val="4590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87963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EF5CD8-59AD-46EF-BF43-CBB13BD027C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Freeform 20">
            <a:extLst>
              <a:ext uri="{FF2B5EF4-FFF2-40B4-BE49-F238E27FC236}">
                <a16:creationId xmlns:a16="http://schemas.microsoft.com/office/drawing/2014/main" id="{903E2CA2-7025-40A4-856D-4D835C0946A7}"/>
              </a:ext>
            </a:extLst>
          </p:cNvPr>
          <p:cNvSpPr/>
          <p:nvPr userDrawn="1"/>
        </p:nvSpPr>
        <p:spPr>
          <a:xfrm>
            <a:off x="3051516" y="448263"/>
            <a:ext cx="6063916" cy="6038753"/>
          </a:xfrm>
          <a:custGeom>
            <a:avLst/>
            <a:gdLst>
              <a:gd name="connsiteX0" fmla="*/ 2087033 w 4174068"/>
              <a:gd name="connsiteY0" fmla="*/ 598449 h 4387634"/>
              <a:gd name="connsiteX1" fmla="*/ 569319 w 4174068"/>
              <a:gd name="connsiteY1" fmla="*/ 2193817 h 4387634"/>
              <a:gd name="connsiteX2" fmla="*/ 2087033 w 4174068"/>
              <a:gd name="connsiteY2" fmla="*/ 3789185 h 4387634"/>
              <a:gd name="connsiteX3" fmla="*/ 3604747 w 4174068"/>
              <a:gd name="connsiteY3" fmla="*/ 2193817 h 4387634"/>
              <a:gd name="connsiteX4" fmla="*/ 2087033 w 4174068"/>
              <a:gd name="connsiteY4" fmla="*/ 598449 h 4387634"/>
              <a:gd name="connsiteX5" fmla="*/ 2087034 w 4174068"/>
              <a:gd name="connsiteY5" fmla="*/ 0 h 4387634"/>
              <a:gd name="connsiteX6" fmla="*/ 4174068 w 4174068"/>
              <a:gd name="connsiteY6" fmla="*/ 2193817 h 4387634"/>
              <a:gd name="connsiteX7" fmla="*/ 2087034 w 4174068"/>
              <a:gd name="connsiteY7" fmla="*/ 4387634 h 4387634"/>
              <a:gd name="connsiteX8" fmla="*/ 0 w 4174068"/>
              <a:gd name="connsiteY8" fmla="*/ 2193817 h 4387634"/>
              <a:gd name="connsiteX9" fmla="*/ 2087034 w 4174068"/>
              <a:gd name="connsiteY9" fmla="*/ 0 h 4387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74068" h="4387634">
                <a:moveTo>
                  <a:pt x="2087033" y="598449"/>
                </a:moveTo>
                <a:cubicBezTo>
                  <a:pt x="1248823" y="598449"/>
                  <a:pt x="569319" y="1312720"/>
                  <a:pt x="569319" y="2193817"/>
                </a:cubicBezTo>
                <a:cubicBezTo>
                  <a:pt x="569319" y="3074914"/>
                  <a:pt x="1248823" y="3789185"/>
                  <a:pt x="2087033" y="3789185"/>
                </a:cubicBezTo>
                <a:cubicBezTo>
                  <a:pt x="2925243" y="3789185"/>
                  <a:pt x="3604747" y="3074914"/>
                  <a:pt x="3604747" y="2193817"/>
                </a:cubicBezTo>
                <a:cubicBezTo>
                  <a:pt x="3604747" y="1312720"/>
                  <a:pt x="2925243" y="598449"/>
                  <a:pt x="2087033" y="598449"/>
                </a:cubicBezTo>
                <a:close/>
                <a:moveTo>
                  <a:pt x="2087034" y="0"/>
                </a:moveTo>
                <a:cubicBezTo>
                  <a:pt x="3239671" y="0"/>
                  <a:pt x="4174068" y="982205"/>
                  <a:pt x="4174068" y="2193817"/>
                </a:cubicBezTo>
                <a:cubicBezTo>
                  <a:pt x="4174068" y="3405429"/>
                  <a:pt x="3239671" y="4387634"/>
                  <a:pt x="2087034" y="4387634"/>
                </a:cubicBezTo>
                <a:cubicBezTo>
                  <a:pt x="934397" y="4387634"/>
                  <a:pt x="0" y="3405429"/>
                  <a:pt x="0" y="2193817"/>
                </a:cubicBezTo>
                <a:cubicBezTo>
                  <a:pt x="0" y="982205"/>
                  <a:pt x="934397" y="0"/>
                  <a:pt x="208703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78000"/>
                </a:schemeClr>
              </a:gs>
              <a:gs pos="100000">
                <a:schemeClr val="accent2">
                  <a:alpha val="73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6B38A93-C3A2-49F3-ADC8-5DD8487A73F7}"/>
              </a:ext>
            </a:extLst>
          </p:cNvPr>
          <p:cNvSpPr/>
          <p:nvPr userDrawn="1"/>
        </p:nvSpPr>
        <p:spPr>
          <a:xfrm>
            <a:off x="3881535" y="1284275"/>
            <a:ext cx="4404049" cy="4366727"/>
          </a:xfrm>
          <a:prstGeom prst="ellipse">
            <a:avLst/>
          </a:prstGeom>
          <a:solidFill>
            <a:schemeClr val="tx2">
              <a:lumMod val="75000"/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35FE26-5BFA-4A85-8D38-B4654B6B02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7415" y="451495"/>
            <a:ext cx="1292353" cy="7179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EF413BB-D6C7-C2E2-D43A-B954813A5AC5}"/>
              </a:ext>
            </a:extLst>
          </p:cNvPr>
          <p:cNvSpPr txBox="1"/>
          <p:nvPr userDrawn="1"/>
        </p:nvSpPr>
        <p:spPr>
          <a:xfrm>
            <a:off x="4195493" y="2921168"/>
            <a:ext cx="3978876" cy="1015663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bg1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971758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2"/>
          <p:cNvSpPr/>
          <p:nvPr userDrawn="1"/>
        </p:nvSpPr>
        <p:spPr>
          <a:xfrm>
            <a:off x="0" y="1004419"/>
            <a:ext cx="12192000" cy="5112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1800"/>
          </a:p>
        </p:txBody>
      </p:sp>
      <p:sp>
        <p:nvSpPr>
          <p:cNvPr id="5" name="Rectangle 5"/>
          <p:cNvSpPr/>
          <p:nvPr userDrawn="1"/>
        </p:nvSpPr>
        <p:spPr>
          <a:xfrm>
            <a:off x="1" y="1316039"/>
            <a:ext cx="239713" cy="4800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6" name="Rectangle 5"/>
          <p:cNvSpPr/>
          <p:nvPr userDrawn="1"/>
        </p:nvSpPr>
        <p:spPr>
          <a:xfrm>
            <a:off x="1" y="209549"/>
            <a:ext cx="239713" cy="112553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178166"/>
            <a:ext cx="11617292" cy="586541"/>
          </a:xfrm>
        </p:spPr>
        <p:txBody>
          <a:bodyPr>
            <a:normAutofit/>
          </a:bodyPr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335361" y="1004420"/>
            <a:ext cx="11617291" cy="51122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E3D0E-52C2-4FE9-815A-ED37CDEF13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592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000"/>
            </a:lvl1pPr>
            <a:lvl2pPr>
              <a:lnSpc>
                <a:spcPct val="100000"/>
              </a:lnSpc>
              <a:spcBef>
                <a:spcPts val="600"/>
              </a:spcBef>
              <a:defRPr sz="2000"/>
            </a:lvl2pPr>
            <a:lvl3pPr>
              <a:lnSpc>
                <a:spcPct val="100000"/>
              </a:lnSpc>
              <a:spcBef>
                <a:spcPts val="600"/>
              </a:spcBef>
              <a:defRPr/>
            </a:lvl3pPr>
            <a:lvl4pPr>
              <a:lnSpc>
                <a:spcPct val="100000"/>
              </a:lnSpc>
              <a:spcBef>
                <a:spcPts val="600"/>
              </a:spcBef>
              <a:defRPr/>
            </a:lvl4pPr>
            <a:lvl5pPr>
              <a:lnSpc>
                <a:spcPct val="100000"/>
              </a:lnSpc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Y(J)S   DSP     Slide </a:t>
            </a:r>
            <a:fld id="{C61314C7-C31C-4AF5-ACEE-36E1E89E86E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6700889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L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 algn="r" rtl="1">
              <a:defRPr sz="3600" cap="none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r" rtl="1">
              <a:buNone/>
              <a:defRPr sz="2000" cap="none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90263" y="5956137"/>
            <a:ext cx="251044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15-Dec-24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63425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84345" y="5951811"/>
            <a:ext cx="70798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A white text on a green background&#10;&#10;Description automatically generated">
            <a:extLst>
              <a:ext uri="{FF2B5EF4-FFF2-40B4-BE49-F238E27FC236}">
                <a16:creationId xmlns:a16="http://schemas.microsoft.com/office/drawing/2014/main" id="{D3C9D2D9-D1C7-6936-A641-9B01CCE0BF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92333" y="5910247"/>
            <a:ext cx="1078742" cy="483574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2100483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3B747B-967A-4047-8CC7-E5929E0B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513" y="365125"/>
            <a:ext cx="11117943" cy="713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he-I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B95EE6-C394-4D69-A58B-A4E22E787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513" y="1283200"/>
            <a:ext cx="11117943" cy="4893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8" name="Slide Number Placeholder 5">
            <a:extLst>
              <a:ext uri="{FF2B5EF4-FFF2-40B4-BE49-F238E27FC236}">
                <a16:creationId xmlns:a16="http://schemas.microsoft.com/office/drawing/2014/main" id="{47FD6B48-152E-41F7-BC87-70020C97AB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09488" y="6356350"/>
            <a:ext cx="5730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19E9396C-D1F4-44E4-876F-7C581D145044}" type="slidenum">
              <a:rPr lang="he-IL" smtClean="0"/>
              <a:pPr/>
              <a:t>‹#›</a:t>
            </a:fld>
            <a:endParaRPr lang="he-IL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8B94E4-FC48-F008-C6D0-C20594906E26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1074649" y="6324103"/>
            <a:ext cx="985046" cy="440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44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783" r:id="rId2"/>
    <p:sldLayoutId id="2147483780" r:id="rId3"/>
    <p:sldLayoutId id="2147483849" r:id="rId4"/>
    <p:sldLayoutId id="2147483858" r:id="rId5"/>
    <p:sldLayoutId id="2147483784" r:id="rId6"/>
    <p:sldLayoutId id="2147483855" r:id="rId7"/>
    <p:sldLayoutId id="2147483856" r:id="rId8"/>
    <p:sldLayoutId id="2147483857" r:id="rId9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 baseline="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igital Connections">
            <a:extLst>
              <a:ext uri="{FF2B5EF4-FFF2-40B4-BE49-F238E27FC236}">
                <a16:creationId xmlns:a16="http://schemas.microsoft.com/office/drawing/2014/main" id="{3840F91C-EDD0-4D4E-A4AB-E6C77856C88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3265" t="9091" r="3502" b="-1"/>
          <a:stretch/>
        </p:blipFill>
        <p:spPr>
          <a:xfrm>
            <a:off x="127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2C5318-1A1E-49D0-B2E2-A4B0FA9E8A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4572000"/>
            <a:ext cx="10993549" cy="895244"/>
          </a:xfrm>
        </p:spPr>
        <p:txBody>
          <a:bodyPr>
            <a:noAutofit/>
          </a:bodyPr>
          <a:lstStyle/>
          <a:p>
            <a:pPr algn="r" rtl="1"/>
            <a:r>
              <a:rPr lang="he-IL" sz="6000" dirty="0">
                <a:solidFill>
                  <a:schemeClr val="bg1"/>
                </a:solidFill>
              </a:rPr>
              <a:t>המאגד לניטור תעבורה מוצפנת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B6CF59-4E5B-494D-A2F7-97ADD01E64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5467246"/>
            <a:ext cx="10993546" cy="484822"/>
          </a:xfrm>
        </p:spPr>
        <p:txBody>
          <a:bodyPr>
            <a:normAutofit/>
          </a:bodyPr>
          <a:lstStyle/>
          <a:p>
            <a:r>
              <a:rPr lang="he-IL" sz="2400" dirty="0">
                <a:solidFill>
                  <a:srgbClr val="7CEBFF"/>
                </a:solidFill>
              </a:rPr>
              <a:t>יום הדגמה &amp; יום עיון אקדמיה </a:t>
            </a:r>
            <a:endParaRPr lang="en-US" sz="2400" dirty="0">
              <a:solidFill>
                <a:srgbClr val="7CEBFF"/>
              </a:solidFill>
            </a:endParaRPr>
          </a:p>
        </p:txBody>
      </p:sp>
      <p:pic>
        <p:nvPicPr>
          <p:cNvPr id="8" name="Picture 7" descr="A white text on a green background&#10;&#10;Description automatically generated">
            <a:extLst>
              <a:ext uri="{FF2B5EF4-FFF2-40B4-BE49-F238E27FC236}">
                <a16:creationId xmlns:a16="http://schemas.microsoft.com/office/drawing/2014/main" id="{925D5024-819E-DA5C-B6C6-B5C62A16FC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534" y="641041"/>
            <a:ext cx="1643392" cy="736692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26317EF9-2EF8-AD36-E98B-A0579F355FE8}"/>
              </a:ext>
            </a:extLst>
          </p:cNvPr>
          <p:cNvSpPr txBox="1">
            <a:spLocks/>
          </p:cNvSpPr>
          <p:nvPr/>
        </p:nvSpPr>
        <p:spPr>
          <a:xfrm>
            <a:off x="446534" y="1553776"/>
            <a:ext cx="7759987" cy="2112292"/>
          </a:xfrm>
          <a:prstGeom prst="rect">
            <a:avLst/>
          </a:prstGeom>
        </p:spPr>
        <p:txBody>
          <a:bodyPr/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0" b="1" dirty="0">
                <a:solidFill>
                  <a:srgbClr val="FFFF00"/>
                </a:solidFill>
                <a:latin typeface="MuseoSans-300"/>
              </a:rPr>
              <a:t>Trends in</a:t>
            </a:r>
          </a:p>
          <a:p>
            <a:r>
              <a:rPr lang="en-US" sz="6000" b="1" dirty="0">
                <a:solidFill>
                  <a:srgbClr val="FFFF00"/>
                </a:solidFill>
                <a:latin typeface="MuseoSans-300"/>
              </a:rPr>
              <a:t>Encrypted Traffic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4DDA4D1-0AF5-7C28-D908-F991EA934592}"/>
              </a:ext>
            </a:extLst>
          </p:cNvPr>
          <p:cNvSpPr txBox="1">
            <a:spLocks/>
          </p:cNvSpPr>
          <p:nvPr/>
        </p:nvSpPr>
        <p:spPr>
          <a:xfrm>
            <a:off x="39127" y="6350256"/>
            <a:ext cx="938773" cy="484823"/>
          </a:xfrm>
          <a:prstGeom prst="rect">
            <a:avLst/>
          </a:prstGeom>
        </p:spPr>
        <p:txBody>
          <a:bodyPr/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FFFF00"/>
                </a:solidFill>
                <a:latin typeface="MuseoSans-300"/>
              </a:rPr>
              <a:t>Y(J)S</a:t>
            </a:r>
          </a:p>
        </p:txBody>
      </p:sp>
    </p:spTree>
    <p:extLst>
      <p:ext uri="{BB962C8B-B14F-4D97-AF65-F5344CB8AC3E}">
        <p14:creationId xmlns:p14="http://schemas.microsoft.com/office/powerpoint/2010/main" val="1487700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FEAA3-8A92-9E55-279F-96713A291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downsides of privacy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8AD90D-C7C8-6323-3A54-57A98E987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396C-D1F4-44E4-876F-7C581D145044}" type="slidenum">
              <a:rPr lang="he-IL" smtClean="0"/>
              <a:t>10</a:t>
            </a:fld>
            <a:endParaRPr lang="he-I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15692A-962F-DF7F-85F3-D687C8FED0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Sometimes privacy and security can actually be antagonistic </a:t>
            </a:r>
          </a:p>
          <a:p>
            <a:pPr defTabSz="461963">
              <a:spcBef>
                <a:spcPts val="0"/>
              </a:spcBef>
            </a:pPr>
            <a:r>
              <a:rPr lang="en-US" dirty="0"/>
              <a:t>	rather than complementing one another</a:t>
            </a:r>
          </a:p>
          <a:p>
            <a:pPr defTabSz="457200"/>
            <a:r>
              <a:rPr lang="en-US" dirty="0"/>
              <a:t>		For example, privacy-enhancement may hide information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	 		that enables malware blocking and botnet detection</a:t>
            </a:r>
          </a:p>
          <a:p>
            <a:pPr defTabSz="457200">
              <a:spcBef>
                <a:spcPts val="1200"/>
              </a:spcBef>
            </a:pPr>
            <a:r>
              <a:rPr lang="en-US" dirty="0"/>
              <a:t>And privacy-enhancing encryption can also make legitimate SP tasks, e.g., </a:t>
            </a:r>
          </a:p>
          <a:p>
            <a:pPr marL="914400" lvl="1" indent="-457200" defTabSz="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traffic management</a:t>
            </a:r>
          </a:p>
          <a:p>
            <a:pPr marL="914400" lvl="1" indent="-457200" defTabSz="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differentiated charging</a:t>
            </a:r>
          </a:p>
          <a:p>
            <a:pPr marL="914400" lvl="1" indent="-457200" defTabSz="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DDoS blocking</a:t>
            </a:r>
          </a:p>
          <a:p>
            <a:pPr marL="914400" lvl="1" indent="-457200" defTabSz="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geolocation-based services and IPR restrictions</a:t>
            </a:r>
          </a:p>
          <a:p>
            <a:pPr marL="914400" lvl="1" indent="-457200" defTabSz="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fault isolation, network planning</a:t>
            </a:r>
          </a:p>
          <a:p>
            <a:pPr marL="0" lvl="1" defTabSz="457200">
              <a:spcBef>
                <a:spcPts val="0"/>
              </a:spcBef>
            </a:pPr>
            <a:r>
              <a:rPr lang="en-US" sz="2800" dirty="0"/>
              <a:t>much more difficult, or even impossible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39104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969CC-71FF-4096-5AE5-B81621BA2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 information leakage - DNS and TLS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606138B-FAB2-A5D1-5F2A-5A5279C00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396C-D1F4-44E4-876F-7C581D145044}" type="slidenum">
              <a:rPr lang="he-IL" smtClean="0"/>
              <a:t>11</a:t>
            </a:fld>
            <a:endParaRPr lang="he-I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0E9890-74E0-83D8-0F50-11F2DD9E027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sz="2400" b="1" dirty="0"/>
              <a:t>DoT</a:t>
            </a:r>
            <a:r>
              <a:rPr lang="en-US" sz="2400" dirty="0"/>
              <a:t> DNS over TLS</a:t>
            </a:r>
          </a:p>
          <a:p>
            <a:pPr marL="457200" defTabSz="457200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	first draft October 2014</a:t>
            </a:r>
          </a:p>
          <a:p>
            <a:pPr marL="457200" defTabSz="457200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	RFC 7858 May 2016</a:t>
            </a:r>
          </a:p>
          <a:p>
            <a:pPr defTabSz="457200">
              <a:lnSpc>
                <a:spcPct val="95000"/>
              </a:lnSpc>
              <a:spcBef>
                <a:spcPts val="1200"/>
              </a:spcBef>
            </a:pPr>
            <a:r>
              <a:rPr lang="en-US" sz="2400" b="1" dirty="0">
                <a:solidFill>
                  <a:srgbClr val="FA0F0C"/>
                </a:solidFill>
              </a:rPr>
              <a:t>DoH</a:t>
            </a:r>
            <a:r>
              <a:rPr lang="en-US" sz="2400" dirty="0">
                <a:solidFill>
                  <a:srgbClr val="FA0F0C"/>
                </a:solidFill>
              </a:rPr>
              <a:t> DNS over HTTPS</a:t>
            </a:r>
          </a:p>
          <a:p>
            <a:pPr marL="457200" defTabSz="457200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A0F0C"/>
                </a:solidFill>
              </a:rPr>
              <a:t>	first draft May 2017</a:t>
            </a:r>
          </a:p>
          <a:p>
            <a:pPr marL="457200" defTabSz="457200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A0F0C"/>
                </a:solidFill>
              </a:rPr>
              <a:t>	RFC 8484 October 2018</a:t>
            </a:r>
          </a:p>
          <a:p>
            <a:pPr marL="457200" defTabSz="457200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A0F0C"/>
                </a:solidFill>
              </a:rPr>
              <a:t>	public DNS support late 2019</a:t>
            </a:r>
          </a:p>
          <a:p>
            <a:pPr marL="457200" defTabSz="457200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A0F0C"/>
                </a:solidFill>
              </a:rPr>
              <a:t>	Chrome default since May 2020</a:t>
            </a:r>
          </a:p>
          <a:p>
            <a:pPr defTabSz="457200">
              <a:lnSpc>
                <a:spcPct val="95000"/>
              </a:lnSpc>
              <a:spcBef>
                <a:spcPts val="1200"/>
              </a:spcBef>
            </a:pPr>
            <a:r>
              <a:rPr lang="en-US" sz="2400" b="1" dirty="0"/>
              <a:t>DoQ</a:t>
            </a:r>
            <a:r>
              <a:rPr lang="en-US" sz="2400" dirty="0"/>
              <a:t> DNS over QUIC</a:t>
            </a:r>
          </a:p>
          <a:p>
            <a:pPr marL="457200" defTabSz="457200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	first draft April 2017</a:t>
            </a:r>
          </a:p>
          <a:p>
            <a:pPr marL="457200" defTabSz="457200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	RFC 9250 May 2022</a:t>
            </a:r>
          </a:p>
          <a:p>
            <a:pPr marL="457200" defTabSz="457200"/>
            <a:endParaRPr lang="en-US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79A70E4-1B3E-1F23-980C-E26DC8C86DEA}"/>
              </a:ext>
            </a:extLst>
          </p:cNvPr>
          <p:cNvSpPr txBox="1">
            <a:spLocks/>
          </p:cNvSpPr>
          <p:nvPr/>
        </p:nvSpPr>
        <p:spPr>
          <a:xfrm>
            <a:off x="6797407" y="1313645"/>
            <a:ext cx="4770304" cy="48295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Tx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Tx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Tx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Tx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Tx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sz="2400" b="1" dirty="0"/>
              <a:t>TLS 1.3</a:t>
            </a:r>
            <a:r>
              <a:rPr lang="en-US" sz="2400" dirty="0"/>
              <a:t>  </a:t>
            </a:r>
          </a:p>
          <a:p>
            <a:pPr marL="461963" indent="174625" defTabSz="457200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	first draft April 2014</a:t>
            </a:r>
          </a:p>
          <a:p>
            <a:pPr marL="461963" indent="174625" defTabSz="457200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	RFC 8446 August 2018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endParaRPr lang="en-US" sz="2400" b="1" dirty="0"/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sz="2400" b="1" dirty="0"/>
              <a:t>eSNI</a:t>
            </a:r>
          </a:p>
          <a:p>
            <a:pPr marL="457200" defTabSz="457200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	first draft July 2018</a:t>
            </a:r>
          </a:p>
          <a:p>
            <a:pPr marL="457200" defTabSz="457200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	extended to ECH March 2020</a:t>
            </a:r>
          </a:p>
          <a:p>
            <a:pPr defTabSz="457200">
              <a:lnSpc>
                <a:spcPct val="95000"/>
              </a:lnSpc>
              <a:spcBef>
                <a:spcPts val="1200"/>
              </a:spcBef>
            </a:pPr>
            <a:r>
              <a:rPr lang="en-US" sz="2400" b="1" dirty="0">
                <a:solidFill>
                  <a:srgbClr val="FA0F0C"/>
                </a:solidFill>
              </a:rPr>
              <a:t>ECH</a:t>
            </a:r>
          </a:p>
          <a:p>
            <a:pPr marL="457200" defTabSz="457200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A0F0C"/>
                </a:solidFill>
              </a:rPr>
              <a:t>	WG LC March 2024</a:t>
            </a:r>
          </a:p>
          <a:p>
            <a:pPr marL="457200" defTabSz="457200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A0F0C"/>
                </a:solidFill>
              </a:rPr>
              <a:t>	expect RFC Q1 2025</a:t>
            </a:r>
          </a:p>
          <a:p>
            <a:pPr marL="457200" defTabSz="457200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A0F0C"/>
                </a:solidFill>
              </a:rPr>
              <a:t>	early adopters H4 2024</a:t>
            </a:r>
          </a:p>
          <a:p>
            <a:pPr marL="457200" defTabSz="457200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A0F0C"/>
                </a:solidFill>
              </a:rPr>
              <a:t>	broader adoption 2025</a:t>
            </a:r>
          </a:p>
          <a:p>
            <a:pPr marL="457200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6716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0E203-F044-9BBE-7AF1-136E7DDE0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 information leakage - QUIC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CC4CE7-92BA-FE59-4306-0AB04E01B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396C-D1F4-44E4-876F-7C581D145044}" type="slidenum">
              <a:rPr lang="he-IL" smtClean="0"/>
              <a:t>12</a:t>
            </a:fld>
            <a:endParaRPr lang="he-I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A99D58-6226-4EA9-B9E9-1A93AA699E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7650" y="1313644"/>
            <a:ext cx="11529250" cy="5042705"/>
          </a:xfrm>
        </p:spPr>
        <p:txBody>
          <a:bodyPr/>
          <a:lstStyle/>
          <a:p>
            <a:pPr defTabSz="457200">
              <a:spcBef>
                <a:spcPts val="1800"/>
              </a:spcBef>
            </a:pPr>
            <a:r>
              <a:rPr lang="en-US" dirty="0"/>
              <a:t>QUIC is a new TCP-like L4 protocol that was invented to </a:t>
            </a:r>
            <a:r>
              <a:rPr lang="en-US" i="1" dirty="0"/>
              <a:t>speed up </a:t>
            </a:r>
            <a:r>
              <a:rPr lang="en-US" dirty="0"/>
              <a:t>http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	and it was not invented for privacy/security reasons</a:t>
            </a:r>
          </a:p>
          <a:p>
            <a:pPr defTabSz="457200">
              <a:spcBef>
                <a:spcPts val="1200"/>
              </a:spcBef>
            </a:pPr>
            <a:r>
              <a:rPr lang="en-US" dirty="0"/>
              <a:t>However, being a </a:t>
            </a:r>
            <a:r>
              <a:rPr lang="en-US" i="1" dirty="0"/>
              <a:t>modern</a:t>
            </a:r>
            <a:r>
              <a:rPr lang="en-US" dirty="0"/>
              <a:t> design, it contains many novel features</a:t>
            </a:r>
          </a:p>
          <a:p>
            <a:pPr marL="457200" indent="-457200" defTabSz="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almost everything in almost all packets is encrypted</a:t>
            </a:r>
          </a:p>
          <a:p>
            <a:pPr marL="457200" indent="-457200" defTabSz="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handshake packets are </a:t>
            </a:r>
            <a:r>
              <a:rPr lang="en-US" i="1" dirty="0"/>
              <a:t>obfuscated, </a:t>
            </a:r>
            <a:r>
              <a:rPr lang="en-US" dirty="0"/>
              <a:t>with SALT changing between versions</a:t>
            </a:r>
          </a:p>
          <a:p>
            <a:pPr marL="457200" indent="-457200" defTabSz="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data put into frames that are muxed together</a:t>
            </a:r>
          </a:p>
          <a:p>
            <a:pPr marL="457200" indent="-457200" defTabSz="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multiple streams can be muxed in a single flow (enabling MASQUE VPNs)</a:t>
            </a:r>
          </a:p>
          <a:p>
            <a:pPr marL="457200" indent="-457200" defTabSz="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connection identifiers can unexpectedly </a:t>
            </a:r>
            <a:r>
              <a:rPr lang="en-US" i="1" dirty="0"/>
              <a:t>migrate</a:t>
            </a:r>
          </a:p>
          <a:p>
            <a:pPr marL="457200" indent="-457200" defTabSz="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i="1" dirty="0"/>
              <a:t>GREASE </a:t>
            </a:r>
            <a:r>
              <a:rPr lang="en-US" sz="2400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Inter"/>
              </a:rPr>
              <a:t>Generate Random Extensions And Sustain Extensibility </a:t>
            </a:r>
            <a:r>
              <a:rPr lang="en-US" dirty="0"/>
              <a:t>is liberally applied</a:t>
            </a:r>
          </a:p>
          <a:p>
            <a:pPr marL="457200" indent="-457200" defTabSz="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unencrypted bits meaning is changed between versions</a:t>
            </a:r>
          </a:p>
          <a:p>
            <a:pPr marL="457200" indent="-457200" defTabSz="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random delays added to confuse monitoring</a:t>
            </a:r>
          </a:p>
        </p:txBody>
      </p:sp>
    </p:spTree>
    <p:extLst>
      <p:ext uri="{BB962C8B-B14F-4D97-AF65-F5344CB8AC3E}">
        <p14:creationId xmlns:p14="http://schemas.microsoft.com/office/powerpoint/2010/main" val="3843834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36CB8-4280-64B9-3F45-39C67B7BD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 less information leakage - PQC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BF9EE1-2E79-DCA8-798A-7C64C57ED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396C-D1F4-44E4-876F-7C581D145044}" type="slidenum">
              <a:rPr lang="he-IL" smtClean="0"/>
              <a:t>13</a:t>
            </a:fld>
            <a:endParaRPr lang="he-I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BCA4AC-9FBB-5706-3FDC-8CC2E19522C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All leakage blockage mechanisms are based on public-key cryptography</a:t>
            </a:r>
          </a:p>
          <a:p>
            <a:r>
              <a:rPr lang="en-US" sz="2400" dirty="0"/>
              <a:t>Public-key crypto depends on </a:t>
            </a:r>
            <a:r>
              <a:rPr lang="en-US" sz="2400" i="1" dirty="0"/>
              <a:t>one-way functions</a:t>
            </a:r>
          </a:p>
          <a:p>
            <a:pPr defTabSz="457200">
              <a:spcBef>
                <a:spcPts val="0"/>
              </a:spcBef>
            </a:pPr>
            <a:r>
              <a:rPr lang="en-US" sz="2400" dirty="0"/>
              <a:t>	mathematical problem that are easy to compute but hard to reverse</a:t>
            </a:r>
          </a:p>
          <a:p>
            <a:pPr defTabSz="457200">
              <a:spcBef>
                <a:spcPts val="0"/>
              </a:spcBef>
            </a:pPr>
            <a:r>
              <a:rPr lang="en-US" sz="2400" dirty="0"/>
              <a:t>		such as </a:t>
            </a:r>
            <a:r>
              <a:rPr lang="en-US" sz="2400" i="1" dirty="0"/>
              <a:t>factoring large semi-primes </a:t>
            </a:r>
            <a:r>
              <a:rPr lang="en-US" sz="2400" dirty="0"/>
              <a:t>or </a:t>
            </a:r>
            <a:r>
              <a:rPr lang="en-US" sz="2400" i="1" dirty="0"/>
              <a:t>finding discrete logarithms</a:t>
            </a:r>
          </a:p>
          <a:p>
            <a:pPr defTabSz="457200"/>
            <a:r>
              <a:rPr lang="en-US" sz="2400" dirty="0"/>
              <a:t>It turns out that although these problems</a:t>
            </a:r>
          </a:p>
          <a:p>
            <a:pPr defTabSz="457200">
              <a:spcBef>
                <a:spcPts val="0"/>
              </a:spcBef>
            </a:pPr>
            <a:r>
              <a:rPr lang="en-US" sz="2400" dirty="0"/>
              <a:t>	are exponentially (?) hard for a conventional computer</a:t>
            </a:r>
          </a:p>
          <a:p>
            <a:pPr defTabSz="457200">
              <a:spcBef>
                <a:spcPts val="0"/>
              </a:spcBef>
            </a:pPr>
            <a:r>
              <a:rPr lang="en-US" sz="2400" dirty="0"/>
              <a:t>		they are polynomially easy for a </a:t>
            </a:r>
            <a:r>
              <a:rPr lang="en-US" sz="2400" b="1" dirty="0"/>
              <a:t>C</a:t>
            </a:r>
            <a:r>
              <a:rPr lang="en-US" sz="2400" dirty="0"/>
              <a:t>ryptographically </a:t>
            </a:r>
            <a:r>
              <a:rPr lang="en-US" sz="2400" b="1" dirty="0"/>
              <a:t>R</a:t>
            </a:r>
            <a:r>
              <a:rPr lang="en-US" sz="2400" dirty="0"/>
              <a:t>elevant </a:t>
            </a:r>
            <a:r>
              <a:rPr lang="en-US" sz="2400" b="1" dirty="0"/>
              <a:t>Q</a:t>
            </a:r>
            <a:r>
              <a:rPr lang="en-US" sz="2400" dirty="0"/>
              <a:t>uantum </a:t>
            </a:r>
            <a:r>
              <a:rPr lang="en-US" sz="2400" b="1" dirty="0"/>
              <a:t>C</a:t>
            </a:r>
            <a:r>
              <a:rPr lang="en-US" sz="2400" dirty="0"/>
              <a:t>omputer </a:t>
            </a:r>
          </a:p>
          <a:p>
            <a:pPr defTabSz="457200">
              <a:spcBef>
                <a:spcPts val="1200"/>
              </a:spcBef>
            </a:pPr>
            <a:r>
              <a:rPr lang="en-US" sz="2400" dirty="0"/>
              <a:t>No </a:t>
            </a:r>
            <a:r>
              <a:rPr lang="en-US" sz="2400" b="1" dirty="0"/>
              <a:t>CRQC</a:t>
            </a:r>
            <a:r>
              <a:rPr lang="en-US" sz="2400" dirty="0"/>
              <a:t> currently exists, but there may be in 5-10 years (or 50 years, or never)</a:t>
            </a:r>
          </a:p>
          <a:p>
            <a:pPr defTabSz="457200">
              <a:spcBef>
                <a:spcPts val="1200"/>
              </a:spcBef>
            </a:pPr>
            <a:r>
              <a:rPr lang="en-US" sz="2400" dirty="0"/>
              <a:t>To protect against </a:t>
            </a:r>
            <a:r>
              <a:rPr lang="en-US" sz="2400" i="1" dirty="0"/>
              <a:t>Harvest Now Decrypt Later </a:t>
            </a:r>
            <a:r>
              <a:rPr lang="en-US" sz="2400" dirty="0"/>
              <a:t>strategies</a:t>
            </a:r>
          </a:p>
          <a:p>
            <a:pPr defTabSz="457200"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b="1" dirty="0"/>
              <a:t>P</a:t>
            </a:r>
            <a:r>
              <a:rPr lang="en-US" sz="2400" dirty="0"/>
              <a:t>ost </a:t>
            </a:r>
            <a:r>
              <a:rPr lang="en-US" sz="2400" b="1" dirty="0"/>
              <a:t>Q</a:t>
            </a:r>
            <a:r>
              <a:rPr lang="en-US" sz="2400" dirty="0"/>
              <a:t>uantum </a:t>
            </a:r>
            <a:r>
              <a:rPr lang="en-US" sz="2400" b="1" dirty="0"/>
              <a:t>C</a:t>
            </a:r>
            <a:r>
              <a:rPr lang="en-US" sz="2400" dirty="0"/>
              <a:t>ryptography methods have been devised</a:t>
            </a:r>
          </a:p>
          <a:p>
            <a:pPr defTabSz="457200">
              <a:spcBef>
                <a:spcPts val="0"/>
              </a:spcBef>
            </a:pPr>
            <a:r>
              <a:rPr lang="en-US" sz="2400" dirty="0"/>
              <a:t>		and NIST has standardized 4 such algorithms (including ML-KEM = Kyber)</a:t>
            </a:r>
          </a:p>
        </p:txBody>
      </p:sp>
    </p:spTree>
    <p:extLst>
      <p:ext uri="{BB962C8B-B14F-4D97-AF65-F5344CB8AC3E}">
        <p14:creationId xmlns:p14="http://schemas.microsoft.com/office/powerpoint/2010/main" val="2333229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5374E-695C-C48B-E9EF-0027A4E66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PQC recent adoption timeline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448E55-E6F9-D239-1EC3-B0435F241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396C-D1F4-44E4-876F-7C581D145044}" type="slidenum">
              <a:rPr lang="he-IL" smtClean="0"/>
              <a:t>14</a:t>
            </a:fld>
            <a:endParaRPr lang="he-I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3BF576-957A-D45F-29C0-A02ACB61941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7650" y="1313645"/>
            <a:ext cx="11338750" cy="4829578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Common practice is to adopt a </a:t>
            </a:r>
            <a:r>
              <a:rPr lang="en-US" i="1" dirty="0"/>
              <a:t>hybrid</a:t>
            </a:r>
            <a:r>
              <a:rPr lang="en-US" dirty="0"/>
              <a:t> Key Exchange Method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	since PQC methods have not been sufficiently studied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		and we aren’t sure enough that there are no classical attacks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Chrome now defaults to offering X25519Kyber768 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Firefox now supports Kyber 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Apple has announced a different hybrid KEM for iMessage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ExpressVPN’s Lightway now defaults to hybrid TCP:P512Kyber768 UDP:P256Kyber512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Signal now uses ECC(x25519 or c448)+SHA2(256 or 512)+Kyber1024 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Tuta is using X25519Kyber1024 for email and file storage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2406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048">
            <a:extLst>
              <a:ext uri="{FF2B5EF4-FFF2-40B4-BE49-F238E27FC236}">
                <a16:creationId xmlns:a16="http://schemas.microsoft.com/office/drawing/2014/main" id="{C1F8C3A2-43AD-78CE-830B-1E27C878264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643231" y="5155083"/>
            <a:ext cx="7421153" cy="211265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136CB8-4280-64B9-3F45-39C67B7BD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Exceptionally less information leakage - Oblivious X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BF9EE1-2E79-DCA8-798A-7C64C57ED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396C-D1F4-44E4-876F-7C581D145044}" type="slidenum">
              <a:rPr lang="he-IL" smtClean="0"/>
              <a:t>15</a:t>
            </a:fld>
            <a:endParaRPr lang="he-I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BCA4AC-9FBB-5706-3FDC-8CC2E19522C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en-US" sz="2400" b="0" i="0" dirty="0">
                <a:solidFill>
                  <a:srgbClr val="36393A"/>
                </a:solidFill>
                <a:effectLst/>
                <a:highlight>
                  <a:srgbClr val="FFFFFF"/>
                </a:highlight>
              </a:rPr>
              <a:t>Even if we encrypt all fields in TCP, TLS, and above </a:t>
            </a:r>
          </a:p>
          <a:p>
            <a:pPr defTabSz="457200">
              <a:spcBef>
                <a:spcPts val="0"/>
              </a:spcBef>
            </a:pPr>
            <a:r>
              <a:rPr lang="en-US" sz="2400" dirty="0">
                <a:solidFill>
                  <a:srgbClr val="36393A"/>
                </a:solidFill>
                <a:highlight>
                  <a:srgbClr val="FFFFFF"/>
                </a:highlight>
              </a:rPr>
              <a:t>	forwarding requires that </a:t>
            </a:r>
            <a:r>
              <a:rPr lang="en-US" sz="2400" b="0" i="0" dirty="0">
                <a:solidFill>
                  <a:srgbClr val="36393A"/>
                </a:solidFill>
                <a:effectLst/>
                <a:highlight>
                  <a:srgbClr val="FFFFFF"/>
                </a:highlight>
              </a:rPr>
              <a:t>we leave the IP addresses </a:t>
            </a:r>
            <a:r>
              <a:rPr lang="en-US" sz="2400" dirty="0">
                <a:solidFill>
                  <a:srgbClr val="36393A"/>
                </a:solidFill>
                <a:highlight>
                  <a:srgbClr val="FFFFFF"/>
                </a:highlight>
              </a:rPr>
              <a:t>and we can still use IP </a:t>
            </a:r>
            <a:r>
              <a:rPr lang="en-US" sz="2400" i="1" dirty="0">
                <a:solidFill>
                  <a:srgbClr val="36393A"/>
                </a:solidFill>
                <a:highlight>
                  <a:srgbClr val="FFFFFF"/>
                </a:highlight>
              </a:rPr>
              <a:t>reputation</a:t>
            </a:r>
            <a:endParaRPr lang="en-US" sz="2400" b="0" i="1" dirty="0">
              <a:solidFill>
                <a:srgbClr val="36393A"/>
              </a:solidFill>
              <a:effectLst/>
              <a:highlight>
                <a:srgbClr val="FFFFFF"/>
              </a:highlight>
            </a:endParaRPr>
          </a:p>
          <a:p>
            <a:r>
              <a:rPr lang="en-US" sz="2400" b="0" i="0" dirty="0">
                <a:solidFill>
                  <a:srgbClr val="36393A"/>
                </a:solidFill>
                <a:effectLst/>
                <a:highlight>
                  <a:srgbClr val="FFFFFF"/>
                </a:highlight>
              </a:rPr>
              <a:t>However, there are methods that use proxies to hide IP addresses 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36393A"/>
                </a:solidFill>
                <a:effectLst/>
                <a:highlight>
                  <a:srgbClr val="FFFFFF"/>
                </a:highlight>
              </a:rPr>
              <a:t>OHTTP </a:t>
            </a:r>
            <a:r>
              <a:rPr lang="en-US" sz="2000" b="0" i="0" dirty="0">
                <a:solidFill>
                  <a:srgbClr val="36393A"/>
                </a:solidFill>
                <a:effectLst/>
                <a:highlight>
                  <a:srgbClr val="FFFFFF"/>
                </a:highlight>
              </a:rPr>
              <a:t>(RFC 9458)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i="0" dirty="0">
                <a:solidFill>
                  <a:srgbClr val="36393A"/>
                </a:solidFill>
                <a:effectLst/>
                <a:highlight>
                  <a:srgbClr val="FFFFFF"/>
                </a:highlight>
              </a:rPr>
              <a:t>A</a:t>
            </a:r>
            <a:r>
              <a:rPr lang="en-US" sz="2400" b="0" i="0" dirty="0">
                <a:solidFill>
                  <a:srgbClr val="36393A"/>
                </a:solidFill>
                <a:effectLst/>
                <a:highlight>
                  <a:srgbClr val="FFFFFF"/>
                </a:highlight>
              </a:rPr>
              <a:t>pple </a:t>
            </a:r>
            <a:r>
              <a:rPr lang="en-US" sz="2400" b="1" i="0" dirty="0">
                <a:solidFill>
                  <a:srgbClr val="36393A"/>
                </a:solidFill>
                <a:effectLst/>
                <a:highlight>
                  <a:srgbClr val="FFFFFF"/>
                </a:highlight>
              </a:rPr>
              <a:t>P</a:t>
            </a:r>
            <a:r>
              <a:rPr lang="en-US" sz="2400" b="0" i="0" dirty="0">
                <a:solidFill>
                  <a:srgbClr val="36393A"/>
                </a:solidFill>
                <a:effectLst/>
                <a:highlight>
                  <a:srgbClr val="FFFFFF"/>
                </a:highlight>
              </a:rPr>
              <a:t>rivate </a:t>
            </a:r>
            <a:r>
              <a:rPr lang="en-US" sz="2400" b="1" i="0" dirty="0">
                <a:solidFill>
                  <a:srgbClr val="36393A"/>
                </a:solidFill>
                <a:effectLst/>
                <a:highlight>
                  <a:srgbClr val="FFFFFF"/>
                </a:highlight>
              </a:rPr>
              <a:t>R</a:t>
            </a:r>
            <a:r>
              <a:rPr lang="en-US" sz="2400" b="0" i="0" dirty="0">
                <a:solidFill>
                  <a:srgbClr val="36393A"/>
                </a:solidFill>
                <a:effectLst/>
                <a:highlight>
                  <a:srgbClr val="FFFFFF"/>
                </a:highlight>
              </a:rPr>
              <a:t>elay </a:t>
            </a:r>
            <a:r>
              <a:rPr lang="en-US" sz="2000" b="0" i="0" dirty="0">
                <a:solidFill>
                  <a:srgbClr val="36393A"/>
                </a:solidFill>
                <a:effectLst/>
                <a:highlight>
                  <a:srgbClr val="FFFFFF"/>
                </a:highlight>
              </a:rPr>
              <a:t>(iCloud Private Relay) adopted MASQUE (based on QUIC)</a:t>
            </a:r>
            <a:endParaRPr lang="en-US" sz="2400" b="0" i="0" dirty="0">
              <a:solidFill>
                <a:srgbClr val="36393A"/>
              </a:solidFill>
              <a:effectLst/>
              <a:highlight>
                <a:srgbClr val="FFFFFF"/>
              </a:highlight>
            </a:endParaRP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6393A"/>
                </a:solidFill>
                <a:highlight>
                  <a:srgbClr val="FFFFFF"/>
                </a:highlight>
              </a:rPr>
              <a:t>Whatsapp </a:t>
            </a:r>
            <a:r>
              <a:rPr lang="en-US" sz="2400" i="1" dirty="0">
                <a:solidFill>
                  <a:srgbClr val="36393A"/>
                </a:solidFill>
                <a:highlight>
                  <a:srgbClr val="FFFFFF"/>
                </a:highlight>
              </a:rPr>
              <a:t>Protect your IP address metadata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36393A"/>
                </a:solidFill>
                <a:effectLst/>
                <a:highlight>
                  <a:srgbClr val="FFFFFF"/>
                </a:highlight>
              </a:rPr>
              <a:t>Google’s IP protection </a:t>
            </a:r>
            <a:r>
              <a:rPr lang="en-US" sz="1800" b="0" i="0" dirty="0">
                <a:solidFill>
                  <a:srgbClr val="36393A"/>
                </a:solidFill>
                <a:effectLst/>
                <a:highlight>
                  <a:srgbClr val="FFFFFF"/>
                </a:highlight>
              </a:rPr>
              <a:t>(ex-GnatCatcher)</a:t>
            </a:r>
          </a:p>
          <a:p>
            <a:pPr defTabSz="457200"/>
            <a:endParaRPr lang="en-US" sz="2000" b="0" i="0" dirty="0">
              <a:solidFill>
                <a:srgbClr val="36393A"/>
              </a:solidFill>
              <a:effectLst/>
              <a:highlight>
                <a:srgbClr val="FFFFFF"/>
              </a:highlight>
            </a:endParaRPr>
          </a:p>
          <a:p>
            <a:pPr defTabSz="457200"/>
            <a:endParaRPr lang="en-US" sz="4000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251F1E13-1DE5-8BFC-6E77-AF5B6F57E480}"/>
              </a:ext>
            </a:extLst>
          </p:cNvPr>
          <p:cNvSpPr>
            <a:spLocks/>
          </p:cNvSpPr>
          <p:nvPr/>
        </p:nvSpPr>
        <p:spPr bwMode="auto">
          <a:xfrm rot="64793">
            <a:off x="5718976" y="3870770"/>
            <a:ext cx="3269664" cy="2645094"/>
          </a:xfrm>
          <a:custGeom>
            <a:avLst/>
            <a:gdLst>
              <a:gd name="T0" fmla="*/ 294 w 1034"/>
              <a:gd name="T1" fmla="*/ 88 h 737"/>
              <a:gd name="T2" fmla="*/ 223 w 1034"/>
              <a:gd name="T3" fmla="*/ 89 h 737"/>
              <a:gd name="T4" fmla="*/ 150 w 1034"/>
              <a:gd name="T5" fmla="*/ 123 h 737"/>
              <a:gd name="T6" fmla="*/ 94 w 1034"/>
              <a:gd name="T7" fmla="*/ 177 h 737"/>
              <a:gd name="T8" fmla="*/ 67 w 1034"/>
              <a:gd name="T9" fmla="*/ 246 h 737"/>
              <a:gd name="T10" fmla="*/ 58 w 1034"/>
              <a:gd name="T11" fmla="*/ 304 h 737"/>
              <a:gd name="T12" fmla="*/ 17 w 1034"/>
              <a:gd name="T13" fmla="*/ 343 h 737"/>
              <a:gd name="T14" fmla="*/ 0 w 1034"/>
              <a:gd name="T15" fmla="*/ 395 h 737"/>
              <a:gd name="T16" fmla="*/ 9 w 1034"/>
              <a:gd name="T17" fmla="*/ 449 h 737"/>
              <a:gd name="T18" fmla="*/ 51 w 1034"/>
              <a:gd name="T19" fmla="*/ 503 h 737"/>
              <a:gd name="T20" fmla="*/ 127 w 1034"/>
              <a:gd name="T21" fmla="*/ 546 h 737"/>
              <a:gd name="T22" fmla="*/ 125 w 1034"/>
              <a:gd name="T23" fmla="*/ 604 h 737"/>
              <a:gd name="T24" fmla="*/ 163 w 1034"/>
              <a:gd name="T25" fmla="*/ 648 h 737"/>
              <a:gd name="T26" fmla="*/ 219 w 1034"/>
              <a:gd name="T27" fmla="*/ 675 h 737"/>
              <a:gd name="T28" fmla="*/ 284 w 1034"/>
              <a:gd name="T29" fmla="*/ 682 h 737"/>
              <a:gd name="T30" fmla="*/ 337 w 1034"/>
              <a:gd name="T31" fmla="*/ 665 h 737"/>
              <a:gd name="T32" fmla="*/ 395 w 1034"/>
              <a:gd name="T33" fmla="*/ 693 h 737"/>
              <a:gd name="T34" fmla="*/ 472 w 1034"/>
              <a:gd name="T35" fmla="*/ 729 h 737"/>
              <a:gd name="T36" fmla="*/ 550 w 1034"/>
              <a:gd name="T37" fmla="*/ 736 h 737"/>
              <a:gd name="T38" fmla="*/ 629 w 1034"/>
              <a:gd name="T39" fmla="*/ 721 h 737"/>
              <a:gd name="T40" fmla="*/ 702 w 1034"/>
              <a:gd name="T41" fmla="*/ 688 h 737"/>
              <a:gd name="T42" fmla="*/ 765 w 1034"/>
              <a:gd name="T43" fmla="*/ 665 h 737"/>
              <a:gd name="T44" fmla="*/ 825 w 1034"/>
              <a:gd name="T45" fmla="*/ 676 h 737"/>
              <a:gd name="T46" fmla="*/ 889 w 1034"/>
              <a:gd name="T47" fmla="*/ 656 h 737"/>
              <a:gd name="T48" fmla="*/ 939 w 1034"/>
              <a:gd name="T49" fmla="*/ 613 h 737"/>
              <a:gd name="T50" fmla="*/ 971 w 1034"/>
              <a:gd name="T51" fmla="*/ 555 h 737"/>
              <a:gd name="T52" fmla="*/ 966 w 1034"/>
              <a:gd name="T53" fmla="*/ 492 h 737"/>
              <a:gd name="T54" fmla="*/ 1011 w 1034"/>
              <a:gd name="T55" fmla="*/ 430 h 737"/>
              <a:gd name="T56" fmla="*/ 1031 w 1034"/>
              <a:gd name="T57" fmla="*/ 367 h 737"/>
              <a:gd name="T58" fmla="*/ 1027 w 1034"/>
              <a:gd name="T59" fmla="*/ 306 h 737"/>
              <a:gd name="T60" fmla="*/ 999 w 1034"/>
              <a:gd name="T61" fmla="*/ 253 h 737"/>
              <a:gd name="T62" fmla="*/ 951 w 1034"/>
              <a:gd name="T63" fmla="*/ 212 h 737"/>
              <a:gd name="T64" fmla="*/ 936 w 1034"/>
              <a:gd name="T65" fmla="*/ 158 h 737"/>
              <a:gd name="T66" fmla="*/ 904 w 1034"/>
              <a:gd name="T67" fmla="*/ 99 h 737"/>
              <a:gd name="T68" fmla="*/ 846 w 1034"/>
              <a:gd name="T69" fmla="*/ 58 h 737"/>
              <a:gd name="T70" fmla="*/ 773 w 1034"/>
              <a:gd name="T71" fmla="*/ 41 h 737"/>
              <a:gd name="T72" fmla="*/ 702 w 1034"/>
              <a:gd name="T73" fmla="*/ 54 h 737"/>
              <a:gd name="T74" fmla="*/ 642 w 1034"/>
              <a:gd name="T75" fmla="*/ 61 h 737"/>
              <a:gd name="T76" fmla="*/ 575 w 1034"/>
              <a:gd name="T77" fmla="*/ 17 h 737"/>
              <a:gd name="T78" fmla="*/ 513 w 1034"/>
              <a:gd name="T79" fmla="*/ 0 h 737"/>
              <a:gd name="T80" fmla="*/ 451 w 1034"/>
              <a:gd name="T81" fmla="*/ 11 h 737"/>
              <a:gd name="T82" fmla="*/ 389 w 1034"/>
              <a:gd name="T83" fmla="*/ 48 h 737"/>
              <a:gd name="T84" fmla="*/ 331 w 1034"/>
              <a:gd name="T85" fmla="*/ 108 h 7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034" h="737">
                <a:moveTo>
                  <a:pt x="331" y="108"/>
                </a:moveTo>
                <a:lnTo>
                  <a:pt x="314" y="95"/>
                </a:lnTo>
                <a:lnTo>
                  <a:pt x="294" y="88"/>
                </a:lnTo>
                <a:lnTo>
                  <a:pt x="271" y="84"/>
                </a:lnTo>
                <a:lnTo>
                  <a:pt x="247" y="86"/>
                </a:lnTo>
                <a:lnTo>
                  <a:pt x="223" y="89"/>
                </a:lnTo>
                <a:lnTo>
                  <a:pt x="196" y="97"/>
                </a:lnTo>
                <a:lnTo>
                  <a:pt x="172" y="110"/>
                </a:lnTo>
                <a:lnTo>
                  <a:pt x="150" y="123"/>
                </a:lnTo>
                <a:lnTo>
                  <a:pt x="129" y="140"/>
                </a:lnTo>
                <a:lnTo>
                  <a:pt x="109" y="158"/>
                </a:lnTo>
                <a:lnTo>
                  <a:pt x="94" y="177"/>
                </a:lnTo>
                <a:lnTo>
                  <a:pt x="80" y="199"/>
                </a:lnTo>
                <a:lnTo>
                  <a:pt x="71" y="222"/>
                </a:lnTo>
                <a:lnTo>
                  <a:pt x="67" y="246"/>
                </a:lnTo>
                <a:lnTo>
                  <a:pt x="67" y="268"/>
                </a:lnTo>
                <a:lnTo>
                  <a:pt x="75" y="293"/>
                </a:lnTo>
                <a:lnTo>
                  <a:pt x="58" y="304"/>
                </a:lnTo>
                <a:lnTo>
                  <a:pt x="43" y="315"/>
                </a:lnTo>
                <a:lnTo>
                  <a:pt x="30" y="328"/>
                </a:lnTo>
                <a:lnTo>
                  <a:pt x="17" y="343"/>
                </a:lnTo>
                <a:lnTo>
                  <a:pt x="9" y="360"/>
                </a:lnTo>
                <a:lnTo>
                  <a:pt x="2" y="376"/>
                </a:lnTo>
                <a:lnTo>
                  <a:pt x="0" y="395"/>
                </a:lnTo>
                <a:lnTo>
                  <a:pt x="0" y="412"/>
                </a:lnTo>
                <a:lnTo>
                  <a:pt x="2" y="432"/>
                </a:lnTo>
                <a:lnTo>
                  <a:pt x="9" y="449"/>
                </a:lnTo>
                <a:lnTo>
                  <a:pt x="19" y="468"/>
                </a:lnTo>
                <a:lnTo>
                  <a:pt x="32" y="486"/>
                </a:lnTo>
                <a:lnTo>
                  <a:pt x="51" y="503"/>
                </a:lnTo>
                <a:lnTo>
                  <a:pt x="71" y="518"/>
                </a:lnTo>
                <a:lnTo>
                  <a:pt x="97" y="533"/>
                </a:lnTo>
                <a:lnTo>
                  <a:pt x="127" y="546"/>
                </a:lnTo>
                <a:lnTo>
                  <a:pt x="122" y="566"/>
                </a:lnTo>
                <a:lnTo>
                  <a:pt x="122" y="585"/>
                </a:lnTo>
                <a:lnTo>
                  <a:pt x="125" y="604"/>
                </a:lnTo>
                <a:lnTo>
                  <a:pt x="135" y="620"/>
                </a:lnTo>
                <a:lnTo>
                  <a:pt x="146" y="635"/>
                </a:lnTo>
                <a:lnTo>
                  <a:pt x="163" y="648"/>
                </a:lnTo>
                <a:lnTo>
                  <a:pt x="180" y="660"/>
                </a:lnTo>
                <a:lnTo>
                  <a:pt x="198" y="669"/>
                </a:lnTo>
                <a:lnTo>
                  <a:pt x="219" y="675"/>
                </a:lnTo>
                <a:lnTo>
                  <a:pt x="241" y="680"/>
                </a:lnTo>
                <a:lnTo>
                  <a:pt x="262" y="682"/>
                </a:lnTo>
                <a:lnTo>
                  <a:pt x="284" y="682"/>
                </a:lnTo>
                <a:lnTo>
                  <a:pt x="303" y="678"/>
                </a:lnTo>
                <a:lnTo>
                  <a:pt x="322" y="673"/>
                </a:lnTo>
                <a:lnTo>
                  <a:pt x="337" y="665"/>
                </a:lnTo>
                <a:lnTo>
                  <a:pt x="350" y="654"/>
                </a:lnTo>
                <a:lnTo>
                  <a:pt x="372" y="676"/>
                </a:lnTo>
                <a:lnTo>
                  <a:pt x="395" y="693"/>
                </a:lnTo>
                <a:lnTo>
                  <a:pt x="421" y="708"/>
                </a:lnTo>
                <a:lnTo>
                  <a:pt x="445" y="721"/>
                </a:lnTo>
                <a:lnTo>
                  <a:pt x="472" y="729"/>
                </a:lnTo>
                <a:lnTo>
                  <a:pt x="498" y="734"/>
                </a:lnTo>
                <a:lnTo>
                  <a:pt x="524" y="736"/>
                </a:lnTo>
                <a:lnTo>
                  <a:pt x="550" y="736"/>
                </a:lnTo>
                <a:lnTo>
                  <a:pt x="576" y="734"/>
                </a:lnTo>
                <a:lnTo>
                  <a:pt x="603" y="729"/>
                </a:lnTo>
                <a:lnTo>
                  <a:pt x="629" y="721"/>
                </a:lnTo>
                <a:lnTo>
                  <a:pt x="653" y="712"/>
                </a:lnTo>
                <a:lnTo>
                  <a:pt x="677" y="701"/>
                </a:lnTo>
                <a:lnTo>
                  <a:pt x="702" y="688"/>
                </a:lnTo>
                <a:lnTo>
                  <a:pt x="724" y="671"/>
                </a:lnTo>
                <a:lnTo>
                  <a:pt x="747" y="654"/>
                </a:lnTo>
                <a:lnTo>
                  <a:pt x="765" y="665"/>
                </a:lnTo>
                <a:lnTo>
                  <a:pt x="784" y="673"/>
                </a:lnTo>
                <a:lnTo>
                  <a:pt x="805" y="678"/>
                </a:lnTo>
                <a:lnTo>
                  <a:pt x="825" y="676"/>
                </a:lnTo>
                <a:lnTo>
                  <a:pt x="846" y="673"/>
                </a:lnTo>
                <a:lnTo>
                  <a:pt x="868" y="665"/>
                </a:lnTo>
                <a:lnTo>
                  <a:pt x="889" y="656"/>
                </a:lnTo>
                <a:lnTo>
                  <a:pt x="908" y="643"/>
                </a:lnTo>
                <a:lnTo>
                  <a:pt x="924" y="628"/>
                </a:lnTo>
                <a:lnTo>
                  <a:pt x="939" y="613"/>
                </a:lnTo>
                <a:lnTo>
                  <a:pt x="953" y="594"/>
                </a:lnTo>
                <a:lnTo>
                  <a:pt x="964" y="576"/>
                </a:lnTo>
                <a:lnTo>
                  <a:pt x="971" y="555"/>
                </a:lnTo>
                <a:lnTo>
                  <a:pt x="973" y="533"/>
                </a:lnTo>
                <a:lnTo>
                  <a:pt x="971" y="512"/>
                </a:lnTo>
                <a:lnTo>
                  <a:pt x="966" y="492"/>
                </a:lnTo>
                <a:lnTo>
                  <a:pt x="982" y="471"/>
                </a:lnTo>
                <a:lnTo>
                  <a:pt x="999" y="451"/>
                </a:lnTo>
                <a:lnTo>
                  <a:pt x="1011" y="430"/>
                </a:lnTo>
                <a:lnTo>
                  <a:pt x="1022" y="410"/>
                </a:lnTo>
                <a:lnTo>
                  <a:pt x="1027" y="388"/>
                </a:lnTo>
                <a:lnTo>
                  <a:pt x="1031" y="367"/>
                </a:lnTo>
                <a:lnTo>
                  <a:pt x="1033" y="347"/>
                </a:lnTo>
                <a:lnTo>
                  <a:pt x="1031" y="326"/>
                </a:lnTo>
                <a:lnTo>
                  <a:pt x="1027" y="306"/>
                </a:lnTo>
                <a:lnTo>
                  <a:pt x="1022" y="289"/>
                </a:lnTo>
                <a:lnTo>
                  <a:pt x="1011" y="270"/>
                </a:lnTo>
                <a:lnTo>
                  <a:pt x="999" y="253"/>
                </a:lnTo>
                <a:lnTo>
                  <a:pt x="986" y="239"/>
                </a:lnTo>
                <a:lnTo>
                  <a:pt x="969" y="225"/>
                </a:lnTo>
                <a:lnTo>
                  <a:pt x="951" y="212"/>
                </a:lnTo>
                <a:lnTo>
                  <a:pt x="930" y="203"/>
                </a:lnTo>
                <a:lnTo>
                  <a:pt x="936" y="181"/>
                </a:lnTo>
                <a:lnTo>
                  <a:pt x="936" y="158"/>
                </a:lnTo>
                <a:lnTo>
                  <a:pt x="930" y="138"/>
                </a:lnTo>
                <a:lnTo>
                  <a:pt x="919" y="117"/>
                </a:lnTo>
                <a:lnTo>
                  <a:pt x="904" y="99"/>
                </a:lnTo>
                <a:lnTo>
                  <a:pt x="887" y="84"/>
                </a:lnTo>
                <a:lnTo>
                  <a:pt x="868" y="69"/>
                </a:lnTo>
                <a:lnTo>
                  <a:pt x="846" y="58"/>
                </a:lnTo>
                <a:lnTo>
                  <a:pt x="822" y="48"/>
                </a:lnTo>
                <a:lnTo>
                  <a:pt x="799" y="45"/>
                </a:lnTo>
                <a:lnTo>
                  <a:pt x="773" y="41"/>
                </a:lnTo>
                <a:lnTo>
                  <a:pt x="747" y="43"/>
                </a:lnTo>
                <a:lnTo>
                  <a:pt x="724" y="47"/>
                </a:lnTo>
                <a:lnTo>
                  <a:pt x="702" y="54"/>
                </a:lnTo>
                <a:lnTo>
                  <a:pt x="681" y="67"/>
                </a:lnTo>
                <a:lnTo>
                  <a:pt x="662" y="84"/>
                </a:lnTo>
                <a:lnTo>
                  <a:pt x="642" y="61"/>
                </a:lnTo>
                <a:lnTo>
                  <a:pt x="618" y="43"/>
                </a:lnTo>
                <a:lnTo>
                  <a:pt x="597" y="28"/>
                </a:lnTo>
                <a:lnTo>
                  <a:pt x="575" y="17"/>
                </a:lnTo>
                <a:lnTo>
                  <a:pt x="554" y="7"/>
                </a:lnTo>
                <a:lnTo>
                  <a:pt x="533" y="2"/>
                </a:lnTo>
                <a:lnTo>
                  <a:pt x="513" y="0"/>
                </a:lnTo>
                <a:lnTo>
                  <a:pt x="492" y="2"/>
                </a:lnTo>
                <a:lnTo>
                  <a:pt x="472" y="6"/>
                </a:lnTo>
                <a:lnTo>
                  <a:pt x="451" y="11"/>
                </a:lnTo>
                <a:lnTo>
                  <a:pt x="430" y="22"/>
                </a:lnTo>
                <a:lnTo>
                  <a:pt x="410" y="34"/>
                </a:lnTo>
                <a:lnTo>
                  <a:pt x="389" y="48"/>
                </a:lnTo>
                <a:lnTo>
                  <a:pt x="371" y="65"/>
                </a:lnTo>
                <a:lnTo>
                  <a:pt x="352" y="86"/>
                </a:lnTo>
                <a:lnTo>
                  <a:pt x="331" y="108"/>
                </a:lnTo>
              </a:path>
            </a:pathLst>
          </a:custGeom>
          <a:gradFill rotWithShape="0">
            <a:gsLst>
              <a:gs pos="0">
                <a:srgbClr val="669900"/>
              </a:gs>
              <a:gs pos="50000">
                <a:srgbClr val="669900">
                  <a:gamma/>
                  <a:tint val="40000"/>
                  <a:invGamma/>
                </a:srgbClr>
              </a:gs>
              <a:gs pos="100000">
                <a:srgbClr val="669900"/>
              </a:gs>
            </a:gsLst>
            <a:lin ang="2700000" scaled="1"/>
          </a:gradFill>
          <a:ln>
            <a:noFill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9900"/>
            </a:extrusionClr>
            <a:contourClr>
              <a:srgbClr val="669900"/>
            </a:contourClr>
          </a:sp3d>
          <a:extLst>
            <a:ext uri="{91240B29-F687-4F45-9708-019B960494DF}">
              <a14:hiddenLine xmlns:a14="http://schemas.microsoft.com/office/drawing/2010/main" w="12700" cap="rnd" cmpd="sng">
                <a:noFill/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endParaRPr lang="en-US" dirty="0"/>
          </a:p>
        </p:txBody>
      </p:sp>
      <p:sp>
        <p:nvSpPr>
          <p:cNvPr id="7" name="AutoShape 32">
            <a:extLst>
              <a:ext uri="{FF2B5EF4-FFF2-40B4-BE49-F238E27FC236}">
                <a16:creationId xmlns:a16="http://schemas.microsoft.com/office/drawing/2014/main" id="{4553BD23-9865-2468-528C-297055254CB6}"/>
              </a:ext>
            </a:extLst>
          </p:cNvPr>
          <p:cNvSpPr>
            <a:spLocks noChangeAspect="1" noChangeArrowheads="1"/>
          </p:cNvSpPr>
          <p:nvPr/>
        </p:nvSpPr>
        <p:spPr bwMode="auto">
          <a:xfrm rot="5379225">
            <a:off x="4963795" y="4995767"/>
            <a:ext cx="1874837" cy="639763"/>
          </a:xfrm>
          <a:prstGeom prst="triangle">
            <a:avLst>
              <a:gd name="adj" fmla="val 50000"/>
            </a:avLst>
          </a:prstGeom>
          <a:solidFill>
            <a:srgbClr val="FC0128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00000" prstMaterial="legacyMatte">
            <a:bevelT w="13500" h="13500" prst="angle"/>
            <a:bevelB w="13500" h="13500" prst="angle"/>
            <a:extrusionClr>
              <a:srgbClr val="FC0128"/>
            </a:extrusionClr>
            <a:contourClr>
              <a:srgbClr val="FC0128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US" dirty="0"/>
          </a:p>
        </p:txBody>
      </p:sp>
      <p:sp>
        <p:nvSpPr>
          <p:cNvPr id="8" name="AutoShape 32">
            <a:extLst>
              <a:ext uri="{FF2B5EF4-FFF2-40B4-BE49-F238E27FC236}">
                <a16:creationId xmlns:a16="http://schemas.microsoft.com/office/drawing/2014/main" id="{E478B789-F77E-625C-322E-5E219686D6B6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6220775" flipH="1">
            <a:off x="7907982" y="4995766"/>
            <a:ext cx="1874837" cy="639763"/>
          </a:xfrm>
          <a:prstGeom prst="triangle">
            <a:avLst>
              <a:gd name="adj" fmla="val 50000"/>
            </a:avLst>
          </a:prstGeom>
          <a:solidFill>
            <a:srgbClr val="FC0128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00000" prstMaterial="legacyMatte">
            <a:bevelT w="13500" h="13500" prst="angle"/>
            <a:bevelB w="13500" h="13500" prst="angle"/>
            <a:extrusionClr>
              <a:srgbClr val="FC0128"/>
            </a:extrusionClr>
            <a:contourClr>
              <a:srgbClr val="FC0128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US" dirty="0"/>
          </a:p>
        </p:txBody>
      </p:sp>
      <p:pic>
        <p:nvPicPr>
          <p:cNvPr id="10" name="Picture 106" descr="C:\WINDOWS\Application Data\Microsoft\Media Catalog\Downloaded Clips\cl0\BS00093_.wmf">
            <a:extLst>
              <a:ext uri="{FF2B5EF4-FFF2-40B4-BE49-F238E27FC236}">
                <a16:creationId xmlns:a16="http://schemas.microsoft.com/office/drawing/2014/main" id="{02BA51F8-901F-EADC-D071-260C55E561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6841" y="4891573"/>
            <a:ext cx="692645" cy="660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>
            <a:extLst>
              <a:ext uri="{FF2B5EF4-FFF2-40B4-BE49-F238E27FC236}">
                <a16:creationId xmlns:a16="http://schemas.microsoft.com/office/drawing/2014/main" id="{2ECCC42C-4755-B864-9931-344491BF13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893653" y="4823604"/>
            <a:ext cx="825452" cy="796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96DA646-CE8F-12C5-4FBF-8D50D11B7FAC}"/>
              </a:ext>
            </a:extLst>
          </p:cNvPr>
          <p:cNvSpPr txBox="1"/>
          <p:nvPr/>
        </p:nvSpPr>
        <p:spPr>
          <a:xfrm>
            <a:off x="3768985" y="4542866"/>
            <a:ext cx="17871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 IP visible</a:t>
            </a:r>
          </a:p>
          <a:p>
            <a:r>
              <a:rPr lang="en-US" dirty="0"/>
              <a:t>but not server IP</a:t>
            </a:r>
          </a:p>
          <a:p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E74631C-D9F9-3F8A-8C4D-5BC77532548E}"/>
              </a:ext>
            </a:extLst>
          </p:cNvPr>
          <p:cNvSpPr txBox="1"/>
          <p:nvPr/>
        </p:nvSpPr>
        <p:spPr>
          <a:xfrm>
            <a:off x="9277196" y="4531799"/>
            <a:ext cx="17871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server IP visible</a:t>
            </a:r>
          </a:p>
          <a:p>
            <a:r>
              <a:rPr lang="en-US" dirty="0"/>
              <a:t>but not client IP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AD84D4-A6C1-8E98-7859-D51578D53AAD}"/>
              </a:ext>
            </a:extLst>
          </p:cNvPr>
          <p:cNvSpPr txBox="1"/>
          <p:nvPr/>
        </p:nvSpPr>
        <p:spPr>
          <a:xfrm>
            <a:off x="6567953" y="4991299"/>
            <a:ext cx="1787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neither IP visible</a:t>
            </a:r>
          </a:p>
        </p:txBody>
      </p:sp>
    </p:spTree>
    <p:extLst>
      <p:ext uri="{BB962C8B-B14F-4D97-AF65-F5344CB8AC3E}">
        <p14:creationId xmlns:p14="http://schemas.microsoft.com/office/powerpoint/2010/main" val="2731418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9F984-0493-EBFF-E1C6-73AB402C7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Ridiculously low leakage - </a:t>
            </a:r>
            <a:r>
              <a:rPr lang="en-US" i="1" dirty="0"/>
              <a:t>metadata obfuscation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78CF36-B064-FEC0-1D1C-C459D001E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396C-D1F4-44E4-876F-7C581D145044}" type="slidenum">
              <a:rPr lang="he-IL" smtClean="0"/>
              <a:t>16</a:t>
            </a:fld>
            <a:endParaRPr lang="he-I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F88279-2DA0-35CF-E05E-9D9B406356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Even if we can’t see even IP addresses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	we can see PPI - packet times, sizes and directions</a:t>
            </a:r>
          </a:p>
          <a:p>
            <a:pPr defTabSz="457200">
              <a:spcBef>
                <a:spcPts val="1200"/>
              </a:spcBef>
            </a:pPr>
            <a:r>
              <a:rPr lang="en-US" dirty="0"/>
              <a:t>Proposed traffic obfuscation mechanisms </a:t>
            </a:r>
            <a:r>
              <a:rPr lang="en-US" sz="2400" dirty="0"/>
              <a:t>(PriFi, Loopix, BuFLO, TARANET ditto)</a:t>
            </a:r>
            <a:endParaRPr lang="en-US" dirty="0"/>
          </a:p>
          <a:p>
            <a:pPr marL="457200" indent="-457200" defTabSz="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divide/merge/pad all packets to same length </a:t>
            </a:r>
          </a:p>
          <a:p>
            <a:pPr defTabSz="457200">
              <a:spcBef>
                <a:spcPts val="0"/>
              </a:spcBef>
            </a:pPr>
            <a:r>
              <a:rPr lang="en-US" sz="2000" dirty="0"/>
              <a:t>		(</a:t>
            </a:r>
            <a:r>
              <a:rPr lang="en-US" dirty="0"/>
              <a:t>sophisticated methods reduce added overhead to &lt; 10%)</a:t>
            </a:r>
          </a:p>
          <a:p>
            <a:pPr marL="461963" indent="-461963" defTabSz="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add </a:t>
            </a:r>
            <a:r>
              <a:rPr lang="en-US" i="1" dirty="0"/>
              <a:t>chaff</a:t>
            </a:r>
            <a:r>
              <a:rPr lang="en-US" dirty="0"/>
              <a:t> packets</a:t>
            </a:r>
          </a:p>
          <a:p>
            <a:pPr marL="457200" indent="-457200" defTabSz="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delay packets to disguise interpacket timing behavior</a:t>
            </a:r>
          </a:p>
          <a:p>
            <a:pPr defTabSz="457200">
              <a:spcBef>
                <a:spcPts val="1200"/>
              </a:spcBef>
            </a:pPr>
            <a:r>
              <a:rPr lang="en-US" dirty="0"/>
              <a:t>So, basically all that is left is the session duration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	which can be further disguised by </a:t>
            </a:r>
            <a:r>
              <a:rPr lang="en-US" i="1" dirty="0"/>
              <a:t>connection migration</a:t>
            </a:r>
          </a:p>
          <a:p>
            <a:pPr defTabSz="457200"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98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BF49D-AD46-476E-A256-5E4DE7005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latin typeface="Calibri"/>
                <a:ea typeface="Calibri"/>
                <a:cs typeface="Calibri"/>
              </a:rPr>
              <a:t>Timeline of a few of the DPI challenges</a:t>
            </a:r>
            <a:endParaRPr lang="en-IL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5AF1B4F-273E-4E69-9000-911A9295545F}"/>
              </a:ext>
            </a:extLst>
          </p:cNvPr>
          <p:cNvCxnSpPr>
            <a:cxnSpLocks/>
          </p:cNvCxnSpPr>
          <p:nvPr/>
        </p:nvCxnSpPr>
        <p:spPr>
          <a:xfrm>
            <a:off x="707010" y="2089292"/>
            <a:ext cx="0" cy="4693143"/>
          </a:xfrm>
          <a:prstGeom prst="straightConnector1">
            <a:avLst/>
          </a:prstGeom>
          <a:ln w="889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B75FA135-B7A5-BACD-27D0-FE94A6FE3B10}"/>
              </a:ext>
            </a:extLst>
          </p:cNvPr>
          <p:cNvCxnSpPr>
            <a:cxnSpLocks/>
          </p:cNvCxnSpPr>
          <p:nvPr/>
        </p:nvCxnSpPr>
        <p:spPr>
          <a:xfrm flipH="1" flipV="1">
            <a:off x="764624" y="2148641"/>
            <a:ext cx="1157020" cy="307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A67D946-1713-1F78-D572-4D15EE2844EE}"/>
              </a:ext>
            </a:extLst>
          </p:cNvPr>
          <p:cNvCxnSpPr>
            <a:cxnSpLocks/>
          </p:cNvCxnSpPr>
          <p:nvPr/>
        </p:nvCxnSpPr>
        <p:spPr>
          <a:xfrm>
            <a:off x="706438" y="1867344"/>
            <a:ext cx="0" cy="1044913"/>
          </a:xfrm>
          <a:prstGeom prst="straightConnector1">
            <a:avLst/>
          </a:prstGeom>
          <a:ln w="889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FE476CA-45B3-58A6-FFDE-6BA47988FA6A}"/>
              </a:ext>
            </a:extLst>
          </p:cNvPr>
          <p:cNvCxnSpPr>
            <a:cxnSpLocks/>
          </p:cNvCxnSpPr>
          <p:nvPr/>
        </p:nvCxnSpPr>
        <p:spPr>
          <a:xfrm>
            <a:off x="707182" y="5263487"/>
            <a:ext cx="0" cy="1518948"/>
          </a:xfrm>
          <a:prstGeom prst="straightConnector1">
            <a:avLst/>
          </a:prstGeom>
          <a:ln w="889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9F3EAB61-11FB-91C1-0375-9169EF227C73}"/>
              </a:ext>
            </a:extLst>
          </p:cNvPr>
          <p:cNvSpPr txBox="1"/>
          <p:nvPr/>
        </p:nvSpPr>
        <p:spPr>
          <a:xfrm rot="-5400000">
            <a:off x="77304" y="2272842"/>
            <a:ext cx="65156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 dirty="0">
                <a:cs typeface="Calibri"/>
              </a:rPr>
              <a:t>2023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EA830F-4EEA-AF68-DDA8-E58419DE4637}"/>
              </a:ext>
            </a:extLst>
          </p:cNvPr>
          <p:cNvSpPr txBox="1"/>
          <p:nvPr/>
        </p:nvSpPr>
        <p:spPr>
          <a:xfrm rot="-5400000">
            <a:off x="88347" y="5461163"/>
            <a:ext cx="65156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 dirty="0">
                <a:solidFill>
                  <a:srgbClr val="7030A0"/>
                </a:solidFill>
                <a:cs typeface="Calibri"/>
              </a:rPr>
              <a:t>2025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E08947-AC58-2B3A-7538-5FEEA75D7C39}"/>
              </a:ext>
            </a:extLst>
          </p:cNvPr>
          <p:cNvSpPr txBox="1"/>
          <p:nvPr/>
        </p:nvSpPr>
        <p:spPr>
          <a:xfrm rot="-5400000">
            <a:off x="77304" y="3918320"/>
            <a:ext cx="65156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2024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88E355-BA98-5F3C-CE05-F1D9663245CA}"/>
              </a:ext>
            </a:extLst>
          </p:cNvPr>
          <p:cNvSpPr txBox="1"/>
          <p:nvPr/>
        </p:nvSpPr>
        <p:spPr>
          <a:xfrm>
            <a:off x="1954695" y="1967048"/>
            <a:ext cx="316947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Chrome enables DoH by default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DDDC9E6-160D-925C-15D4-591E006F2921}"/>
              </a:ext>
            </a:extLst>
          </p:cNvPr>
          <p:cNvSpPr txBox="1"/>
          <p:nvPr/>
        </p:nvSpPr>
        <p:spPr>
          <a:xfrm>
            <a:off x="7414038" y="2154019"/>
            <a:ext cx="316947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Chrome enables ECH + GREASE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A351EE-26C5-9746-4336-C117CA3C5596}"/>
              </a:ext>
            </a:extLst>
          </p:cNvPr>
          <p:cNvCxnSpPr>
            <a:cxnSpLocks/>
          </p:cNvCxnSpPr>
          <p:nvPr/>
        </p:nvCxnSpPr>
        <p:spPr>
          <a:xfrm flipH="1" flipV="1">
            <a:off x="764624" y="2675172"/>
            <a:ext cx="6601454" cy="261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A68B3E2-C5E9-2716-B0AC-6F3959708DF1}"/>
              </a:ext>
            </a:extLst>
          </p:cNvPr>
          <p:cNvSpPr txBox="1"/>
          <p:nvPr/>
        </p:nvSpPr>
        <p:spPr>
          <a:xfrm>
            <a:off x="7399129" y="2446228"/>
            <a:ext cx="354937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Cloudflare turns on ECH first time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7A86229-DFAA-7497-6196-66B0A27B8A7C}"/>
              </a:ext>
            </a:extLst>
          </p:cNvPr>
          <p:cNvCxnSpPr>
            <a:cxnSpLocks/>
          </p:cNvCxnSpPr>
          <p:nvPr/>
        </p:nvCxnSpPr>
        <p:spPr>
          <a:xfrm flipH="1" flipV="1">
            <a:off x="764598" y="2858482"/>
            <a:ext cx="6623540" cy="1365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F4A8F6B-3572-8AC3-6D1A-40A2D51B83DA}"/>
              </a:ext>
            </a:extLst>
          </p:cNvPr>
          <p:cNvSpPr txBox="1"/>
          <p:nvPr/>
        </p:nvSpPr>
        <p:spPr>
          <a:xfrm>
            <a:off x="7410172" y="2687472"/>
            <a:ext cx="316947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Cloudflare turns off ECH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B4F3E3B-77E3-5C6A-5692-73674E385EF5}"/>
              </a:ext>
            </a:extLst>
          </p:cNvPr>
          <p:cNvCxnSpPr>
            <a:cxnSpLocks/>
          </p:cNvCxnSpPr>
          <p:nvPr/>
        </p:nvCxnSpPr>
        <p:spPr>
          <a:xfrm flipH="1" flipV="1">
            <a:off x="764597" y="4394128"/>
            <a:ext cx="6612498" cy="13656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1FC5491A-F6B2-49B3-E2E8-FA6F202A6821}"/>
              </a:ext>
            </a:extLst>
          </p:cNvPr>
          <p:cNvSpPr txBox="1"/>
          <p:nvPr/>
        </p:nvSpPr>
        <p:spPr>
          <a:xfrm>
            <a:off x="7399129" y="4223116"/>
            <a:ext cx="456758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Cloudflare turns ECH back on for free accounts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3E41BD-7F3F-A3B7-6D11-DB87B3F06F94}"/>
              </a:ext>
            </a:extLst>
          </p:cNvPr>
          <p:cNvSpPr txBox="1"/>
          <p:nvPr/>
        </p:nvSpPr>
        <p:spPr>
          <a:xfrm>
            <a:off x="5304400" y="6296049"/>
            <a:ext cx="316947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7030A0"/>
                </a:solidFill>
                <a:cs typeface="Calibri"/>
              </a:rPr>
              <a:t>Google to offer IP Protection (?)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92803A7-18B9-777D-722D-0C3A5CCBAE35}"/>
              </a:ext>
            </a:extLst>
          </p:cNvPr>
          <p:cNvCxnSpPr>
            <a:cxnSpLocks/>
            <a:stCxn id="22" idx="1"/>
          </p:cNvCxnSpPr>
          <p:nvPr/>
        </p:nvCxnSpPr>
        <p:spPr>
          <a:xfrm flipH="1" flipV="1">
            <a:off x="775586" y="1938237"/>
            <a:ext cx="4557469" cy="2573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EF50246-1DC9-8D01-2915-BD4F564C58AD}"/>
              </a:ext>
            </a:extLst>
          </p:cNvPr>
          <p:cNvSpPr txBox="1"/>
          <p:nvPr/>
        </p:nvSpPr>
        <p:spPr>
          <a:xfrm>
            <a:off x="5333055" y="1779309"/>
            <a:ext cx="415234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Apple turns on APR for Safari browser only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817278E-F52D-B661-B4F2-FF9FD05F046A}"/>
              </a:ext>
            </a:extLst>
          </p:cNvPr>
          <p:cNvCxnSpPr>
            <a:cxnSpLocks/>
            <a:stCxn id="24" idx="1"/>
          </p:cNvCxnSpPr>
          <p:nvPr/>
        </p:nvCxnSpPr>
        <p:spPr>
          <a:xfrm flipH="1" flipV="1">
            <a:off x="765110" y="3452638"/>
            <a:ext cx="2338658" cy="3126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CB1AB963-A284-650D-C8AB-EED3B7E6C846}"/>
              </a:ext>
            </a:extLst>
          </p:cNvPr>
          <p:cNvSpPr txBox="1"/>
          <p:nvPr/>
        </p:nvSpPr>
        <p:spPr>
          <a:xfrm>
            <a:off x="3103768" y="3271098"/>
            <a:ext cx="619278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Chrome enabled Kyber+X25519 by default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5F6009A-6C05-6F70-B92D-058EB11A5009}"/>
              </a:ext>
            </a:extLst>
          </p:cNvPr>
          <p:cNvCxnSpPr>
            <a:cxnSpLocks/>
          </p:cNvCxnSpPr>
          <p:nvPr/>
        </p:nvCxnSpPr>
        <p:spPr>
          <a:xfrm flipH="1">
            <a:off x="762888" y="6266249"/>
            <a:ext cx="4536324" cy="3294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A9A0FEC-7AC2-9D8C-D1E4-E2F45713D4C9}"/>
              </a:ext>
            </a:extLst>
          </p:cNvPr>
          <p:cNvSpPr txBox="1"/>
          <p:nvPr/>
        </p:nvSpPr>
        <p:spPr>
          <a:xfrm>
            <a:off x="5311912" y="6100506"/>
            <a:ext cx="569843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7030A0"/>
                </a:solidFill>
                <a:cs typeface="Calibri"/>
              </a:rPr>
              <a:t>Apple to turn on APR for all iPhone/MAC connections (?)</a:t>
            </a:r>
            <a:endParaRPr lang="en-US" dirty="0">
              <a:solidFill>
                <a:srgbClr val="7030A0"/>
              </a:solidFill>
              <a:ea typeface="Calibri"/>
              <a:cs typeface="Calibri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41783D2-9BE7-2FE8-64E1-29CE7F269A7D}"/>
              </a:ext>
            </a:extLst>
          </p:cNvPr>
          <p:cNvCxnSpPr>
            <a:cxnSpLocks/>
            <a:stCxn id="30" idx="1"/>
          </p:cNvCxnSpPr>
          <p:nvPr/>
        </p:nvCxnSpPr>
        <p:spPr>
          <a:xfrm flipH="1">
            <a:off x="768669" y="5844432"/>
            <a:ext cx="2386452" cy="1159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F27B3293-B2CD-9E0E-4B6A-0921FF3D621F}"/>
              </a:ext>
            </a:extLst>
          </p:cNvPr>
          <p:cNvSpPr txBox="1"/>
          <p:nvPr/>
        </p:nvSpPr>
        <p:spPr>
          <a:xfrm>
            <a:off x="3155121" y="5659766"/>
            <a:ext cx="808382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7030A0"/>
                </a:solidFill>
                <a:cs typeface="Calibri"/>
              </a:rPr>
              <a:t>NIST CNSA 2.0 (PQ key exchange + authentication) initial deployments</a:t>
            </a:r>
            <a:endParaRPr lang="en-US" dirty="0">
              <a:solidFill>
                <a:srgbClr val="7030A0"/>
              </a:solidFill>
              <a:ea typeface="Calibri"/>
              <a:cs typeface="Calibri"/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647249F-4ED3-1B81-509E-1A0BA734F275}"/>
              </a:ext>
            </a:extLst>
          </p:cNvPr>
          <p:cNvCxnSpPr>
            <a:cxnSpLocks/>
          </p:cNvCxnSpPr>
          <p:nvPr/>
        </p:nvCxnSpPr>
        <p:spPr>
          <a:xfrm flipH="1" flipV="1">
            <a:off x="764543" y="5120856"/>
            <a:ext cx="6634586" cy="13656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643A7F23-4B95-792B-BD3C-C43AE86BAAF7}"/>
              </a:ext>
            </a:extLst>
          </p:cNvPr>
          <p:cNvSpPr txBox="1"/>
          <p:nvPr/>
        </p:nvSpPr>
        <p:spPr>
          <a:xfrm>
            <a:off x="7399128" y="4925000"/>
            <a:ext cx="424132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Cloudflare turns on ECH for free accounts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E51B1D8-DCE7-5078-5256-ED9FEF55C245}"/>
              </a:ext>
            </a:extLst>
          </p:cNvPr>
          <p:cNvSpPr txBox="1"/>
          <p:nvPr/>
        </p:nvSpPr>
        <p:spPr>
          <a:xfrm>
            <a:off x="1968278" y="2331483"/>
            <a:ext cx="112643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DoQ RFC</a:t>
            </a:r>
            <a:endParaRPr lang="en-US" dirty="0">
              <a:ea typeface="Calibri"/>
              <a:cs typeface="Calibri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CABB8D4-4972-9ECA-9F84-2111E5484BC4}"/>
              </a:ext>
            </a:extLst>
          </p:cNvPr>
          <p:cNvCxnSpPr>
            <a:cxnSpLocks/>
          </p:cNvCxnSpPr>
          <p:nvPr/>
        </p:nvCxnSpPr>
        <p:spPr>
          <a:xfrm flipH="1" flipV="1">
            <a:off x="775588" y="4816541"/>
            <a:ext cx="6634584" cy="13656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80A352FB-1F0B-6EA5-825E-236B1AE7E502}"/>
              </a:ext>
            </a:extLst>
          </p:cNvPr>
          <p:cNvSpPr txBox="1"/>
          <p:nvPr/>
        </p:nvSpPr>
        <p:spPr>
          <a:xfrm>
            <a:off x="7410172" y="4619026"/>
            <a:ext cx="363330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Facebook</a:t>
            </a:r>
            <a:r>
              <a:rPr lang="en-US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ECH experimentation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B5C4627-507E-8D79-A59C-37B6BF7E0DD1}"/>
              </a:ext>
            </a:extLst>
          </p:cNvPr>
          <p:cNvCxnSpPr>
            <a:cxnSpLocks/>
          </p:cNvCxnSpPr>
          <p:nvPr/>
        </p:nvCxnSpPr>
        <p:spPr>
          <a:xfrm flipH="1">
            <a:off x="764543" y="5364255"/>
            <a:ext cx="6634585" cy="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EFAA9ED3-8845-2B2E-DCF7-31A7A25A8E78}"/>
              </a:ext>
            </a:extLst>
          </p:cNvPr>
          <p:cNvSpPr txBox="1"/>
          <p:nvPr/>
        </p:nvSpPr>
        <p:spPr>
          <a:xfrm>
            <a:off x="7402994" y="5172373"/>
            <a:ext cx="410320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7030A0"/>
                </a:solidFill>
                <a:cs typeface="Calibri"/>
              </a:rPr>
              <a:t>Cloudflare to turn on ECH for all accounts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120455E-FBBF-450B-9AF0-AAE6B1F8EF44}"/>
              </a:ext>
            </a:extLst>
          </p:cNvPr>
          <p:cNvSpPr txBox="1"/>
          <p:nvPr/>
        </p:nvSpPr>
        <p:spPr>
          <a:xfrm>
            <a:off x="7429499" y="5903249"/>
            <a:ext cx="203254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7030A0"/>
                </a:solidFill>
                <a:cs typeface="Calibri"/>
              </a:rPr>
              <a:t>ECH ramp-up phase</a:t>
            </a:r>
            <a:endParaRPr lang="en-US" dirty="0">
              <a:solidFill>
                <a:srgbClr val="7030A0"/>
              </a:solidFill>
              <a:ea typeface="Calibri"/>
              <a:cs typeface="Calibri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336AD6D-5117-FBFB-4D05-94D17250DC77}"/>
              </a:ext>
            </a:extLst>
          </p:cNvPr>
          <p:cNvSpPr txBox="1"/>
          <p:nvPr/>
        </p:nvSpPr>
        <p:spPr>
          <a:xfrm>
            <a:off x="7416249" y="5407949"/>
            <a:ext cx="99115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7030A0"/>
                </a:solidFill>
                <a:cs typeface="Calibri"/>
              </a:rPr>
              <a:t>ECH RFC</a:t>
            </a:r>
            <a:endParaRPr lang="en-US" dirty="0">
              <a:solidFill>
                <a:srgbClr val="7030A0"/>
              </a:solidFill>
              <a:ea typeface="Calibri"/>
              <a:cs typeface="Calibri"/>
            </a:endParaRP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94C2DB4-BBFC-3FBC-4EA5-D97EDEE7577D}"/>
              </a:ext>
            </a:extLst>
          </p:cNvPr>
          <p:cNvCxnSpPr>
            <a:cxnSpLocks/>
          </p:cNvCxnSpPr>
          <p:nvPr/>
        </p:nvCxnSpPr>
        <p:spPr>
          <a:xfrm flipH="1">
            <a:off x="759077" y="6464942"/>
            <a:ext cx="4536324" cy="3294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B37C6337-B26B-D5D3-3C4B-2C3B818A26D5}"/>
              </a:ext>
            </a:extLst>
          </p:cNvPr>
          <p:cNvCxnSpPr>
            <a:cxnSpLocks/>
          </p:cNvCxnSpPr>
          <p:nvPr/>
        </p:nvCxnSpPr>
        <p:spPr>
          <a:xfrm flipH="1" flipV="1">
            <a:off x="777298" y="2350482"/>
            <a:ext cx="6623540" cy="1365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87D71F8D-BAEA-4E07-FBC1-928000997A38}"/>
              </a:ext>
            </a:extLst>
          </p:cNvPr>
          <p:cNvCxnSpPr>
            <a:cxnSpLocks/>
          </p:cNvCxnSpPr>
          <p:nvPr/>
        </p:nvCxnSpPr>
        <p:spPr>
          <a:xfrm flipH="1" flipV="1">
            <a:off x="777324" y="2516941"/>
            <a:ext cx="1157020" cy="307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150AE553-B893-851F-4248-FF38A004B5DB}"/>
              </a:ext>
            </a:extLst>
          </p:cNvPr>
          <p:cNvCxnSpPr>
            <a:cxnSpLocks/>
          </p:cNvCxnSpPr>
          <p:nvPr/>
        </p:nvCxnSpPr>
        <p:spPr>
          <a:xfrm flipH="1">
            <a:off x="764543" y="5592855"/>
            <a:ext cx="6634585" cy="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3F8A6725-DD0B-1D0D-21C5-E3D7B8B0417C}"/>
              </a:ext>
            </a:extLst>
          </p:cNvPr>
          <p:cNvCxnSpPr>
            <a:cxnSpLocks/>
          </p:cNvCxnSpPr>
          <p:nvPr/>
        </p:nvCxnSpPr>
        <p:spPr>
          <a:xfrm flipH="1">
            <a:off x="764543" y="6100506"/>
            <a:ext cx="6634585" cy="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F3B58B41-328B-635E-6AC5-99144A947C8E}"/>
              </a:ext>
            </a:extLst>
          </p:cNvPr>
          <p:cNvCxnSpPr>
            <a:cxnSpLocks/>
          </p:cNvCxnSpPr>
          <p:nvPr/>
        </p:nvCxnSpPr>
        <p:spPr>
          <a:xfrm flipH="1">
            <a:off x="778913" y="3909868"/>
            <a:ext cx="1142731" cy="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F1303289-0C6B-5E67-E440-B527D306D315}"/>
              </a:ext>
            </a:extLst>
          </p:cNvPr>
          <p:cNvSpPr txBox="1"/>
          <p:nvPr/>
        </p:nvSpPr>
        <p:spPr>
          <a:xfrm>
            <a:off x="1934344" y="3703137"/>
            <a:ext cx="619278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Chrome starts using baked-in public DNS resolvers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D86D3803-AC8D-5C00-867D-21F343CF983E}"/>
              </a:ext>
            </a:extLst>
          </p:cNvPr>
          <p:cNvCxnSpPr>
            <a:cxnSpLocks/>
          </p:cNvCxnSpPr>
          <p:nvPr/>
        </p:nvCxnSpPr>
        <p:spPr>
          <a:xfrm flipH="1" flipV="1">
            <a:off x="767966" y="1724877"/>
            <a:ext cx="3255394" cy="18385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549A6A28-4A5A-A469-ED75-810EDE23F630}"/>
              </a:ext>
            </a:extLst>
          </p:cNvPr>
          <p:cNvSpPr txBox="1"/>
          <p:nvPr/>
        </p:nvSpPr>
        <p:spPr>
          <a:xfrm>
            <a:off x="4079565" y="1565949"/>
            <a:ext cx="177519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70C0"/>
                </a:solidFill>
                <a:cs typeface="Calibri"/>
              </a:rPr>
              <a:t>QUIC ramp-up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C3E77C5-D2D2-C8D1-282F-8369006954D4}"/>
              </a:ext>
            </a:extLst>
          </p:cNvPr>
          <p:cNvSpPr txBox="1"/>
          <p:nvPr/>
        </p:nvSpPr>
        <p:spPr>
          <a:xfrm rot="-5400000">
            <a:off x="82671" y="1538884"/>
            <a:ext cx="651565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b="1" dirty="0">
                <a:solidFill>
                  <a:srgbClr val="0070C0"/>
                </a:solidFill>
                <a:cs typeface="Calibri"/>
              </a:rPr>
              <a:t>earlier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F6AC502-D85B-D31C-8802-33E639EC4C61}"/>
              </a:ext>
            </a:extLst>
          </p:cNvPr>
          <p:cNvCxnSpPr>
            <a:cxnSpLocks/>
          </p:cNvCxnSpPr>
          <p:nvPr/>
        </p:nvCxnSpPr>
        <p:spPr>
          <a:xfrm>
            <a:off x="706996" y="1219200"/>
            <a:ext cx="0" cy="648144"/>
          </a:xfrm>
          <a:prstGeom prst="straightConnector1">
            <a:avLst/>
          </a:prstGeom>
          <a:ln w="889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2A2DED38-9C53-05C5-CB06-901212500790}"/>
              </a:ext>
            </a:extLst>
          </p:cNvPr>
          <p:cNvCxnSpPr>
            <a:cxnSpLocks/>
          </p:cNvCxnSpPr>
          <p:nvPr/>
        </p:nvCxnSpPr>
        <p:spPr>
          <a:xfrm flipH="1" flipV="1">
            <a:off x="755582" y="1545724"/>
            <a:ext cx="1178762" cy="6657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E3FD5662-9314-8A2F-8CCD-371D927E76DE}"/>
              </a:ext>
            </a:extLst>
          </p:cNvPr>
          <p:cNvSpPr txBox="1"/>
          <p:nvPr/>
        </p:nvSpPr>
        <p:spPr>
          <a:xfrm>
            <a:off x="1939034" y="1364386"/>
            <a:ext cx="112643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70C0"/>
                </a:solidFill>
                <a:cs typeface="Calibri"/>
              </a:rPr>
              <a:t>DoH RFC</a:t>
            </a:r>
            <a:endParaRPr lang="en-US" dirty="0">
              <a:solidFill>
                <a:srgbClr val="0070C0"/>
              </a:solidFill>
              <a:ea typeface="Calibri"/>
              <a:cs typeface="Calibri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F81469B-56DB-60D4-F74E-11FCBAD35701}"/>
              </a:ext>
            </a:extLst>
          </p:cNvPr>
          <p:cNvCxnSpPr>
            <a:cxnSpLocks/>
          </p:cNvCxnSpPr>
          <p:nvPr/>
        </p:nvCxnSpPr>
        <p:spPr>
          <a:xfrm flipH="1">
            <a:off x="755582" y="1392573"/>
            <a:ext cx="3267778" cy="0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5CB982A0-D2B8-FF53-A63A-C0A10CC7F30E}"/>
              </a:ext>
            </a:extLst>
          </p:cNvPr>
          <p:cNvSpPr txBox="1"/>
          <p:nvPr/>
        </p:nvSpPr>
        <p:spPr>
          <a:xfrm>
            <a:off x="4063488" y="1214810"/>
            <a:ext cx="336601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70C0"/>
                </a:solidFill>
                <a:cs typeface="Calibri"/>
              </a:rPr>
              <a:t>near </a:t>
            </a:r>
            <a:r>
              <a:rPr lang="en-US" dirty="0">
                <a:solidFill>
                  <a:srgbClr val="0070C0"/>
                </a:solidFill>
                <a:cs typeface="Calibri"/>
              </a:rPr>
              <a:t>universal adoption of https</a:t>
            </a:r>
          </a:p>
        </p:txBody>
      </p:sp>
    </p:spTree>
    <p:extLst>
      <p:ext uri="{BB962C8B-B14F-4D97-AF65-F5344CB8AC3E}">
        <p14:creationId xmlns:p14="http://schemas.microsoft.com/office/powerpoint/2010/main" val="18664051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44005-B210-9070-5E10-4F2160DE4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What’s holding up ECH?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CCABF-505C-2394-F9DB-BBDBACBFFF8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7650" y="1313644"/>
            <a:ext cx="11157322" cy="50871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ECH was proposed way back in 2018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and all major browsers now support it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	why aren’t servers supporting it yet?</a:t>
            </a:r>
          </a:p>
          <a:p>
            <a:pPr indent="342900">
              <a:buFont typeface="Arial" panose="020B0604020202020204" pitchFamily="34" charset="0"/>
              <a:buChar char="•"/>
            </a:pPr>
            <a:r>
              <a:rPr lang="en-US" sz="2400" dirty="0"/>
              <a:t>chicken and egg problem (similar to what happened to IPv6)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without encrypted DNS there is little reason to use ECH</a:t>
            </a:r>
          </a:p>
          <a:p>
            <a:pPr indent="342900">
              <a:spcBef>
                <a:spcPts val="0"/>
              </a:spcBef>
              <a:buNone/>
              <a:tabLst>
                <a:tab pos="231775" algn="l"/>
              </a:tabLst>
            </a:pPr>
            <a:r>
              <a:rPr lang="en-US" sz="2400" dirty="0"/>
              <a:t>	and without ECH there is little reason to use encrypted DNS</a:t>
            </a:r>
          </a:p>
          <a:p>
            <a:pPr indent="34290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231775" algn="l"/>
              </a:tabLst>
            </a:pPr>
            <a:r>
              <a:rPr lang="en-US" sz="2400" dirty="0"/>
              <a:t>most DNS traffic is towards network infrastructure DNS</a:t>
            </a:r>
          </a:p>
          <a:p>
            <a:pPr indent="342900">
              <a:spcBef>
                <a:spcPts val="0"/>
              </a:spcBef>
              <a:buNone/>
              <a:tabLst>
                <a:tab pos="231775" algn="l"/>
              </a:tabLst>
            </a:pPr>
            <a:r>
              <a:rPr lang="en-US" sz="2400" dirty="0"/>
              <a:t>	and many operators don’t want encrypted DNS</a:t>
            </a:r>
          </a:p>
          <a:p>
            <a:pPr indent="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ECH is a complex extension - several subtle bugs have caused problems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e.g., Cloudflare disabled after a short period</a:t>
            </a:r>
          </a:p>
          <a:p>
            <a:pPr indent="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the main way to distribute the initial key (every hour or two) is via DNS</a:t>
            </a:r>
          </a:p>
          <a:p>
            <a:pPr indent="342900" defTabSz="231775">
              <a:spcBef>
                <a:spcPts val="0"/>
              </a:spcBef>
              <a:buNone/>
            </a:pPr>
            <a:r>
              <a:rPr lang="en-US" sz="2400" dirty="0"/>
              <a:t>	and the operational aspects of updating keys are not fully worked out</a:t>
            </a:r>
          </a:p>
          <a:p>
            <a:pPr marL="0" indent="0" defTabSz="231775">
              <a:spcBef>
                <a:spcPts val="0"/>
              </a:spcBef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334377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FF531-8172-425E-C919-C28509D16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A more realistic server ECH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39C38-AA10-C764-8416-D081B329E1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Cloudflare now forces free customers to use ECH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and from Q1/2025 will default to using for all customers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		but allow disabling form the dashboard</a:t>
            </a:r>
          </a:p>
          <a:p>
            <a:pPr marL="0" indent="0" defTabSz="231775">
              <a:spcBef>
                <a:spcPts val="1200"/>
              </a:spcBef>
              <a:buNone/>
            </a:pPr>
            <a:r>
              <a:rPr lang="en-US" sz="2800" dirty="0"/>
              <a:t>Major players (other than Cloudflare) are not on-board</a:t>
            </a:r>
          </a:p>
          <a:p>
            <a:pPr marL="0" indent="0" defTabSz="231775">
              <a:spcBef>
                <a:spcPts val="0"/>
              </a:spcBef>
              <a:buNone/>
            </a:pPr>
            <a:r>
              <a:rPr lang="en-US" sz="2800" dirty="0"/>
              <a:t>	Google servers have no plans, FB has only an experimentation roadmap</a:t>
            </a:r>
          </a:p>
          <a:p>
            <a:pPr marL="0" indent="0" defTabSz="461963">
              <a:spcBef>
                <a:spcPts val="1200"/>
              </a:spcBef>
              <a:buNone/>
            </a:pPr>
            <a:r>
              <a:rPr lang="en-US" sz="2800" dirty="0"/>
              <a:t>The RFC is mysteriously held up once again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sz="2800" dirty="0"/>
              <a:t>	and most (other than Cloudflare and testing sites) will use before RFC</a:t>
            </a:r>
          </a:p>
          <a:p>
            <a:pPr marL="0" indent="0" defTabSz="461963">
              <a:spcBef>
                <a:spcPts val="1200"/>
              </a:spcBef>
              <a:buNone/>
            </a:pPr>
            <a:r>
              <a:rPr lang="en-US" sz="2800" dirty="0"/>
              <a:t>A realistic timeline is for low percentage of sites to start rolling out in 2025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sz="2800" dirty="0"/>
              <a:t>	a more significant fraction in 2026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sz="2800" dirty="0"/>
              <a:t>		and a long tail of non-ECH sites for &gt; 5 years</a:t>
            </a:r>
          </a:p>
        </p:txBody>
      </p:sp>
    </p:spTree>
    <p:extLst>
      <p:ext uri="{BB962C8B-B14F-4D97-AF65-F5344CB8AC3E}">
        <p14:creationId xmlns:p14="http://schemas.microsoft.com/office/powerpoint/2010/main" val="1417512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908C7-3514-219A-4150-97F6191B6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Isn’t almost all traffic encrypted already?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D73FD8-2410-454A-A9B7-01345C99C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396C-D1F4-44E4-876F-7C581D145044}" type="slidenum">
              <a:rPr lang="he-IL" smtClean="0"/>
              <a:t>2</a:t>
            </a:fld>
            <a:endParaRPr lang="he-I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18D5F-3779-F4D7-7A20-5DABA93B580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</a:pPr>
            <a:r>
              <a:rPr lang="en-US" dirty="0"/>
              <a:t>It is frequently said that &gt;85% of Internet traffic is encrypted</a:t>
            </a:r>
          </a:p>
          <a:p>
            <a:pPr>
              <a:lnSpc>
                <a:spcPct val="95000"/>
              </a:lnSpc>
              <a:spcBef>
                <a:spcPts val="1800"/>
              </a:spcBef>
            </a:pPr>
            <a:r>
              <a:rPr lang="en-US" dirty="0"/>
              <a:t>What this really means is that 85% of the Internet Traffic volume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dirty="0"/>
              <a:t>	is http</a:t>
            </a:r>
            <a:r>
              <a:rPr lang="en-US" b="1" dirty="0"/>
              <a:t>s</a:t>
            </a:r>
            <a:r>
              <a:rPr lang="en-US" dirty="0"/>
              <a:t>, i.e., http / TLS / TCP / IP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dirty="0"/>
              <a:t>		with TLS 1.3 providing more than adequate </a:t>
            </a:r>
            <a:r>
              <a:rPr lang="en-US" i="1" dirty="0"/>
              <a:t>security</a:t>
            </a:r>
          </a:p>
          <a:p>
            <a:pPr defTabSz="457200">
              <a:lnSpc>
                <a:spcPct val="95000"/>
              </a:lnSpc>
              <a:spcBef>
                <a:spcPts val="1800"/>
              </a:spcBef>
            </a:pPr>
            <a:r>
              <a:rPr lang="en-US" dirty="0"/>
              <a:t>DPI engines thrive in this scenario, correctly inferring </a:t>
            </a:r>
          </a:p>
          <a:p>
            <a:pPr marL="457200" indent="-457200" defTabSz="457200">
              <a:lnSpc>
                <a:spcPct val="93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application type</a:t>
            </a:r>
          </a:p>
          <a:p>
            <a:pPr marL="457200" indent="-457200" defTabSz="457200">
              <a:lnSpc>
                <a:spcPct val="93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specific application</a:t>
            </a:r>
          </a:p>
          <a:p>
            <a:pPr marL="457200" indent="-457200" defTabSz="457200">
              <a:lnSpc>
                <a:spcPct val="93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specific modes or events</a:t>
            </a:r>
          </a:p>
          <a:p>
            <a:pPr marL="457200" indent="-457200" defTabSz="457200">
              <a:lnSpc>
                <a:spcPct val="93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device type</a:t>
            </a:r>
          </a:p>
          <a:p>
            <a:pPr marL="457200" indent="-457200" defTabSz="457200">
              <a:lnSpc>
                <a:spcPct val="93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QoE</a:t>
            </a:r>
          </a:p>
          <a:p>
            <a:pPr defTabSz="457200">
              <a:lnSpc>
                <a:spcPct val="93000"/>
              </a:lnSpc>
              <a:spcBef>
                <a:spcPts val="0"/>
              </a:spcBef>
            </a:pPr>
            <a:r>
              <a:rPr lang="en-US" dirty="0"/>
              <a:t>about 95% of the time</a:t>
            </a:r>
          </a:p>
        </p:txBody>
      </p:sp>
    </p:spTree>
    <p:extLst>
      <p:ext uri="{BB962C8B-B14F-4D97-AF65-F5344CB8AC3E}">
        <p14:creationId xmlns:p14="http://schemas.microsoft.com/office/powerpoint/2010/main" val="4909259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56801-3652-430A-FEF4-A8E36A1D6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365125"/>
            <a:ext cx="11312768" cy="5774418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pic>
        <p:nvPicPr>
          <p:cNvPr id="5" name="Picture 4" descr="A picture containing tableware, plate, vector graphics&#10;&#10;Description automatically generated">
            <a:extLst>
              <a:ext uri="{FF2B5EF4-FFF2-40B4-BE49-F238E27FC236}">
                <a16:creationId xmlns:a16="http://schemas.microsoft.com/office/drawing/2014/main" id="{9E9E5943-879C-4320-2DAC-802B2849798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7201" y="2784230"/>
            <a:ext cx="2451768" cy="1408015"/>
          </a:xfrm>
          <a:prstGeom prst="rect">
            <a:avLst/>
          </a:prstGeom>
          <a:effectLst>
            <a:outerShdw blurRad="1270000" sx="1000" sy="1000" algn="ctr" rotWithShape="0">
              <a:schemeClr val="bg1"/>
            </a:outerShdw>
          </a:effectLst>
        </p:spPr>
      </p:pic>
    </p:spTree>
    <p:extLst>
      <p:ext uri="{BB962C8B-B14F-4D97-AF65-F5344CB8AC3E}">
        <p14:creationId xmlns:p14="http://schemas.microsoft.com/office/powerpoint/2010/main" val="1686331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0E203-F044-9BBE-7AF1-136E7DDE0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leakage - SNI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CC4CE7-92BA-FE59-4306-0AB04E01B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396C-D1F4-44E4-876F-7C581D145044}" type="slidenum">
              <a:rPr lang="he-IL" smtClean="0"/>
              <a:t>3</a:t>
            </a:fld>
            <a:endParaRPr lang="he-I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A99D58-6226-4EA9-B9E9-1A93AA699E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lnSpc>
                <a:spcPct val="95000"/>
              </a:lnSpc>
            </a:pPr>
            <a:r>
              <a:rPr lang="en-US" dirty="0"/>
              <a:t>This is because DPI engines exploit </a:t>
            </a:r>
            <a:r>
              <a:rPr lang="en-US" i="1" dirty="0"/>
              <a:t>information leakage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dirty="0"/>
              <a:t>	mostly from packet fields that are still unencrypted</a:t>
            </a:r>
          </a:p>
          <a:p>
            <a:pPr defTabSz="457200">
              <a:lnSpc>
                <a:spcPct val="95000"/>
              </a:lnSpc>
              <a:spcBef>
                <a:spcPts val="1800"/>
              </a:spcBef>
            </a:pPr>
            <a:r>
              <a:rPr lang="en-US" dirty="0"/>
              <a:t>A notable (but far from the only) example is </a:t>
            </a:r>
            <a:r>
              <a:rPr lang="en-US" b="1" dirty="0"/>
              <a:t>SNI</a:t>
            </a:r>
          </a:p>
          <a:p>
            <a:pPr defTabSz="457200">
              <a:lnSpc>
                <a:spcPct val="95000"/>
              </a:lnSpc>
            </a:pPr>
            <a:r>
              <a:rPr lang="en-US" sz="2400" dirty="0"/>
              <a:t>The TLS handshake, in which the sides agree on encryption mechanisms  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sz="2400" dirty="0"/>
              <a:t>		consists of a </a:t>
            </a:r>
            <a:r>
              <a:rPr lang="en-US" sz="2400" b="1" dirty="0"/>
              <a:t>C</a:t>
            </a:r>
            <a:r>
              <a:rPr lang="en-US" sz="2400" dirty="0"/>
              <a:t>lient </a:t>
            </a:r>
            <a:r>
              <a:rPr lang="en-US" sz="2400" b="1" dirty="0"/>
              <a:t>H</a:t>
            </a:r>
            <a:r>
              <a:rPr lang="en-US" sz="2400" dirty="0"/>
              <a:t>ello message followed by a </a:t>
            </a:r>
            <a:r>
              <a:rPr lang="en-US" sz="2400" b="1" dirty="0"/>
              <a:t>S</a:t>
            </a:r>
            <a:r>
              <a:rPr lang="en-US" sz="2400" dirty="0"/>
              <a:t>erver </a:t>
            </a:r>
            <a:r>
              <a:rPr lang="en-US" sz="2400" b="1" dirty="0"/>
              <a:t>H</a:t>
            </a:r>
            <a:r>
              <a:rPr lang="en-US" sz="2400" dirty="0"/>
              <a:t>ello</a:t>
            </a:r>
          </a:p>
          <a:p>
            <a:pPr defTabSz="457200">
              <a:lnSpc>
                <a:spcPct val="95000"/>
              </a:lnSpc>
            </a:pPr>
            <a:r>
              <a:rPr lang="en-US" sz="2400" dirty="0"/>
              <a:t>The CH specifies </a:t>
            </a:r>
          </a:p>
          <a:p>
            <a:pPr marL="457200" indent="-457200" defTabSz="457200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the cyber suites the client supports</a:t>
            </a:r>
          </a:p>
          <a:p>
            <a:pPr marL="457200" indent="-457200" defTabSz="457200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various crypto-related parameters</a:t>
            </a:r>
          </a:p>
          <a:p>
            <a:pPr marL="457200" indent="-457200" defTabSz="457200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optionally the name of the server (SNI) the client wants to reach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sz="2400" dirty="0"/>
              <a:t>		since there may be many virtual servers hosted behind a single IP address!</a:t>
            </a:r>
          </a:p>
          <a:p>
            <a:pPr defTabSz="457200">
              <a:lnSpc>
                <a:spcPct val="95000"/>
              </a:lnSpc>
            </a:pPr>
            <a:r>
              <a:rPr lang="en-US" sz="2400" dirty="0"/>
              <a:t>Since the cyber suite has not yet been agreed upon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sz="2400" dirty="0"/>
              <a:t>	the CH message is </a:t>
            </a:r>
            <a:r>
              <a:rPr lang="en-US" sz="2400" i="1" dirty="0"/>
              <a:t>unencrypted</a:t>
            </a:r>
            <a:r>
              <a:rPr lang="en-US" sz="2400" dirty="0"/>
              <a:t>, and thus </a:t>
            </a:r>
            <a:r>
              <a:rPr lang="en-US" sz="2400" i="1" dirty="0"/>
              <a:t>leaks</a:t>
            </a:r>
            <a:r>
              <a:rPr lang="en-US" sz="2400" dirty="0"/>
              <a:t> SNI and other information</a:t>
            </a:r>
          </a:p>
        </p:txBody>
      </p:sp>
    </p:spTree>
    <p:extLst>
      <p:ext uri="{BB962C8B-B14F-4D97-AF65-F5344CB8AC3E}">
        <p14:creationId xmlns:p14="http://schemas.microsoft.com/office/powerpoint/2010/main" val="2270699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0E203-F044-9BBE-7AF1-136E7DDE0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leakage - unencrypted DNS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CC4CE7-92BA-FE59-4306-0AB04E01B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396C-D1F4-44E4-876F-7C581D145044}" type="slidenum">
              <a:rPr lang="he-IL" smtClean="0"/>
              <a:t>4</a:t>
            </a:fld>
            <a:endParaRPr lang="he-I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A99D58-6226-4EA9-B9E9-1A93AA699E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defTabSz="457200">
              <a:lnSpc>
                <a:spcPct val="95000"/>
              </a:lnSpc>
              <a:spcBef>
                <a:spcPts val="1800"/>
              </a:spcBef>
            </a:pPr>
            <a:r>
              <a:rPr lang="en-US" dirty="0"/>
              <a:t>Another notable source of information leakage is </a:t>
            </a:r>
            <a:r>
              <a:rPr lang="en-US" b="1" dirty="0"/>
              <a:t>unencrypted DNS</a:t>
            </a:r>
          </a:p>
          <a:p>
            <a:pPr defTabSz="457200">
              <a:lnSpc>
                <a:spcPct val="95000"/>
              </a:lnSpc>
              <a:spcBef>
                <a:spcPts val="1200"/>
              </a:spcBef>
            </a:pPr>
            <a:r>
              <a:rPr lang="en-US" sz="2400" b="1" dirty="0"/>
              <a:t>D</a:t>
            </a:r>
            <a:r>
              <a:rPr lang="en-US" sz="2400" dirty="0"/>
              <a:t>omain </a:t>
            </a:r>
            <a:r>
              <a:rPr lang="en-US" sz="2400" b="1" dirty="0"/>
              <a:t>N</a:t>
            </a:r>
            <a:r>
              <a:rPr lang="en-US" sz="2400" dirty="0"/>
              <a:t>ame </a:t>
            </a:r>
            <a:r>
              <a:rPr lang="en-US" sz="2400" b="1" dirty="0"/>
              <a:t>S</a:t>
            </a:r>
            <a:r>
              <a:rPr lang="en-US" sz="2400" dirty="0"/>
              <a:t>ystem allows a client to find the IP address of a service (domain name)</a:t>
            </a:r>
          </a:p>
          <a:p>
            <a:pPr defTabSz="457200">
              <a:lnSpc>
                <a:spcPct val="95000"/>
              </a:lnSpc>
            </a:pPr>
            <a:r>
              <a:rPr lang="en-US" sz="2400" dirty="0"/>
              <a:t>A DNS exchange consists of a </a:t>
            </a:r>
            <a:r>
              <a:rPr lang="en-US" sz="2400" b="1" dirty="0"/>
              <a:t>request</a:t>
            </a:r>
            <a:r>
              <a:rPr lang="en-US" sz="2400" dirty="0"/>
              <a:t> and a </a:t>
            </a:r>
            <a:r>
              <a:rPr lang="en-US" sz="2400" b="1" dirty="0"/>
              <a:t>response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sz="2400" dirty="0"/>
              <a:t>	the client request asks a DNS resolver to provide information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sz="2400" dirty="0"/>
              <a:t>		e.g., given a domain name what are the IP addresses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sz="2400" dirty="0"/>
              <a:t>	the resolver’s response provides the answer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sz="2400" dirty="0"/>
              <a:t>		e.g., domain name corresponds to the following IP addresses</a:t>
            </a:r>
          </a:p>
          <a:p>
            <a:pPr defTabSz="457200">
              <a:lnSpc>
                <a:spcPct val="95000"/>
              </a:lnSpc>
            </a:pPr>
            <a:r>
              <a:rPr lang="en-US" sz="2400" dirty="0"/>
              <a:t>By observing a DNS response message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sz="2400" dirty="0"/>
              <a:t>	we learn both what domain the client is interested in, 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sz="2400" dirty="0"/>
              <a:t>		and the mapping of a server IP address to that domain</a:t>
            </a:r>
          </a:p>
          <a:p>
            <a:pPr defTabSz="457200">
              <a:lnSpc>
                <a:spcPct val="95000"/>
              </a:lnSpc>
            </a:pPr>
            <a:r>
              <a:rPr lang="en-US" sz="2400" dirty="0"/>
              <a:t>When packets are seen from the client to an IP addressed specified in the DNS response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sz="2400" dirty="0"/>
              <a:t>	we know the service being consumed</a:t>
            </a:r>
          </a:p>
        </p:txBody>
      </p:sp>
    </p:spTree>
    <p:extLst>
      <p:ext uri="{BB962C8B-B14F-4D97-AF65-F5344CB8AC3E}">
        <p14:creationId xmlns:p14="http://schemas.microsoft.com/office/powerpoint/2010/main" val="3806386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B5271-78B8-DFD9-1EFB-6E6397AE9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leakage - misc.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A21DFA-4305-E272-1EA0-BF2DF3CE7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396C-D1F4-44E4-876F-7C581D145044}" type="slidenum">
              <a:rPr lang="he-IL" smtClean="0"/>
              <a:t>5</a:t>
            </a:fld>
            <a:endParaRPr lang="he-I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2CEB92-AC29-8B72-2557-5A3A9D21C2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SNI and DNS responses are only 2 sources of information leakage</a:t>
            </a:r>
          </a:p>
          <a:p>
            <a:pPr defTabSz="457200"/>
            <a:r>
              <a:rPr lang="en-US" dirty="0"/>
              <a:t>	there are many other information leakages that can help in our task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other TLS fields (ALPN, options, TLS fingerprinting)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UDP/TCP port numbers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TCP flags and options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server IP address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other IP fields (TTL, DSCP)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packet sizes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traffic volumes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126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A6888-3AAA-B870-328D-4ABE1FE52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So, what has changed?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417A14-8FC7-BB25-6C81-212881F32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396C-D1F4-44E4-876F-7C581D145044}" type="slidenum">
              <a:rPr lang="he-IL" smtClean="0"/>
              <a:t>6</a:t>
            </a:fld>
            <a:endParaRPr lang="he-I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1852C0-ECDE-E0E4-0076-299C3E68FA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Over the past few years Internet traffic is becoming more </a:t>
            </a:r>
            <a:r>
              <a:rPr lang="en-US" i="1" dirty="0"/>
              <a:t>fully encrypted </a:t>
            </a:r>
          </a:p>
          <a:p>
            <a:r>
              <a:rPr lang="en-US" dirty="0"/>
              <a:t>Fully encrypted traffic minimizes leakage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	in order to increase the privacy of the IP protocol suite</a:t>
            </a:r>
          </a:p>
          <a:p>
            <a:pPr>
              <a:spcBef>
                <a:spcPts val="1200"/>
              </a:spcBef>
            </a:pPr>
            <a:r>
              <a:rPr lang="en-US" dirty="0"/>
              <a:t>In particular</a:t>
            </a: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Encrypted DNS (DoT, </a:t>
            </a:r>
            <a:r>
              <a:rPr lang="en-US" sz="2400" b="1" dirty="0"/>
              <a:t>DoH</a:t>
            </a:r>
            <a:r>
              <a:rPr lang="en-US" sz="2400" dirty="0"/>
              <a:t>, DoQ), as its name implies, </a:t>
            </a:r>
          </a:p>
          <a:p>
            <a:pPr lvl="1">
              <a:lnSpc>
                <a:spcPct val="95000"/>
              </a:lnSpc>
            </a:pPr>
            <a:r>
              <a:rPr lang="en-US" sz="2400" dirty="0"/>
              <a:t>	encrypts DNS responses</a:t>
            </a:r>
          </a:p>
          <a:p>
            <a:pPr lvl="1" defTabSz="457200">
              <a:lnSpc>
                <a:spcPct val="95000"/>
              </a:lnSpc>
            </a:pPr>
            <a:r>
              <a:rPr lang="en-US" sz="2400" dirty="0"/>
              <a:t>		hiding the domain-IP address mappings</a:t>
            </a: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400" b="1" dirty="0"/>
              <a:t>E</a:t>
            </a:r>
            <a:r>
              <a:rPr lang="en-US" sz="2400" dirty="0"/>
              <a:t>ncrypted </a:t>
            </a:r>
            <a:r>
              <a:rPr lang="en-US" sz="2400" b="1" dirty="0"/>
              <a:t>C</a:t>
            </a:r>
            <a:r>
              <a:rPr lang="en-US" sz="2400" dirty="0"/>
              <a:t>lient </a:t>
            </a:r>
            <a:r>
              <a:rPr lang="en-US" sz="2400" b="1" dirty="0"/>
              <a:t>H</a:t>
            </a:r>
            <a:r>
              <a:rPr lang="en-US" sz="2400" dirty="0"/>
              <a:t>ello, as its name implies,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sz="2400" dirty="0"/>
              <a:t>		encrypts the TLS CH message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sz="2400" dirty="0"/>
              <a:t>		using a public key obtained, e.g., from a new DNS response message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sz="2400" dirty="0"/>
              <a:t>			hiding the SNI and other TLS CH fields</a:t>
            </a:r>
          </a:p>
        </p:txBody>
      </p:sp>
    </p:spTree>
    <p:extLst>
      <p:ext uri="{BB962C8B-B14F-4D97-AF65-F5344CB8AC3E}">
        <p14:creationId xmlns:p14="http://schemas.microsoft.com/office/powerpoint/2010/main" val="2470021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B1047-9306-45E2-59B9-6FDFD6928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has this happened?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0417542-E70E-9FBB-77B5-B0B02E1C0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396C-D1F4-44E4-876F-7C581D145044}" type="slidenum">
              <a:rPr lang="he-IL" smtClean="0"/>
              <a:t>7</a:t>
            </a:fld>
            <a:endParaRPr lang="he-I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E00775-EB91-4BB6-228D-B74422B7169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About a decade ago Edward Snowden disclosed</a:t>
            </a:r>
          </a:p>
          <a:p>
            <a:pPr marL="0" marR="0" defTabSz="457200">
              <a:spcBef>
                <a:spcPts val="0"/>
              </a:spcBef>
              <a:spcAft>
                <a:spcPts val="800"/>
              </a:spcAft>
            </a:pPr>
            <a:r>
              <a:rPr lang="en-US" dirty="0"/>
              <a:t>	 mass surveillance of US domestic telecommunications by the NSA</a:t>
            </a:r>
          </a:p>
          <a:p>
            <a:pPr marL="0" marR="0">
              <a:spcBef>
                <a:spcPts val="1200"/>
              </a:spcBef>
            </a:pPr>
            <a:r>
              <a:rPr lang="en-US" dirty="0"/>
              <a:t>NSA received information from</a:t>
            </a:r>
          </a:p>
          <a:p>
            <a:pPr marL="285750" marR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OTTs such as Google, Facebook and Amazon</a:t>
            </a:r>
          </a:p>
          <a:p>
            <a:pPr marL="285750" marR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CSPs such as Verizon and AT&amp;T</a:t>
            </a:r>
          </a:p>
          <a:p>
            <a:pPr>
              <a:spcBef>
                <a:spcPts val="1200"/>
              </a:spcBef>
            </a:pPr>
            <a:r>
              <a:rPr lang="en-US" dirty="0"/>
              <a:t>Many people were not overly disturbed by the revelations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	being accustomed to trading off privacy for services/convenience </a:t>
            </a:r>
          </a:p>
          <a:p>
            <a:pPr defTabSz="457200">
              <a:spcBef>
                <a:spcPts val="1200"/>
              </a:spcBef>
            </a:pPr>
            <a:r>
              <a:rPr lang="en-US" dirty="0"/>
              <a:t>But many communications/networking experts were outraged 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	at the undermining of </a:t>
            </a:r>
            <a:r>
              <a:rPr lang="en-US" i="1" dirty="0"/>
              <a:t>their</a:t>
            </a:r>
            <a:r>
              <a:rPr lang="en-US" dirty="0"/>
              <a:t> protocols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		and were determined to enhance the </a:t>
            </a:r>
            <a:r>
              <a:rPr lang="en-US" b="1" dirty="0"/>
              <a:t>privacy</a:t>
            </a:r>
            <a:r>
              <a:rPr lang="en-US" dirty="0"/>
              <a:t> of the IP protocol suite</a:t>
            </a:r>
          </a:p>
        </p:txBody>
      </p:sp>
    </p:spTree>
    <p:extLst>
      <p:ext uri="{BB962C8B-B14F-4D97-AF65-F5344CB8AC3E}">
        <p14:creationId xmlns:p14="http://schemas.microsoft.com/office/powerpoint/2010/main" val="2050326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B1047-9306-45E2-59B9-6FDFD6928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Privacy vs. Security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0417542-E70E-9FBB-77B5-B0B02E1C0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396C-D1F4-44E4-876F-7C581D145044}" type="slidenum">
              <a:rPr lang="he-IL" smtClean="0"/>
              <a:t>8</a:t>
            </a:fld>
            <a:endParaRPr lang="he-I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E00775-EB91-4BB6-228D-B74422B7169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b="0" i="0" dirty="0">
                <a:effectLst/>
                <a:highlight>
                  <a:srgbClr val="FFFFFF"/>
                </a:highlight>
              </a:rPr>
              <a:t>Cyber </a:t>
            </a:r>
            <a:r>
              <a:rPr lang="en-US" b="1" i="0" dirty="0">
                <a:effectLst/>
                <a:highlight>
                  <a:srgbClr val="FFFFFF"/>
                </a:highlight>
              </a:rPr>
              <a:t>security</a:t>
            </a:r>
            <a:r>
              <a:rPr lang="en-US" b="0" i="0" dirty="0">
                <a:effectLst/>
                <a:highlight>
                  <a:srgbClr val="FFFFFF"/>
                </a:highlight>
              </a:rPr>
              <a:t> and </a:t>
            </a:r>
            <a:r>
              <a:rPr lang="en-US" b="1" i="0" dirty="0">
                <a:effectLst/>
                <a:highlight>
                  <a:srgbClr val="FFFFFF"/>
                </a:highlight>
              </a:rPr>
              <a:t>privacy</a:t>
            </a:r>
            <a:r>
              <a:rPr lang="en-US" b="0" i="0" dirty="0">
                <a:effectLst/>
                <a:highlight>
                  <a:srgbClr val="FFFFFF"/>
                </a:highlight>
              </a:rPr>
              <a:t> often overlap, but are fundamentally distinct</a:t>
            </a:r>
          </a:p>
          <a:p>
            <a:r>
              <a:rPr lang="en-US" b="1" dirty="0">
                <a:highlight>
                  <a:srgbClr val="FFFFFF"/>
                </a:highlight>
              </a:rPr>
              <a:t>S</a:t>
            </a:r>
            <a:r>
              <a:rPr lang="en-US" b="1" i="0" dirty="0">
                <a:effectLst/>
                <a:highlight>
                  <a:srgbClr val="FFFFFF"/>
                </a:highlight>
              </a:rPr>
              <a:t>ecurity</a:t>
            </a:r>
            <a:r>
              <a:rPr lang="en-US" b="0" i="0" dirty="0">
                <a:effectLst/>
                <a:highlight>
                  <a:srgbClr val="FFFFFF"/>
                </a:highlight>
              </a:rPr>
              <a:t> is protection against </a:t>
            </a:r>
            <a:r>
              <a:rPr lang="en-US" b="0" i="1" dirty="0">
                <a:effectLst/>
                <a:highlight>
                  <a:srgbClr val="FFFFFF"/>
                </a:highlight>
              </a:rPr>
              <a:t>threats</a:t>
            </a:r>
            <a:r>
              <a:rPr lang="en-US" b="0" i="0" dirty="0">
                <a:effectLst/>
                <a:highlight>
                  <a:srgbClr val="FFFFFF"/>
                </a:highlight>
              </a:rPr>
              <a:t>, e.g.,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highlight>
                  <a:srgbClr val="FFFFFF"/>
                </a:highlight>
              </a:rPr>
              <a:t>unauthorized data access 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highlight>
                  <a:srgbClr val="FFFFFF"/>
                </a:highlight>
              </a:rPr>
              <a:t>malicious data modification or erasure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highlight>
                  <a:srgbClr val="FFFFFF"/>
                </a:highlight>
              </a:rPr>
              <a:t>denial of service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highlight>
                  <a:srgbClr val="FFFFFF"/>
                </a:highlight>
              </a:rPr>
              <a:t>physical damage to resources </a:t>
            </a:r>
          </a:p>
          <a:p>
            <a:r>
              <a:rPr lang="en-US" b="1" i="0" dirty="0">
                <a:effectLst/>
                <a:highlight>
                  <a:srgbClr val="FFFFFF"/>
                </a:highlight>
              </a:rPr>
              <a:t>Privacy</a:t>
            </a:r>
            <a:r>
              <a:rPr lang="en-US" b="0" i="0" dirty="0">
                <a:effectLst/>
                <a:highlight>
                  <a:srgbClr val="FFFFFF"/>
                </a:highlight>
              </a:rPr>
              <a:t> is the right to </a:t>
            </a:r>
            <a:r>
              <a:rPr lang="en-US" b="0" i="1" dirty="0">
                <a:effectLst/>
                <a:highlight>
                  <a:srgbClr val="FFFFFF"/>
                </a:highlight>
              </a:rPr>
              <a:t>control personal information</a:t>
            </a:r>
            <a:r>
              <a:rPr lang="en-US" b="0" i="0" dirty="0">
                <a:effectLst/>
                <a:highlight>
                  <a:srgbClr val="FFFFFF"/>
                </a:highlight>
              </a:rPr>
              <a:t>, e.g., 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highlight>
                  <a:srgbClr val="FFFFFF"/>
                </a:highlight>
              </a:rPr>
              <a:t>hinder impersonation and identity theft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b="0" i="0" dirty="0">
                <a:effectLst/>
                <a:highlight>
                  <a:srgbClr val="FFFFFF"/>
                </a:highlight>
              </a:rPr>
              <a:t>thwart theft based on knowing identity-related data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highlight>
                  <a:srgbClr val="FFFFFF"/>
                </a:highlight>
              </a:rPr>
              <a:t>block tracking of an individual’s behavior</a:t>
            </a:r>
            <a:endParaRPr lang="en-US" sz="2800" b="0" i="0" dirty="0">
              <a:effectLst/>
              <a:highlight>
                <a:srgbClr val="FFFFFF"/>
              </a:highlight>
            </a:endParaRPr>
          </a:p>
          <a:p>
            <a:endParaRPr lang="en-US" sz="2800" dirty="0"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795427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13424-8DE6-2570-D035-D35F0B1A9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hiding information </a:t>
            </a:r>
            <a:r>
              <a:rPr lang="en-US" i="1" dirty="0"/>
              <a:t>only</a:t>
            </a:r>
            <a:r>
              <a:rPr lang="en-US" dirty="0"/>
              <a:t> from CSPs make any sense?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608BE7-2009-E0D6-2811-91360CDC5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396C-D1F4-44E4-876F-7C581D145044}" type="slidenum">
              <a:rPr lang="he-IL" smtClean="0"/>
              <a:t>9</a:t>
            </a:fld>
            <a:endParaRPr lang="he-I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ACA9F8-5D15-07D7-FAEF-47E9FE282A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The focus of privacy enhancing mechanisms has been on hiding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	privacy-invasive information from service providers / network operators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but little has been done about the </a:t>
            </a:r>
            <a:r>
              <a:rPr lang="en-US" b="1" dirty="0"/>
              <a:t>OTT</a:t>
            </a:r>
            <a:r>
              <a:rPr lang="en-US" dirty="0"/>
              <a:t>s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	whose entire </a:t>
            </a:r>
            <a:r>
              <a:rPr lang="en-US" i="1" dirty="0"/>
              <a:t>business model </a:t>
            </a:r>
            <a:r>
              <a:rPr lang="en-US" dirty="0"/>
              <a:t>is based on </a:t>
            </a:r>
            <a:r>
              <a:rPr lang="en-US" i="1" dirty="0"/>
              <a:t>monetizing personal data</a:t>
            </a:r>
          </a:p>
          <a:p>
            <a:pPr defTabSz="457200">
              <a:spcBef>
                <a:spcPts val="1200"/>
              </a:spcBef>
            </a:pPr>
            <a:r>
              <a:rPr lang="en-US" dirty="0"/>
              <a:t>In fact, the NSA received most of its privacy-sensitive data from OTTs !</a:t>
            </a:r>
          </a:p>
          <a:p>
            <a:pPr defTabSz="457200">
              <a:spcBef>
                <a:spcPts val="1200"/>
              </a:spcBef>
            </a:pPr>
            <a:r>
              <a:rPr lang="en-US" dirty="0"/>
              <a:t>But</a:t>
            </a:r>
          </a:p>
          <a:p>
            <a:pPr marL="457200" indent="-457200" defTabSz="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people are willing to trade some personal information for free service</a:t>
            </a:r>
          </a:p>
          <a:p>
            <a:pPr marL="457200" indent="-457200" defTabSz="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CSPs use standards developed by privacy-conscious 	SDOs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		while OTTs use proprietary software with little public visibility</a:t>
            </a:r>
          </a:p>
          <a:p>
            <a:pPr marL="457200" indent="-457200" defTabSz="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OTTs spend tremendous sums on lobbying</a:t>
            </a:r>
          </a:p>
          <a:p>
            <a:pPr defTabSz="457200"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87037"/>
      </p:ext>
    </p:extLst>
  </p:cSld>
  <p:clrMapOvr>
    <a:masterClrMapping/>
  </p:clrMapOvr>
</p:sld>
</file>

<file path=ppt/theme/theme1.xml><?xml version="1.0" encoding="utf-8"?>
<a:theme xmlns:a="http://schemas.openxmlformats.org/drawingml/2006/main" name="Main">
  <a:themeElements>
    <a:clrScheme name="Allot_New">
      <a:dk1>
        <a:srgbClr val="000000"/>
      </a:dk1>
      <a:lt1>
        <a:sysClr val="window" lastClr="FFFFFF"/>
      </a:lt1>
      <a:dk2>
        <a:srgbClr val="494B4D"/>
      </a:dk2>
      <a:lt2>
        <a:srgbClr val="D4D4D3"/>
      </a:lt2>
      <a:accent1>
        <a:srgbClr val="AE1854"/>
      </a:accent1>
      <a:accent2>
        <a:srgbClr val="EE6F23"/>
      </a:accent2>
      <a:accent3>
        <a:srgbClr val="514090"/>
      </a:accent3>
      <a:accent4>
        <a:srgbClr val="9A489B"/>
      </a:accent4>
      <a:accent5>
        <a:srgbClr val="F78D1E"/>
      </a:accent5>
      <a:accent6>
        <a:srgbClr val="0077B3"/>
      </a:accent6>
      <a:hlink>
        <a:srgbClr val="3AAB96"/>
      </a:hlink>
      <a:folHlink>
        <a:srgbClr val="0077A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 rtlCol="0" anchor="ctr">
        <a:noAutofit/>
      </a:bodyPr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EM_Allot PowerPoint Template.pptx" id="{5FFFE022-182E-4F36-A142-6F70A188FB6F}" vid="{7076C282-B779-43FE-9ED2-EA46F80715B3}"/>
    </a:ext>
  </a:extLst>
</a:theme>
</file>

<file path=ppt/theme/theme2.xml><?xml version="1.0" encoding="utf-8"?>
<a:theme xmlns:a="http://schemas.openxmlformats.org/drawingml/2006/main" name="Office Theme">
  <a:themeElements>
    <a:clrScheme name="Allot_New">
      <a:dk1>
        <a:srgbClr val="000000"/>
      </a:dk1>
      <a:lt1>
        <a:sysClr val="window" lastClr="FFFFFF"/>
      </a:lt1>
      <a:dk2>
        <a:srgbClr val="494B4D"/>
      </a:dk2>
      <a:lt2>
        <a:srgbClr val="D4D4D3"/>
      </a:lt2>
      <a:accent1>
        <a:srgbClr val="AE1854"/>
      </a:accent1>
      <a:accent2>
        <a:srgbClr val="EE6F23"/>
      </a:accent2>
      <a:accent3>
        <a:srgbClr val="514090"/>
      </a:accent3>
      <a:accent4>
        <a:srgbClr val="9A489B"/>
      </a:accent4>
      <a:accent5>
        <a:srgbClr val="F78D1E"/>
      </a:accent5>
      <a:accent6>
        <a:srgbClr val="0077B3"/>
      </a:accent6>
      <a:hlink>
        <a:srgbClr val="3AAB96"/>
      </a:hlink>
      <a:folHlink>
        <a:srgbClr val="0077A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" ma:contentTypeID="0x01010072F0D238C31E794C84FE57471DA5823F15009039AA92EAC5824C93746AFD3586A5EF" ma:contentTypeVersion="69" ma:contentTypeDescription="" ma:contentTypeScope="" ma:versionID="fab8e0d58010e3ff5dbe14821a04ea9a">
  <xsd:schema xmlns:xsd="http://www.w3.org/2001/XMLSchema" xmlns:xs="http://www.w3.org/2001/XMLSchema" xmlns:p="http://schemas.microsoft.com/office/2006/metadata/properties" xmlns:ns2="c6582011-44c5-4868-b48f-44f2105dd940" xmlns:ns3="48c3dca6-f126-4aad-8063-ee11cedb4265" targetNamespace="http://schemas.microsoft.com/office/2006/metadata/properties" ma:root="true" ma:fieldsID="0001cc65edb27c629383c9f8c436cbed" ns2:_="" ns3:_="">
    <xsd:import namespace="c6582011-44c5-4868-b48f-44f2105dd940"/>
    <xsd:import namespace="48c3dca6-f126-4aad-8063-ee11cedb4265"/>
    <xsd:element name="properties">
      <xsd:complexType>
        <xsd:sequence>
          <xsd:element name="documentManagement">
            <xsd:complexType>
              <xsd:all>
                <xsd:element ref="ns2:DocTitle" minOccurs="0"/>
                <xsd:element ref="ns2:DocDescription"/>
                <xsd:element ref="ns3:Owner" minOccurs="0"/>
                <xsd:element ref="ns2:Permission" minOccurs="0"/>
                <xsd:element ref="ns3:Access" minOccurs="0"/>
                <xsd:element ref="ns3:Sales_x0020_Sharing" minOccurs="0"/>
                <xsd:element ref="ns3:FeaturedParterPortal" minOccurs="0"/>
                <xsd:element ref="ns2:PressQuality" minOccurs="0"/>
                <xsd:element ref="ns2:publish1" minOccurs="0"/>
                <xsd:element ref="ns2:Market" minOccurs="0"/>
                <xsd:element ref="ns2:o13df6676d234002a27830658dc66f01" minOccurs="0"/>
                <xsd:element ref="ns2:heaf01f0ebfe49c09572731889907e20" minOccurs="0"/>
                <xsd:element ref="ns2:ha2c417d2bd04f979a58fd1654df3abf" minOccurs="0"/>
                <xsd:element ref="ns2:TaxCatchAll" minOccurs="0"/>
                <xsd:element ref="ns2:TaxCatchAllLabel" minOccurs="0"/>
                <xsd:element ref="ns2:DocPrefix" minOccurs="0"/>
                <xsd:element ref="ns2:TaxKeywordTaxHTField" minOccurs="0"/>
                <xsd:element ref="ns3:OldTitle" minOccurs="0"/>
                <xsd:element ref="ns2:Year" minOccurs="0"/>
                <xsd:element ref="ns2:supplier" minOccurs="0"/>
                <xsd:element ref="ns2:Solution" minOccurs="0"/>
                <xsd:element ref="ns2:Region" minOccurs="0"/>
                <xsd:element ref="ns3:Image" minOccurs="0"/>
                <xsd:element ref="ns2:Audience1" minOccurs="0"/>
                <xsd:element ref="ns2:UseCase" minOccurs="0"/>
                <xsd:element ref="ns3:DateModifi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582011-44c5-4868-b48f-44f2105dd940" elementFormDefault="qualified">
    <xsd:import namespace="http://schemas.microsoft.com/office/2006/documentManagement/types"/>
    <xsd:import namespace="http://schemas.microsoft.com/office/infopath/2007/PartnerControls"/>
    <xsd:element name="DocTitle" ma:index="1" nillable="true" ma:displayName="DocTitle" ma:hidden="true" ma:internalName="DocTitle" ma:readOnly="false">
      <xsd:simpleType>
        <xsd:restriction base="dms:Text">
          <xsd:maxLength value="255"/>
        </xsd:restriction>
      </xsd:simpleType>
    </xsd:element>
    <xsd:element name="DocDescription" ma:index="2" ma:displayName="DocDescription" ma:internalName="DocDescription" ma:readOnly="false">
      <xsd:simpleType>
        <xsd:restriction base="dms:Note">
          <xsd:maxLength value="255"/>
        </xsd:restriction>
      </xsd:simpleType>
    </xsd:element>
    <xsd:element name="Permission" ma:index="7" nillable="true" ma:displayName="Permission" ma:internalName="Permission" ma:readOnly="false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Marketing IL Group"/>
                    <xsd:enumeration value="Employees (All Active Directory)"/>
                    <xsd:enumeration value="Partners"/>
                  </xsd:restriction>
                </xsd:simpleType>
              </xsd:element>
            </xsd:sequence>
          </xsd:extension>
        </xsd:complexContent>
      </xsd:complexType>
    </xsd:element>
    <xsd:element name="PressQuality" ma:index="11" nillable="true" ma:displayName="PressQuality" ma:format="Dropdown" ma:hidden="true" ma:internalName="PressQuality" ma:readOnly="false">
      <xsd:simpleType>
        <xsd:restriction base="dms:Choice">
          <xsd:enumeration value="Yes"/>
          <xsd:enumeration value="No"/>
        </xsd:restriction>
      </xsd:simpleType>
    </xsd:element>
    <xsd:element name="publish1" ma:index="12" nillable="true" ma:displayName="Publish" ma:default="No" ma:format="RadioButtons" ma:hidden="true" ma:internalName="publish1" ma:readOnly="false">
      <xsd:simpleType>
        <xsd:restriction base="dms:Choice">
          <xsd:enumeration value="Yes"/>
          <xsd:enumeration value="No"/>
        </xsd:restriction>
      </xsd:simpleType>
    </xsd:element>
    <xsd:element name="Market" ma:index="15" nillable="true" ma:displayName="Market" ma:hidden="true" ma:internalName="Market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General"/>
                    <xsd:enumeration value="Mobile"/>
                    <xsd:enumeration value="Fixed"/>
                    <xsd:enumeration value="Enterprise"/>
                    <xsd:enumeration value="Data Centers/Cloud"/>
                    <xsd:enumeration value="SP Intro-Pack"/>
                    <xsd:enumeration value="Ent. Intro-Pack"/>
                    <xsd:enumeration value="Partner Welcome Kit"/>
                  </xsd:restriction>
                </xsd:simpleType>
              </xsd:element>
            </xsd:sequence>
          </xsd:extension>
        </xsd:complexContent>
      </xsd:complexType>
    </xsd:element>
    <xsd:element name="o13df6676d234002a27830658dc66f01" ma:index="18" nillable="true" ma:taxonomy="true" ma:internalName="o13df6676d234002a27830658dc66f01" ma:taxonomyFieldName="Campaign" ma:displayName="Campaign" ma:readOnly="false" ma:default="" ma:fieldId="{813df667-6d23-4002-a278-30658dc66f01}" ma:taxonomyMulti="true" ma:sspId="2aea5be9-ef10-4ab9-a69a-fef1120c6720" ma:termSetId="8c96e230-9881-49ef-9f5d-4b575b7f79a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eaf01f0ebfe49c09572731889907e20" ma:index="19" nillable="true" ma:taxonomy="true" ma:internalName="heaf01f0ebfe49c09572731889907e20" ma:taxonomyFieldName="Product" ma:displayName="Product" ma:readOnly="false" ma:fieldId="{1eaf01f0-ebfe-49c0-9572-731889907e20}" ma:taxonomyMulti="true" ma:sspId="2aea5be9-ef10-4ab9-a69a-fef1120c6720" ma:termSetId="c32e5cd6-be86-4c3c-ab0e-f4fbb94e310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a2c417d2bd04f979a58fd1654df3abf" ma:index="21" nillable="true" ma:taxonomy="true" ma:internalName="ha2c417d2bd04f979a58fd1654df3abf" ma:taxonomyFieldName="Event1" ma:displayName="Event" ma:readOnly="false" ma:fieldId="{1a2c417d-2bd0-4f97-9a58-fd1654df3abf}" ma:taxonomyMulti="true" ma:sspId="2aea5be9-ef10-4ab9-a69a-fef1120c6720" ma:termSetId="7fb8000f-2181-417f-ad30-4612a27d21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3" nillable="true" ma:displayName="Taxonomy Catch All Column" ma:description="" ma:hidden="true" ma:list="{499186bd-a02c-4274-abde-aa086f2ca399}" ma:internalName="TaxCatchAll" ma:readOnly="false" ma:showField="CatchAllData" ma:web="c6582011-44c5-4868-b48f-44f2105dd9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4" nillable="true" ma:displayName="Taxonomy Catch All Column1" ma:description="" ma:hidden="true" ma:list="{499186bd-a02c-4274-abde-aa086f2ca399}" ma:internalName="TaxCatchAllLabel" ma:readOnly="true" ma:showField="CatchAllDataLabel" ma:web="c6582011-44c5-4868-b48f-44f2105dd9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ocPrefix" ma:index="25" nillable="true" ma:displayName="DocPrefix" ma:hidden="true" ma:internalName="DocPrefix" ma:readOnly="false">
      <xsd:simpleType>
        <xsd:restriction base="dms:Text">
          <xsd:maxLength value="255"/>
        </xsd:restriction>
      </xsd:simpleType>
    </xsd:element>
    <xsd:element name="TaxKeywordTaxHTField" ma:index="26" nillable="true" ma:taxonomy="true" ma:internalName="TaxKeywordTaxHTField" ma:taxonomyFieldName="TaxKeyword" ma:displayName="Enterprise Keywords" ma:readOnly="false" ma:fieldId="{23f27201-bee3-471e-b2e7-b64fd8b7ca38}" ma:taxonomyMulti="true" ma:sspId="2aea5be9-ef10-4ab9-a69a-fef1120c672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Year" ma:index="29" nillable="true" ma:displayName="Year" ma:format="Dropdown" ma:hidden="true" ma:internalName="Year" ma:readOnly="false">
      <xsd:simpleType>
        <xsd:restriction base="dms:Choice">
          <xsd:enumeration value="All"/>
          <xsd:enumeration value="2005"/>
          <xsd:enumeration value="2006"/>
          <xsd:enumeration value="2007"/>
          <xsd:enumeration value="2008"/>
          <xsd:enumeration value="2009"/>
          <xsd:enumeration value="2010"/>
          <xsd:enumeration value="2011"/>
          <xsd:enumeration value="2012"/>
          <xsd:enumeration value="2013"/>
          <xsd:enumeration value="2014"/>
          <xsd:enumeration value="2015"/>
          <xsd:enumeration value="2016"/>
          <xsd:enumeration value="2017"/>
          <xsd:enumeration value="2018"/>
          <xsd:enumeration value="2019"/>
          <xsd:enumeration value="2020"/>
        </xsd:restriction>
      </xsd:simpleType>
    </xsd:element>
    <xsd:element name="supplier" ma:index="31" nillable="true" ma:displayName="Supplier" ma:format="Dropdown" ma:hidden="true" ma:internalName="supplier" ma:readOnly="false">
      <xsd:simpleType>
        <xsd:restriction base="dms:Choice">
          <xsd:enumeration value="Paz Baum"/>
          <xsd:enumeration value="Racheli Bilenko"/>
          <xsd:enumeration value="Idit Manes"/>
          <xsd:enumeration value="Guy Ruskin"/>
          <xsd:enumeration value="Shimi Itach"/>
          <xsd:enumeration value="David Garb"/>
          <xsd:enumeration value="Finn Partners"/>
          <xsd:enumeration value="Liat Dessau"/>
          <xsd:enumeration value="Gadi Yona"/>
          <xsd:enumeration value="Shirlee Chen"/>
          <xsd:enumeration value="Itamar Marziano"/>
          <xsd:enumeration value="Informa"/>
          <xsd:enumeration value="Inter-Dev"/>
          <xsd:enumeration value="Clutch Studio"/>
          <xsd:enumeration value="JBS"/>
          <xsd:enumeration value="Nine Design"/>
          <xsd:enumeration value="Sandra Trautman"/>
          <xsd:enumeration value="None"/>
        </xsd:restriction>
      </xsd:simpleType>
    </xsd:element>
    <xsd:element name="Solution" ma:index="32" nillable="true" ma:displayName="Solution" ma:hidden="true" ma:internalName="Solution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ll"/>
                    <xsd:enumeration value="Security"/>
                    <xsd:enumeration value="Reporting and Analytics"/>
                    <xsd:enumeration value="Traffic Management"/>
                    <xsd:enumeration value="Policy Control and Charging"/>
                    <xsd:enumeration value="Service Enablement"/>
                    <xsd:enumeration value="Cloud Access Optimization"/>
                  </xsd:restriction>
                </xsd:simpleType>
              </xsd:element>
            </xsd:sequence>
          </xsd:extension>
        </xsd:complexContent>
      </xsd:complexType>
    </xsd:element>
    <xsd:element name="Region" ma:index="33" nillable="true" ma:displayName="Region" ma:hidden="true" ma:internalName="Region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ll"/>
                    <xsd:enumeration value="Americas"/>
                    <xsd:enumeration value="EMEA"/>
                    <xsd:enumeration value="APAC"/>
                    <xsd:enumeration value="LATAM"/>
                    <xsd:enumeration value="1"/>
                  </xsd:restriction>
                </xsd:simpleType>
              </xsd:element>
            </xsd:sequence>
          </xsd:extension>
        </xsd:complexContent>
      </xsd:complexType>
    </xsd:element>
    <xsd:element name="Audience1" ma:index="35" nillable="true" ma:displayName="Audience" ma:hidden="true" ma:internalName="Audience1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ll"/>
                    <xsd:enumeration value="Allot Internal"/>
                    <xsd:enumeration value="Sales"/>
                    <xsd:enumeration value="Pre-sales"/>
                    <xsd:enumeration value="Channels"/>
                    <xsd:enumeration value="Customers"/>
                  </xsd:restriction>
                </xsd:simpleType>
              </xsd:element>
            </xsd:sequence>
          </xsd:extension>
        </xsd:complexContent>
      </xsd:complexType>
    </xsd:element>
    <xsd:element name="UseCase" ma:index="36" nillable="true" ma:displayName="UseCase" ma:hidden="true" ma:internalName="UseCase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General"/>
                    <xsd:enumeration value="SP Analytics"/>
                    <xsd:enumeration value="SP Traffic Management and Optimization"/>
                    <xsd:enumeration value="SP Security"/>
                    <xsd:enumeration value="SP Policy Control and Charging"/>
                    <xsd:enumeration value="SP Digital Lifestyle Services"/>
                    <xsd:enumeration value="Enterprise Analytics"/>
                    <xsd:enumeration value="Enterprise Traffic Management and Optimization"/>
                    <xsd:enumeration value="Enterprise Cloud/Data Center"/>
                    <xsd:enumeration value="Enterprise Security"/>
                    <xsd:enumeration value="Enterprise WiFi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c3dca6-f126-4aad-8063-ee11cedb4265" elementFormDefault="qualified">
    <xsd:import namespace="http://schemas.microsoft.com/office/2006/documentManagement/types"/>
    <xsd:import namespace="http://schemas.microsoft.com/office/infopath/2007/PartnerControls"/>
    <xsd:element name="Owner" ma:index="3" nillable="true" ma:displayName="Owner" ma:list="UserInfo" ma:SharePointGroup="0" ma:internalName="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ccess" ma:index="8" nillable="true" ma:displayName="Access" ma:description="Extra emphasis for documents that are NOT to be shared outside Allot" ma:format="RadioButtons" ma:internalName="Access">
      <xsd:simpleType>
        <xsd:restriction base="dms:Choice">
          <xsd:enumeration value="INTERNAL USE ONLY"/>
          <xsd:enumeration value="Public"/>
          <xsd:enumeration value="SF Registered Prospects"/>
        </xsd:restriction>
      </xsd:simpleType>
    </xsd:element>
    <xsd:element name="Sales_x0020_Sharing" ma:index="9" nillable="true" ma:displayName="Sales Sharing" ma:default="0" ma:internalName="Sales_x0020_Sharing">
      <xsd:simpleType>
        <xsd:restriction base="dms:Boolean"/>
      </xsd:simpleType>
    </xsd:element>
    <xsd:element name="FeaturedParterPortal" ma:index="10" nillable="true" ma:displayName="FeaturedPartnerPortal" ma:default="0" ma:description="Check in case document should also appear in Partners Portal" ma:internalName="FeaturedParterPortal">
      <xsd:simpleType>
        <xsd:restriction base="dms:Boolean"/>
      </xsd:simpleType>
    </xsd:element>
    <xsd:element name="OldTitle" ma:index="28" nillable="true" ma:displayName="OldTitle" ma:hidden="true" ma:internalName="OldTitle" ma:readOnly="false">
      <xsd:simpleType>
        <xsd:restriction base="dms:Text">
          <xsd:maxLength value="255"/>
        </xsd:restriction>
      </xsd:simpleType>
    </xsd:element>
    <xsd:element name="Image" ma:index="34" nillable="true" ma:displayName="Image" ma:format="Image" ma:hidden="tru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DateModified" ma:index="38" nillable="true" ma:displayName="Last Modified Date" ma:format="DateOnly" ma:internalName="DateModified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Content Type"/>
        <xsd:element ref="dc:title" minOccurs="0" maxOccurs="1" ma:displayName="Old 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Prefix xmlns="c6582011-44c5-4868-b48f-44f2105dd940" xsi:nil="true"/>
    <supplier xmlns="c6582011-44c5-4868-b48f-44f2105dd940" xsi:nil="true"/>
    <Market xmlns="c6582011-44c5-4868-b48f-44f2105dd940"/>
    <Region xmlns="c6582011-44c5-4868-b48f-44f2105dd940"/>
    <o13df6676d234002a27830658dc66f01 xmlns="c6582011-44c5-4868-b48f-44f2105dd940">
      <Terms xmlns="http://schemas.microsoft.com/office/infopath/2007/PartnerControls">
        <TermInfo xmlns="http://schemas.microsoft.com/office/infopath/2007/PartnerControls">
          <TermName xmlns="http://schemas.microsoft.com/office/infopath/2007/PartnerControls">Marketing Resources</TermName>
          <TermId xmlns="http://schemas.microsoft.com/office/infopath/2007/PartnerControls">0e7230d6-2b15-46b5-854e-b13e0b839ec5</TermId>
        </TermInfo>
      </Terms>
    </o13df6676d234002a27830658dc66f01>
    <heaf01f0ebfe49c09572731889907e20 xmlns="c6582011-44c5-4868-b48f-44f2105dd940">
      <Terms xmlns="http://schemas.microsoft.com/office/infopath/2007/PartnerControls"/>
    </heaf01f0ebfe49c09572731889907e20>
    <TaxKeywordTaxHTField xmlns="c6582011-44c5-4868-b48f-44f2105dd940">
      <Terms xmlns="http://schemas.microsoft.com/office/infopath/2007/PartnerControls"/>
    </TaxKeywordTaxHTField>
    <Sales_x0020_Sharing xmlns="48c3dca6-f126-4aad-8063-ee11cedb4265">false</Sales_x0020_Sharing>
    <Access xmlns="48c3dca6-f126-4aad-8063-ee11cedb4265">Public</Access>
    <publish1 xmlns="c6582011-44c5-4868-b48f-44f2105dd940">No</publish1>
    <Permission xmlns="c6582011-44c5-4868-b48f-44f2105dd940">
      <Value>Employees (All Active Directory)</Value>
    </Permission>
    <Image xmlns="48c3dca6-f126-4aad-8063-ee11cedb4265">
      <Url xsi:nil="true"/>
      <Description xsi:nil="true"/>
    </Image>
    <Owner xmlns="48c3dca6-f126-4aad-8063-ee11cedb4265">
      <UserInfo>
        <DisplayName>Sharon Scharf</DisplayName>
        <AccountId>149</AccountId>
        <AccountType/>
      </UserInfo>
    </Owner>
    <FeaturedParterPortal xmlns="48c3dca6-f126-4aad-8063-ee11cedb4265">false</FeaturedParterPortal>
    <DocTitle xmlns="c6582011-44c5-4868-b48f-44f2105dd940" xsi:nil="true"/>
    <UseCase xmlns="c6582011-44c5-4868-b48f-44f2105dd940"/>
    <Solution xmlns="c6582011-44c5-4868-b48f-44f2105dd940"/>
    <Audience1 xmlns="c6582011-44c5-4868-b48f-44f2105dd940"/>
    <DateModified xmlns="48c3dca6-f126-4aad-8063-ee11cedb4265">2022-04-06T21:00:00+00:00</DateModified>
    <Year xmlns="c6582011-44c5-4868-b48f-44f2105dd940" xsi:nil="true"/>
    <PressQuality xmlns="c6582011-44c5-4868-b48f-44f2105dd940" xsi:nil="true"/>
    <OldTitle xmlns="48c3dca6-f126-4aad-8063-ee11cedb4265" xsi:nil="true"/>
    <DocDescription xmlns="c6582011-44c5-4868-b48f-44f2105dd940">PowerPoint template for Allot branded presentations </DocDescription>
    <TaxCatchAll xmlns="c6582011-44c5-4868-b48f-44f2105dd940"/>
    <ha2c417d2bd04f979a58fd1654df3abf xmlns="c6582011-44c5-4868-b48f-44f2105dd940">
      <Terms xmlns="http://schemas.microsoft.com/office/infopath/2007/PartnerControls"/>
    </ha2c417d2bd04f979a58fd1654df3ab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FCFE68-1EBF-4BEE-8B23-95DF055502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6582011-44c5-4868-b48f-44f2105dd940"/>
    <ds:schemaRef ds:uri="48c3dca6-f126-4aad-8063-ee11cedb42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37FA8D-FBFC-4C30-B4B9-95197057F219}">
  <ds:schemaRefs>
    <ds:schemaRef ds:uri="http://www.w3.org/XML/1998/namespace"/>
    <ds:schemaRef ds:uri="http://purl.org/dc/dcmitype/"/>
    <ds:schemaRef ds:uri="48c3dca6-f126-4aad-8063-ee11cedb4265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elements/1.1/"/>
    <ds:schemaRef ds:uri="http://schemas.microsoft.com/office/infopath/2007/PartnerControls"/>
    <ds:schemaRef ds:uri="c6582011-44c5-4868-b48f-44f2105dd940"/>
  </ds:schemaRefs>
</ds:datastoreItem>
</file>

<file path=customXml/itemProps3.xml><?xml version="1.0" encoding="utf-8"?>
<ds:datastoreItem xmlns:ds="http://schemas.openxmlformats.org/officeDocument/2006/customXml" ds:itemID="{EE5F02E5-7519-4EA2-B9D5-71F3A7FAC3A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17399</TotalTime>
  <Words>1885</Words>
  <Application>Microsoft Office PowerPoint</Application>
  <PresentationFormat>Widescreen</PresentationFormat>
  <Paragraphs>257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Inter</vt:lpstr>
      <vt:lpstr>MuseoSans-300</vt:lpstr>
      <vt:lpstr>Main</vt:lpstr>
      <vt:lpstr>המאגד לניטור תעבורה מוצפנת</vt:lpstr>
      <vt:lpstr>Isn’t almost all traffic encrypted already?</vt:lpstr>
      <vt:lpstr>Information leakage - SNI</vt:lpstr>
      <vt:lpstr>Information leakage - unencrypted DNS</vt:lpstr>
      <vt:lpstr>Information leakage - misc.</vt:lpstr>
      <vt:lpstr>So, what has changed?</vt:lpstr>
      <vt:lpstr>Why has this happened?</vt:lpstr>
      <vt:lpstr>Privacy vs. Security</vt:lpstr>
      <vt:lpstr>Does hiding information only from CSPs make any sense?</vt:lpstr>
      <vt:lpstr>The downsides of privacy </vt:lpstr>
      <vt:lpstr>Less information leakage - DNS and TLS</vt:lpstr>
      <vt:lpstr>Less information leakage - QUIC</vt:lpstr>
      <vt:lpstr>Even less information leakage - PQC</vt:lpstr>
      <vt:lpstr>PQC recent adoption timeline</vt:lpstr>
      <vt:lpstr>Exceptionally less information leakage - Oblivious X</vt:lpstr>
      <vt:lpstr>Ridiculously low leakage - metadata obfuscation</vt:lpstr>
      <vt:lpstr>Timeline of a few of the DPI challenges</vt:lpstr>
      <vt:lpstr>What’s holding up ECH?</vt:lpstr>
      <vt:lpstr>A more realistic server ECH timeline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YJS on 5G  for consultants/analysts event</dc:title>
  <dc:creator>ystein@allot.com</dc:creator>
  <cp:lastModifiedBy>Yaakov Stein</cp:lastModifiedBy>
  <cp:revision>5</cp:revision>
  <dcterms:created xsi:type="dcterms:W3CDTF">2020-02-27T08:22:37Z</dcterms:created>
  <dcterms:modified xsi:type="dcterms:W3CDTF">2024-12-15T11:47:07Z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5569565</vt:lpwstr>
  </property>
  <property fmtid="{D5CDD505-2E9C-101B-9397-08002B2CF9AE}" pid="3" name="NXPowerLiteSettings">
    <vt:lpwstr>F98007B004F000</vt:lpwstr>
  </property>
  <property fmtid="{D5CDD505-2E9C-101B-9397-08002B2CF9AE}" pid="4" name="NXPowerLiteVersion">
    <vt:lpwstr>D7.0.6</vt:lpwstr>
  </property>
  <property fmtid="{D5CDD505-2E9C-101B-9397-08002B2CF9AE}" pid="5" name="TaxKeyword">
    <vt:lpwstr/>
  </property>
  <property fmtid="{D5CDD505-2E9C-101B-9397-08002B2CF9AE}" pid="6" name="ContentTypeId">
    <vt:lpwstr>0x01010072F0D238C31E794C84FE57471DA5823F15009039AA92EAC5824C93746AFD3586A5EF</vt:lpwstr>
  </property>
  <property fmtid="{D5CDD505-2E9C-101B-9397-08002B2CF9AE}" pid="7" name="Event1">
    <vt:lpwstr/>
  </property>
  <property fmtid="{D5CDD505-2E9C-101B-9397-08002B2CF9AE}" pid="8" name="Campaign">
    <vt:lpwstr>1411;#Marketing Resources|0e7230d6-2b15-46b5-854e-b13e0b839ec5</vt:lpwstr>
  </property>
  <property fmtid="{D5CDD505-2E9C-101B-9397-08002B2CF9AE}" pid="9" name="SharedWithUsers">
    <vt:lpwstr>610;#Inbar Levy</vt:lpwstr>
  </property>
  <property fmtid="{D5CDD505-2E9C-101B-9397-08002B2CF9AE}" pid="10" name="Product">
    <vt:lpwstr/>
  </property>
</Properties>
</file>