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67" r:id="rId2"/>
    <p:sldId id="391" r:id="rId3"/>
    <p:sldId id="393" r:id="rId4"/>
    <p:sldId id="392" r:id="rId5"/>
    <p:sldId id="394" r:id="rId6"/>
    <p:sldId id="395" r:id="rId7"/>
    <p:sldId id="350" r:id="rId8"/>
    <p:sldId id="378" r:id="rId9"/>
    <p:sldId id="400" r:id="rId10"/>
    <p:sldId id="397" r:id="rId11"/>
    <p:sldId id="398" r:id="rId12"/>
    <p:sldId id="399" r:id="rId13"/>
    <p:sldId id="349" r:id="rId14"/>
    <p:sldId id="390" r:id="rId15"/>
    <p:sldId id="370" r:id="rId16"/>
    <p:sldId id="372" r:id="rId17"/>
    <p:sldId id="360" r:id="rId18"/>
    <p:sldId id="402" r:id="rId19"/>
    <p:sldId id="403" r:id="rId20"/>
    <p:sldId id="404" r:id="rId21"/>
    <p:sldId id="405" r:id="rId22"/>
    <p:sldId id="406" r:id="rId23"/>
    <p:sldId id="389" r:id="rId24"/>
    <p:sldId id="280" r:id="rId25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7" userDrawn="1">
          <p15:clr>
            <a:srgbClr val="A4A3A4"/>
          </p15:clr>
        </p15:guide>
        <p15:guide id="2" orient="horz" pos="3178" userDrawn="1">
          <p15:clr>
            <a:srgbClr val="A4A3A4"/>
          </p15:clr>
        </p15:guide>
        <p15:guide id="3" orient="horz" pos="4224" userDrawn="1">
          <p15:clr>
            <a:srgbClr val="A4A3A4"/>
          </p15:clr>
        </p15:guide>
        <p15:guide id="4" orient="horz" pos="2688" userDrawn="1">
          <p15:clr>
            <a:srgbClr val="A4A3A4"/>
          </p15:clr>
        </p15:guide>
        <p15:guide id="5" pos="649" userDrawn="1">
          <p15:clr>
            <a:srgbClr val="A4A3A4"/>
          </p15:clr>
        </p15:guide>
        <p15:guide id="6" pos="3676" userDrawn="1">
          <p15:clr>
            <a:srgbClr val="A4A3A4"/>
          </p15:clr>
        </p15:guide>
        <p15:guide id="7" pos="640" userDrawn="1">
          <p15:clr>
            <a:srgbClr val="A4A3A4"/>
          </p15:clr>
        </p15:guide>
        <p15:guide id="8" orient="horz" pos="972" userDrawn="1">
          <p15:clr>
            <a:srgbClr val="A4A3A4"/>
          </p15:clr>
        </p15:guide>
        <p15:guide id="9" pos="749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 userDrawn="1">
          <p15:clr>
            <a:srgbClr val="A4A3A4"/>
          </p15:clr>
        </p15:guide>
        <p15:guide id="2" pos="223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4ABC"/>
    <a:srgbClr val="572381"/>
    <a:srgbClr val="0098A1"/>
    <a:srgbClr val="E2001A"/>
    <a:srgbClr val="FFFFCC"/>
    <a:srgbClr val="F29400"/>
    <a:srgbClr val="C9D200"/>
    <a:srgbClr val="FFFFFF"/>
    <a:srgbClr val="0D0D0D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81" autoAdjust="0"/>
    <p:restoredTop sz="95992" autoAdjust="0"/>
  </p:normalViewPr>
  <p:slideViewPr>
    <p:cSldViewPr snapToGrid="0">
      <p:cViewPr>
        <p:scale>
          <a:sx n="70" d="100"/>
          <a:sy n="70" d="100"/>
        </p:scale>
        <p:origin x="594" y="60"/>
      </p:cViewPr>
      <p:guideLst>
        <p:guide orient="horz" pos="2147"/>
        <p:guide orient="horz" pos="3178"/>
        <p:guide orient="horz" pos="4224"/>
        <p:guide orient="horz" pos="2688"/>
        <p:guide pos="649"/>
        <p:guide pos="3676"/>
        <p:guide pos="640"/>
        <p:guide orient="horz" pos="972"/>
        <p:guide pos="749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1866" y="42"/>
      </p:cViewPr>
      <p:guideLst>
        <p:guide orient="horz" pos="3223"/>
        <p:guide pos="223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5537" tIns="47768" rIns="95537" bIns="4776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5537" tIns="47768" rIns="95537" bIns="47768" rtlCol="0"/>
          <a:lstStyle>
            <a:lvl1pPr algn="r">
              <a:defRPr sz="1300"/>
            </a:lvl1pPr>
          </a:lstStyle>
          <a:p>
            <a:fld id="{C049F6FB-C1AE-4F7C-9894-D0E479E8CDEA}" type="datetimeFigureOut">
              <a:rPr lang="en-US" smtClean="0"/>
              <a:pPr/>
              <a:t>20/06/2018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5537" tIns="47768" rIns="95537" bIns="4776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5537" tIns="47768" rIns="95537" bIns="47768" rtlCol="0" anchor="b"/>
          <a:lstStyle>
            <a:lvl1pPr algn="r">
              <a:defRPr sz="1300"/>
            </a:lvl1pPr>
          </a:lstStyle>
          <a:p>
            <a:fld id="{8981F6E6-D61E-48D4-8F53-C581DC6C6F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5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5537" tIns="47768" rIns="95537" bIns="4776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5537" tIns="47768" rIns="95537" bIns="47768" rtlCol="0"/>
          <a:lstStyle>
            <a:lvl1pPr algn="r">
              <a:defRPr sz="1300"/>
            </a:lvl1pPr>
          </a:lstStyle>
          <a:p>
            <a:fld id="{9F0906E6-73B2-498B-A373-7CF3B6EEB8E6}" type="datetimeFigureOut">
              <a:rPr lang="en-US" smtClean="0"/>
              <a:pPr/>
              <a:t>20/06/2018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8312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37" tIns="47768" rIns="95537" bIns="477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2"/>
            <a:ext cx="5679440" cy="4605576"/>
          </a:xfrm>
          <a:prstGeom prst="rect">
            <a:avLst/>
          </a:prstGeom>
        </p:spPr>
        <p:txBody>
          <a:bodyPr vert="horz" lIns="95537" tIns="47768" rIns="95537" bIns="4776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5537" tIns="47768" rIns="95537" bIns="4776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5537" tIns="47768" rIns="95537" bIns="47768" rtlCol="0" anchor="b"/>
          <a:lstStyle>
            <a:lvl1pPr algn="r">
              <a:defRPr sz="1300"/>
            </a:lvl1pPr>
          </a:lstStyle>
          <a:p>
            <a:fld id="{660D4517-96C9-4380-A28E-A9EE7E734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768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 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 descr="reka_SKO2016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71"/>
          <a:stretch/>
        </p:blipFill>
        <p:spPr>
          <a:xfrm>
            <a:off x="0" y="0"/>
            <a:ext cx="12192000" cy="6873499"/>
          </a:xfrm>
          <a:prstGeom prst="rect">
            <a:avLst/>
          </a:prstGeom>
        </p:spPr>
      </p:pic>
      <p:sp>
        <p:nvSpPr>
          <p:cNvPr id="2332" name="Freeform 2331"/>
          <p:cNvSpPr/>
          <p:nvPr userDrawn="1"/>
        </p:nvSpPr>
        <p:spPr>
          <a:xfrm>
            <a:off x="10483995" y="446666"/>
            <a:ext cx="1325951" cy="391886"/>
          </a:xfrm>
          <a:custGeom>
            <a:avLst/>
            <a:gdLst>
              <a:gd name="connsiteX0" fmla="*/ 0 w 813268"/>
              <a:gd name="connsiteY0" fmla="*/ 353961 h 353961"/>
              <a:gd name="connsiteX1" fmla="*/ 813268 w 813268"/>
              <a:gd name="connsiteY1" fmla="*/ 307609 h 353961"/>
              <a:gd name="connsiteX2" fmla="*/ 800627 w 813268"/>
              <a:gd name="connsiteY2" fmla="*/ 0 h 353961"/>
              <a:gd name="connsiteX3" fmla="*/ 46352 w 813268"/>
              <a:gd name="connsiteY3" fmla="*/ 12642 h 353961"/>
              <a:gd name="connsiteX4" fmla="*/ 0 w 813268"/>
              <a:gd name="connsiteY4" fmla="*/ 353961 h 353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268" h="353961">
                <a:moveTo>
                  <a:pt x="0" y="353961"/>
                </a:moveTo>
                <a:lnTo>
                  <a:pt x="813268" y="307609"/>
                </a:lnTo>
                <a:lnTo>
                  <a:pt x="800627" y="0"/>
                </a:lnTo>
                <a:lnTo>
                  <a:pt x="46352" y="12642"/>
                </a:lnTo>
                <a:lnTo>
                  <a:pt x="0" y="3539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dist="50800" dir="60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7" name="Picture 46" descr="Untitled-1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1" y="188687"/>
            <a:ext cx="7315200" cy="4562131"/>
          </a:xfrm>
          <a:prstGeom prst="rect">
            <a:avLst/>
          </a:prstGeom>
        </p:spPr>
      </p:pic>
      <p:pic>
        <p:nvPicPr>
          <p:cNvPr id="2310" name="Picture 2309" descr="Untitled-1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8628" y="2092670"/>
            <a:ext cx="7315200" cy="4562131"/>
          </a:xfrm>
          <a:prstGeom prst="rect">
            <a:avLst/>
          </a:prstGeom>
        </p:spPr>
      </p:pic>
      <p:sp>
        <p:nvSpPr>
          <p:cNvPr id="114" name="Freeform 5"/>
          <p:cNvSpPr>
            <a:spLocks/>
          </p:cNvSpPr>
          <p:nvPr userDrawn="1"/>
        </p:nvSpPr>
        <p:spPr bwMode="auto">
          <a:xfrm>
            <a:off x="681320" y="561495"/>
            <a:ext cx="9371105" cy="4926141"/>
          </a:xfrm>
          <a:custGeom>
            <a:avLst/>
            <a:gdLst/>
            <a:ahLst/>
            <a:cxnLst>
              <a:cxn ang="0">
                <a:pos x="4567" y="2765"/>
              </a:cxn>
              <a:cxn ang="0">
                <a:pos x="4562" y="2812"/>
              </a:cxn>
              <a:cxn ang="0">
                <a:pos x="4547" y="2858"/>
              </a:cxn>
              <a:cxn ang="0">
                <a:pos x="4526" y="2900"/>
              </a:cxn>
              <a:cxn ang="0">
                <a:pos x="4497" y="2937"/>
              </a:cxn>
              <a:cxn ang="0">
                <a:pos x="4461" y="2968"/>
              </a:cxn>
              <a:cxn ang="0">
                <a:pos x="4421" y="2991"/>
              </a:cxn>
              <a:cxn ang="0">
                <a:pos x="4375" y="3007"/>
              </a:cxn>
              <a:cxn ang="0">
                <a:pos x="4328" y="3015"/>
              </a:cxn>
              <a:cxn ang="0">
                <a:pos x="239" y="3201"/>
              </a:cxn>
              <a:cxn ang="0">
                <a:pos x="192" y="3199"/>
              </a:cxn>
              <a:cxn ang="0">
                <a:pos x="146" y="3186"/>
              </a:cxn>
              <a:cxn ang="0">
                <a:pos x="106" y="3167"/>
              </a:cxn>
              <a:cxn ang="0">
                <a:pos x="70" y="3139"/>
              </a:cxn>
              <a:cxn ang="0">
                <a:pos x="41" y="3105"/>
              </a:cxn>
              <a:cxn ang="0">
                <a:pos x="20" y="3064"/>
              </a:cxn>
              <a:cxn ang="0">
                <a:pos x="5" y="3020"/>
              </a:cxn>
              <a:cxn ang="0">
                <a:pos x="0" y="2973"/>
              </a:cxn>
              <a:cxn ang="0">
                <a:pos x="0" y="231"/>
              </a:cxn>
              <a:cxn ang="0">
                <a:pos x="5" y="184"/>
              </a:cxn>
              <a:cxn ang="0">
                <a:pos x="20" y="140"/>
              </a:cxn>
              <a:cxn ang="0">
                <a:pos x="41" y="99"/>
              </a:cxn>
              <a:cxn ang="0">
                <a:pos x="70" y="65"/>
              </a:cxn>
              <a:cxn ang="0">
                <a:pos x="106" y="36"/>
              </a:cxn>
              <a:cxn ang="0">
                <a:pos x="146" y="16"/>
              </a:cxn>
              <a:cxn ang="0">
                <a:pos x="192" y="3"/>
              </a:cxn>
              <a:cxn ang="0">
                <a:pos x="239" y="0"/>
              </a:cxn>
              <a:cxn ang="0">
                <a:pos x="4328" y="140"/>
              </a:cxn>
              <a:cxn ang="0">
                <a:pos x="4375" y="146"/>
              </a:cxn>
              <a:cxn ang="0">
                <a:pos x="4421" y="163"/>
              </a:cxn>
              <a:cxn ang="0">
                <a:pos x="4461" y="185"/>
              </a:cxn>
              <a:cxn ang="0">
                <a:pos x="4497" y="216"/>
              </a:cxn>
              <a:cxn ang="0">
                <a:pos x="4526" y="252"/>
              </a:cxn>
              <a:cxn ang="0">
                <a:pos x="4547" y="294"/>
              </a:cxn>
              <a:cxn ang="0">
                <a:pos x="4562" y="340"/>
              </a:cxn>
              <a:cxn ang="0">
                <a:pos x="4567" y="387"/>
              </a:cxn>
            </a:cxnLst>
            <a:rect l="0" t="0" r="r" b="b"/>
            <a:pathLst>
              <a:path w="4567" h="3201">
                <a:moveTo>
                  <a:pt x="4567" y="2765"/>
                </a:moveTo>
                <a:lnTo>
                  <a:pt x="4567" y="2765"/>
                </a:lnTo>
                <a:lnTo>
                  <a:pt x="4565" y="2789"/>
                </a:lnTo>
                <a:lnTo>
                  <a:pt x="4562" y="2812"/>
                </a:lnTo>
                <a:lnTo>
                  <a:pt x="4556" y="2837"/>
                </a:lnTo>
                <a:lnTo>
                  <a:pt x="4547" y="2858"/>
                </a:lnTo>
                <a:lnTo>
                  <a:pt x="4538" y="2880"/>
                </a:lnTo>
                <a:lnTo>
                  <a:pt x="4526" y="2900"/>
                </a:lnTo>
                <a:lnTo>
                  <a:pt x="4512" y="2919"/>
                </a:lnTo>
                <a:lnTo>
                  <a:pt x="4497" y="2937"/>
                </a:lnTo>
                <a:lnTo>
                  <a:pt x="4479" y="2954"/>
                </a:lnTo>
                <a:lnTo>
                  <a:pt x="4461" y="2968"/>
                </a:lnTo>
                <a:lnTo>
                  <a:pt x="4442" y="2981"/>
                </a:lnTo>
                <a:lnTo>
                  <a:pt x="4421" y="2991"/>
                </a:lnTo>
                <a:lnTo>
                  <a:pt x="4398" y="3001"/>
                </a:lnTo>
                <a:lnTo>
                  <a:pt x="4375" y="3007"/>
                </a:lnTo>
                <a:lnTo>
                  <a:pt x="4352" y="3012"/>
                </a:lnTo>
                <a:lnTo>
                  <a:pt x="4328" y="3015"/>
                </a:lnTo>
                <a:lnTo>
                  <a:pt x="239" y="3201"/>
                </a:lnTo>
                <a:lnTo>
                  <a:pt x="239" y="3201"/>
                </a:lnTo>
                <a:lnTo>
                  <a:pt x="215" y="3201"/>
                </a:lnTo>
                <a:lnTo>
                  <a:pt x="192" y="3199"/>
                </a:lnTo>
                <a:lnTo>
                  <a:pt x="169" y="3194"/>
                </a:lnTo>
                <a:lnTo>
                  <a:pt x="146" y="3186"/>
                </a:lnTo>
                <a:lnTo>
                  <a:pt x="125" y="3178"/>
                </a:lnTo>
                <a:lnTo>
                  <a:pt x="106" y="3167"/>
                </a:lnTo>
                <a:lnTo>
                  <a:pt x="88" y="3154"/>
                </a:lnTo>
                <a:lnTo>
                  <a:pt x="70" y="3139"/>
                </a:lnTo>
                <a:lnTo>
                  <a:pt x="55" y="3123"/>
                </a:lnTo>
                <a:lnTo>
                  <a:pt x="41" y="3105"/>
                </a:lnTo>
                <a:lnTo>
                  <a:pt x="29" y="3085"/>
                </a:lnTo>
                <a:lnTo>
                  <a:pt x="20" y="3064"/>
                </a:lnTo>
                <a:lnTo>
                  <a:pt x="11" y="3043"/>
                </a:lnTo>
                <a:lnTo>
                  <a:pt x="5" y="3020"/>
                </a:lnTo>
                <a:lnTo>
                  <a:pt x="2" y="2998"/>
                </a:lnTo>
                <a:lnTo>
                  <a:pt x="0" y="2973"/>
                </a:lnTo>
                <a:lnTo>
                  <a:pt x="0" y="231"/>
                </a:lnTo>
                <a:lnTo>
                  <a:pt x="0" y="231"/>
                </a:lnTo>
                <a:lnTo>
                  <a:pt x="2" y="207"/>
                </a:lnTo>
                <a:lnTo>
                  <a:pt x="5" y="184"/>
                </a:lnTo>
                <a:lnTo>
                  <a:pt x="11" y="161"/>
                </a:lnTo>
                <a:lnTo>
                  <a:pt x="20" y="140"/>
                </a:lnTo>
                <a:lnTo>
                  <a:pt x="29" y="119"/>
                </a:lnTo>
                <a:lnTo>
                  <a:pt x="41" y="99"/>
                </a:lnTo>
                <a:lnTo>
                  <a:pt x="55" y="81"/>
                </a:lnTo>
                <a:lnTo>
                  <a:pt x="70" y="65"/>
                </a:lnTo>
                <a:lnTo>
                  <a:pt x="88" y="50"/>
                </a:lnTo>
                <a:lnTo>
                  <a:pt x="106" y="36"/>
                </a:lnTo>
                <a:lnTo>
                  <a:pt x="125" y="24"/>
                </a:lnTo>
                <a:lnTo>
                  <a:pt x="146" y="16"/>
                </a:lnTo>
                <a:lnTo>
                  <a:pt x="169" y="8"/>
                </a:lnTo>
                <a:lnTo>
                  <a:pt x="192" y="3"/>
                </a:lnTo>
                <a:lnTo>
                  <a:pt x="215" y="0"/>
                </a:lnTo>
                <a:lnTo>
                  <a:pt x="239" y="0"/>
                </a:lnTo>
                <a:lnTo>
                  <a:pt x="4328" y="140"/>
                </a:lnTo>
                <a:lnTo>
                  <a:pt x="4328" y="140"/>
                </a:lnTo>
                <a:lnTo>
                  <a:pt x="4352" y="142"/>
                </a:lnTo>
                <a:lnTo>
                  <a:pt x="4375" y="146"/>
                </a:lnTo>
                <a:lnTo>
                  <a:pt x="4398" y="153"/>
                </a:lnTo>
                <a:lnTo>
                  <a:pt x="4421" y="163"/>
                </a:lnTo>
                <a:lnTo>
                  <a:pt x="4442" y="172"/>
                </a:lnTo>
                <a:lnTo>
                  <a:pt x="4461" y="185"/>
                </a:lnTo>
                <a:lnTo>
                  <a:pt x="4479" y="200"/>
                </a:lnTo>
                <a:lnTo>
                  <a:pt x="4497" y="216"/>
                </a:lnTo>
                <a:lnTo>
                  <a:pt x="4512" y="234"/>
                </a:lnTo>
                <a:lnTo>
                  <a:pt x="4526" y="252"/>
                </a:lnTo>
                <a:lnTo>
                  <a:pt x="4538" y="273"/>
                </a:lnTo>
                <a:lnTo>
                  <a:pt x="4547" y="294"/>
                </a:lnTo>
                <a:lnTo>
                  <a:pt x="4556" y="316"/>
                </a:lnTo>
                <a:lnTo>
                  <a:pt x="4562" y="340"/>
                </a:lnTo>
                <a:lnTo>
                  <a:pt x="4565" y="363"/>
                </a:lnTo>
                <a:lnTo>
                  <a:pt x="4567" y="387"/>
                </a:lnTo>
                <a:lnTo>
                  <a:pt x="4567" y="2765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42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  <a:headEnd/>
            <a:tailEnd/>
          </a:ln>
          <a:effectLst>
            <a:outerShdw blurRad="317500" dist="203200" dir="2700000" algn="tl" rotWithShape="0">
              <a:prstClr val="black">
                <a:alpha val="74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7" name="Title 13"/>
          <p:cNvSpPr>
            <a:spLocks noGrp="1"/>
          </p:cNvSpPr>
          <p:nvPr userDrawn="1">
            <p:ph type="title" hasCustomPrompt="1"/>
          </p:nvPr>
        </p:nvSpPr>
        <p:spPr>
          <a:xfrm>
            <a:off x="1081026" y="1022310"/>
            <a:ext cx="8775399" cy="1294181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4200" b="0">
                <a:solidFill>
                  <a:srgbClr val="0098A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0"/>
          </p:nvPr>
        </p:nvSpPr>
        <p:spPr>
          <a:xfrm>
            <a:off x="1081026" y="2274163"/>
            <a:ext cx="5038133" cy="746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081025" y="4231014"/>
            <a:ext cx="4392675" cy="104606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b="0" dirty="0" smtClean="0"/>
              <a:t>&lt;Presenter,&gt;</a:t>
            </a:r>
            <a:endParaRPr lang="he-IL" b="0" dirty="0" smtClean="0"/>
          </a:p>
          <a:p>
            <a:r>
              <a:rPr lang="en-US" b="0" dirty="0" smtClean="0"/>
              <a:t>&lt;Title&gt;</a:t>
            </a:r>
            <a:endParaRPr lang="en-US" dirty="0" smtClean="0"/>
          </a:p>
        </p:txBody>
      </p:sp>
      <p:grpSp>
        <p:nvGrpSpPr>
          <p:cNvPr id="2331" name="Group 2330"/>
          <p:cNvGrpSpPr/>
          <p:nvPr userDrawn="1"/>
        </p:nvGrpSpPr>
        <p:grpSpPr>
          <a:xfrm>
            <a:off x="10360992" y="238972"/>
            <a:ext cx="1639945" cy="832282"/>
            <a:chOff x="7770743" y="238972"/>
            <a:chExt cx="1229959" cy="832282"/>
          </a:xfrm>
        </p:grpSpPr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7869862" y="268865"/>
              <a:ext cx="986467" cy="563246"/>
            </a:xfrm>
            <a:custGeom>
              <a:avLst/>
              <a:gdLst/>
              <a:ahLst/>
              <a:cxnLst>
                <a:cxn ang="0">
                  <a:pos x="64" y="70"/>
                </a:cxn>
                <a:cxn ang="0">
                  <a:pos x="0" y="716"/>
                </a:cxn>
                <a:cxn ang="0">
                  <a:pos x="1152" y="650"/>
                </a:cxn>
                <a:cxn ang="0">
                  <a:pos x="1254" y="0"/>
                </a:cxn>
                <a:cxn ang="0">
                  <a:pos x="64" y="70"/>
                </a:cxn>
              </a:cxnLst>
              <a:rect l="0" t="0" r="r" b="b"/>
              <a:pathLst>
                <a:path w="1254" h="716">
                  <a:moveTo>
                    <a:pt x="64" y="70"/>
                  </a:moveTo>
                  <a:lnTo>
                    <a:pt x="0" y="716"/>
                  </a:lnTo>
                  <a:lnTo>
                    <a:pt x="1152" y="650"/>
                  </a:lnTo>
                  <a:lnTo>
                    <a:pt x="1254" y="0"/>
                  </a:lnTo>
                  <a:lnTo>
                    <a:pt x="64" y="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7825809" y="238972"/>
              <a:ext cx="1076145" cy="615165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276" y="0"/>
                </a:cxn>
                <a:cxn ang="0">
                  <a:pos x="1276" y="0"/>
                </a:cxn>
                <a:cxn ang="0">
                  <a:pos x="1294" y="2"/>
                </a:cxn>
                <a:cxn ang="0">
                  <a:pos x="1312" y="8"/>
                </a:cxn>
                <a:cxn ang="0">
                  <a:pos x="1328" y="16"/>
                </a:cxn>
                <a:cxn ang="0">
                  <a:pos x="1340" y="26"/>
                </a:cxn>
                <a:cxn ang="0">
                  <a:pos x="1352" y="40"/>
                </a:cxn>
                <a:cxn ang="0">
                  <a:pos x="1360" y="56"/>
                </a:cxn>
                <a:cxn ang="0">
                  <a:pos x="1366" y="72"/>
                </a:cxn>
                <a:cxn ang="0">
                  <a:pos x="1368" y="92"/>
                </a:cxn>
                <a:cxn ang="0">
                  <a:pos x="1368" y="692"/>
                </a:cxn>
                <a:cxn ang="0">
                  <a:pos x="1368" y="692"/>
                </a:cxn>
                <a:cxn ang="0">
                  <a:pos x="1366" y="710"/>
                </a:cxn>
                <a:cxn ang="0">
                  <a:pos x="1360" y="726"/>
                </a:cxn>
                <a:cxn ang="0">
                  <a:pos x="1352" y="742"/>
                </a:cxn>
                <a:cxn ang="0">
                  <a:pos x="1340" y="756"/>
                </a:cxn>
                <a:cxn ang="0">
                  <a:pos x="1328" y="766"/>
                </a:cxn>
                <a:cxn ang="0">
                  <a:pos x="1312" y="776"/>
                </a:cxn>
                <a:cxn ang="0">
                  <a:pos x="1294" y="780"/>
                </a:cxn>
                <a:cxn ang="0">
                  <a:pos x="1276" y="782"/>
                </a:cxn>
                <a:cxn ang="0">
                  <a:pos x="90" y="782"/>
                </a:cxn>
                <a:cxn ang="0">
                  <a:pos x="90" y="782"/>
                </a:cxn>
                <a:cxn ang="0">
                  <a:pos x="72" y="780"/>
                </a:cxn>
                <a:cxn ang="0">
                  <a:pos x="54" y="776"/>
                </a:cxn>
                <a:cxn ang="0">
                  <a:pos x="40" y="766"/>
                </a:cxn>
                <a:cxn ang="0">
                  <a:pos x="26" y="756"/>
                </a:cxn>
                <a:cxn ang="0">
                  <a:pos x="14" y="742"/>
                </a:cxn>
                <a:cxn ang="0">
                  <a:pos x="6" y="726"/>
                </a:cxn>
                <a:cxn ang="0">
                  <a:pos x="0" y="710"/>
                </a:cxn>
                <a:cxn ang="0">
                  <a:pos x="0" y="692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0" y="72"/>
                </a:cxn>
                <a:cxn ang="0">
                  <a:pos x="6" y="56"/>
                </a:cxn>
                <a:cxn ang="0">
                  <a:pos x="14" y="40"/>
                </a:cxn>
                <a:cxn ang="0">
                  <a:pos x="26" y="26"/>
                </a:cxn>
                <a:cxn ang="0">
                  <a:pos x="40" y="16"/>
                </a:cxn>
                <a:cxn ang="0">
                  <a:pos x="54" y="8"/>
                </a:cxn>
                <a:cxn ang="0">
                  <a:pos x="72" y="2"/>
                </a:cxn>
                <a:cxn ang="0">
                  <a:pos x="90" y="0"/>
                </a:cxn>
                <a:cxn ang="0">
                  <a:pos x="90" y="0"/>
                </a:cxn>
              </a:cxnLst>
              <a:rect l="0" t="0" r="r" b="b"/>
              <a:pathLst>
                <a:path w="1368" h="782">
                  <a:moveTo>
                    <a:pt x="90" y="0"/>
                  </a:moveTo>
                  <a:lnTo>
                    <a:pt x="1276" y="0"/>
                  </a:lnTo>
                  <a:lnTo>
                    <a:pt x="1276" y="0"/>
                  </a:lnTo>
                  <a:lnTo>
                    <a:pt x="1294" y="2"/>
                  </a:lnTo>
                  <a:lnTo>
                    <a:pt x="1312" y="8"/>
                  </a:lnTo>
                  <a:lnTo>
                    <a:pt x="1328" y="16"/>
                  </a:lnTo>
                  <a:lnTo>
                    <a:pt x="1340" y="26"/>
                  </a:lnTo>
                  <a:lnTo>
                    <a:pt x="1352" y="40"/>
                  </a:lnTo>
                  <a:lnTo>
                    <a:pt x="1360" y="56"/>
                  </a:lnTo>
                  <a:lnTo>
                    <a:pt x="1366" y="72"/>
                  </a:lnTo>
                  <a:lnTo>
                    <a:pt x="1368" y="92"/>
                  </a:lnTo>
                  <a:lnTo>
                    <a:pt x="1368" y="692"/>
                  </a:lnTo>
                  <a:lnTo>
                    <a:pt x="1368" y="692"/>
                  </a:lnTo>
                  <a:lnTo>
                    <a:pt x="1366" y="710"/>
                  </a:lnTo>
                  <a:lnTo>
                    <a:pt x="1360" y="726"/>
                  </a:lnTo>
                  <a:lnTo>
                    <a:pt x="1352" y="742"/>
                  </a:lnTo>
                  <a:lnTo>
                    <a:pt x="1340" y="756"/>
                  </a:lnTo>
                  <a:lnTo>
                    <a:pt x="1328" y="766"/>
                  </a:lnTo>
                  <a:lnTo>
                    <a:pt x="1312" y="776"/>
                  </a:lnTo>
                  <a:lnTo>
                    <a:pt x="1294" y="780"/>
                  </a:lnTo>
                  <a:lnTo>
                    <a:pt x="1276" y="782"/>
                  </a:lnTo>
                  <a:lnTo>
                    <a:pt x="90" y="782"/>
                  </a:lnTo>
                  <a:lnTo>
                    <a:pt x="90" y="782"/>
                  </a:lnTo>
                  <a:lnTo>
                    <a:pt x="72" y="780"/>
                  </a:lnTo>
                  <a:lnTo>
                    <a:pt x="54" y="776"/>
                  </a:lnTo>
                  <a:lnTo>
                    <a:pt x="40" y="766"/>
                  </a:lnTo>
                  <a:lnTo>
                    <a:pt x="26" y="756"/>
                  </a:lnTo>
                  <a:lnTo>
                    <a:pt x="14" y="742"/>
                  </a:lnTo>
                  <a:lnTo>
                    <a:pt x="6" y="726"/>
                  </a:lnTo>
                  <a:lnTo>
                    <a:pt x="0" y="710"/>
                  </a:lnTo>
                  <a:lnTo>
                    <a:pt x="0" y="6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72"/>
                  </a:lnTo>
                  <a:lnTo>
                    <a:pt x="6" y="56"/>
                  </a:lnTo>
                  <a:lnTo>
                    <a:pt x="14" y="40"/>
                  </a:lnTo>
                  <a:lnTo>
                    <a:pt x="26" y="26"/>
                  </a:lnTo>
                  <a:lnTo>
                    <a:pt x="40" y="16"/>
                  </a:lnTo>
                  <a:lnTo>
                    <a:pt x="54" y="8"/>
                  </a:lnTo>
                  <a:lnTo>
                    <a:pt x="72" y="2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7902901" y="323931"/>
              <a:ext cx="921961" cy="445247"/>
            </a:xfrm>
            <a:custGeom>
              <a:avLst/>
              <a:gdLst/>
              <a:ahLst/>
              <a:cxnLst>
                <a:cxn ang="0">
                  <a:pos x="772" y="0"/>
                </a:cxn>
                <a:cxn ang="0">
                  <a:pos x="806" y="76"/>
                </a:cxn>
                <a:cxn ang="0">
                  <a:pos x="772" y="490"/>
                </a:cxn>
                <a:cxn ang="0">
                  <a:pos x="524" y="0"/>
                </a:cxn>
                <a:cxn ang="0">
                  <a:pos x="368" y="490"/>
                </a:cxn>
                <a:cxn ang="0">
                  <a:pos x="368" y="334"/>
                </a:cxn>
                <a:cxn ang="0">
                  <a:pos x="366" y="324"/>
                </a:cxn>
                <a:cxn ang="0">
                  <a:pos x="356" y="308"/>
                </a:cxn>
                <a:cxn ang="0">
                  <a:pos x="334" y="292"/>
                </a:cxn>
                <a:cxn ang="0">
                  <a:pos x="318" y="284"/>
                </a:cxn>
                <a:cxn ang="0">
                  <a:pos x="346" y="270"/>
                </a:cxn>
                <a:cxn ang="0">
                  <a:pos x="362" y="258"/>
                </a:cxn>
                <a:cxn ang="0">
                  <a:pos x="368" y="244"/>
                </a:cxn>
                <a:cxn ang="0">
                  <a:pos x="368" y="76"/>
                </a:cxn>
                <a:cxn ang="0">
                  <a:pos x="368" y="60"/>
                </a:cxn>
                <a:cxn ang="0">
                  <a:pos x="360" y="32"/>
                </a:cxn>
                <a:cxn ang="0">
                  <a:pos x="344" y="12"/>
                </a:cxn>
                <a:cxn ang="0">
                  <a:pos x="314" y="2"/>
                </a:cxn>
                <a:cxn ang="0">
                  <a:pos x="0" y="0"/>
                </a:cxn>
                <a:cxn ang="0">
                  <a:pos x="34" y="76"/>
                </a:cxn>
                <a:cxn ang="0">
                  <a:pos x="0" y="490"/>
                </a:cxn>
                <a:cxn ang="0">
                  <a:pos x="114" y="566"/>
                </a:cxn>
                <a:cxn ang="0">
                  <a:pos x="248" y="322"/>
                </a:cxn>
                <a:cxn ang="0">
                  <a:pos x="260" y="322"/>
                </a:cxn>
                <a:cxn ang="0">
                  <a:pos x="276" y="330"/>
                </a:cxn>
                <a:cxn ang="0">
                  <a:pos x="284" y="344"/>
                </a:cxn>
                <a:cxn ang="0">
                  <a:pos x="288" y="372"/>
                </a:cxn>
                <a:cxn ang="0">
                  <a:pos x="470" y="566"/>
                </a:cxn>
                <a:cxn ang="0">
                  <a:pos x="660" y="394"/>
                </a:cxn>
                <a:cxn ang="0">
                  <a:pos x="1096" y="566"/>
                </a:cxn>
                <a:cxn ang="0">
                  <a:pos x="1114" y="566"/>
                </a:cxn>
                <a:cxn ang="0">
                  <a:pos x="1142" y="560"/>
                </a:cxn>
                <a:cxn ang="0">
                  <a:pos x="1162" y="544"/>
                </a:cxn>
                <a:cxn ang="0">
                  <a:pos x="1170" y="512"/>
                </a:cxn>
                <a:cxn ang="0">
                  <a:pos x="1172" y="76"/>
                </a:cxn>
                <a:cxn ang="0">
                  <a:pos x="1170" y="64"/>
                </a:cxn>
                <a:cxn ang="0">
                  <a:pos x="1162" y="38"/>
                </a:cxn>
                <a:cxn ang="0">
                  <a:pos x="1148" y="18"/>
                </a:cxn>
                <a:cxn ang="0">
                  <a:pos x="1132" y="8"/>
                </a:cxn>
                <a:cxn ang="0">
                  <a:pos x="1110" y="2"/>
                </a:cxn>
                <a:cxn ang="0">
                  <a:pos x="1096" y="0"/>
                </a:cxn>
              </a:cxnLst>
              <a:rect l="0" t="0" r="r" b="b"/>
              <a:pathLst>
                <a:path w="1172" h="566">
                  <a:moveTo>
                    <a:pt x="1096" y="0"/>
                  </a:moveTo>
                  <a:lnTo>
                    <a:pt x="772" y="0"/>
                  </a:lnTo>
                  <a:lnTo>
                    <a:pt x="772" y="76"/>
                  </a:lnTo>
                  <a:lnTo>
                    <a:pt x="806" y="76"/>
                  </a:lnTo>
                  <a:lnTo>
                    <a:pt x="806" y="490"/>
                  </a:lnTo>
                  <a:lnTo>
                    <a:pt x="772" y="490"/>
                  </a:lnTo>
                  <a:lnTo>
                    <a:pt x="650" y="0"/>
                  </a:lnTo>
                  <a:lnTo>
                    <a:pt x="524" y="0"/>
                  </a:lnTo>
                  <a:lnTo>
                    <a:pt x="406" y="490"/>
                  </a:lnTo>
                  <a:lnTo>
                    <a:pt x="368" y="490"/>
                  </a:lnTo>
                  <a:lnTo>
                    <a:pt x="368" y="334"/>
                  </a:lnTo>
                  <a:lnTo>
                    <a:pt x="368" y="334"/>
                  </a:lnTo>
                  <a:lnTo>
                    <a:pt x="368" y="328"/>
                  </a:lnTo>
                  <a:lnTo>
                    <a:pt x="366" y="324"/>
                  </a:lnTo>
                  <a:lnTo>
                    <a:pt x="362" y="316"/>
                  </a:lnTo>
                  <a:lnTo>
                    <a:pt x="356" y="308"/>
                  </a:lnTo>
                  <a:lnTo>
                    <a:pt x="346" y="300"/>
                  </a:lnTo>
                  <a:lnTo>
                    <a:pt x="334" y="292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34" y="278"/>
                  </a:lnTo>
                  <a:lnTo>
                    <a:pt x="346" y="270"/>
                  </a:lnTo>
                  <a:lnTo>
                    <a:pt x="356" y="264"/>
                  </a:lnTo>
                  <a:lnTo>
                    <a:pt x="362" y="258"/>
                  </a:lnTo>
                  <a:lnTo>
                    <a:pt x="366" y="250"/>
                  </a:lnTo>
                  <a:lnTo>
                    <a:pt x="368" y="244"/>
                  </a:lnTo>
                  <a:lnTo>
                    <a:pt x="368" y="230"/>
                  </a:lnTo>
                  <a:lnTo>
                    <a:pt x="368" y="76"/>
                  </a:lnTo>
                  <a:lnTo>
                    <a:pt x="368" y="76"/>
                  </a:lnTo>
                  <a:lnTo>
                    <a:pt x="368" y="60"/>
                  </a:lnTo>
                  <a:lnTo>
                    <a:pt x="366" y="44"/>
                  </a:lnTo>
                  <a:lnTo>
                    <a:pt x="360" y="32"/>
                  </a:lnTo>
                  <a:lnTo>
                    <a:pt x="354" y="20"/>
                  </a:lnTo>
                  <a:lnTo>
                    <a:pt x="344" y="12"/>
                  </a:lnTo>
                  <a:lnTo>
                    <a:pt x="330" y="6"/>
                  </a:lnTo>
                  <a:lnTo>
                    <a:pt x="314" y="2"/>
                  </a:lnTo>
                  <a:lnTo>
                    <a:pt x="292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34" y="76"/>
                  </a:lnTo>
                  <a:lnTo>
                    <a:pt x="34" y="490"/>
                  </a:lnTo>
                  <a:lnTo>
                    <a:pt x="0" y="490"/>
                  </a:lnTo>
                  <a:lnTo>
                    <a:pt x="0" y="566"/>
                  </a:lnTo>
                  <a:lnTo>
                    <a:pt x="114" y="566"/>
                  </a:lnTo>
                  <a:lnTo>
                    <a:pt x="114" y="322"/>
                  </a:lnTo>
                  <a:lnTo>
                    <a:pt x="248" y="322"/>
                  </a:lnTo>
                  <a:lnTo>
                    <a:pt x="248" y="322"/>
                  </a:lnTo>
                  <a:lnTo>
                    <a:pt x="260" y="322"/>
                  </a:lnTo>
                  <a:lnTo>
                    <a:pt x="268" y="326"/>
                  </a:lnTo>
                  <a:lnTo>
                    <a:pt x="276" y="330"/>
                  </a:lnTo>
                  <a:lnTo>
                    <a:pt x="282" y="336"/>
                  </a:lnTo>
                  <a:lnTo>
                    <a:pt x="284" y="344"/>
                  </a:lnTo>
                  <a:lnTo>
                    <a:pt x="288" y="352"/>
                  </a:lnTo>
                  <a:lnTo>
                    <a:pt x="288" y="372"/>
                  </a:lnTo>
                  <a:lnTo>
                    <a:pt x="288" y="566"/>
                  </a:lnTo>
                  <a:lnTo>
                    <a:pt x="470" y="566"/>
                  </a:lnTo>
                  <a:lnTo>
                    <a:pt x="512" y="394"/>
                  </a:lnTo>
                  <a:lnTo>
                    <a:pt x="660" y="394"/>
                  </a:lnTo>
                  <a:lnTo>
                    <a:pt x="708" y="566"/>
                  </a:lnTo>
                  <a:lnTo>
                    <a:pt x="1096" y="566"/>
                  </a:lnTo>
                  <a:lnTo>
                    <a:pt x="1096" y="566"/>
                  </a:lnTo>
                  <a:lnTo>
                    <a:pt x="1114" y="566"/>
                  </a:lnTo>
                  <a:lnTo>
                    <a:pt x="1130" y="564"/>
                  </a:lnTo>
                  <a:lnTo>
                    <a:pt x="1142" y="560"/>
                  </a:lnTo>
                  <a:lnTo>
                    <a:pt x="1152" y="554"/>
                  </a:lnTo>
                  <a:lnTo>
                    <a:pt x="1162" y="544"/>
                  </a:lnTo>
                  <a:lnTo>
                    <a:pt x="1168" y="530"/>
                  </a:lnTo>
                  <a:lnTo>
                    <a:pt x="1170" y="512"/>
                  </a:lnTo>
                  <a:lnTo>
                    <a:pt x="1172" y="490"/>
                  </a:lnTo>
                  <a:lnTo>
                    <a:pt x="1172" y="76"/>
                  </a:lnTo>
                  <a:lnTo>
                    <a:pt x="1172" y="76"/>
                  </a:lnTo>
                  <a:lnTo>
                    <a:pt x="1170" y="64"/>
                  </a:lnTo>
                  <a:lnTo>
                    <a:pt x="1168" y="52"/>
                  </a:lnTo>
                  <a:lnTo>
                    <a:pt x="1162" y="38"/>
                  </a:lnTo>
                  <a:lnTo>
                    <a:pt x="1154" y="24"/>
                  </a:lnTo>
                  <a:lnTo>
                    <a:pt x="1148" y="18"/>
                  </a:lnTo>
                  <a:lnTo>
                    <a:pt x="1140" y="12"/>
                  </a:lnTo>
                  <a:lnTo>
                    <a:pt x="1132" y="8"/>
                  </a:lnTo>
                  <a:lnTo>
                    <a:pt x="1120" y="4"/>
                  </a:lnTo>
                  <a:lnTo>
                    <a:pt x="1110" y="2"/>
                  </a:lnTo>
                  <a:lnTo>
                    <a:pt x="1096" y="0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7902901" y="323931"/>
              <a:ext cx="921961" cy="445247"/>
            </a:xfrm>
            <a:custGeom>
              <a:avLst/>
              <a:gdLst/>
              <a:ahLst/>
              <a:cxnLst>
                <a:cxn ang="0">
                  <a:pos x="772" y="0"/>
                </a:cxn>
                <a:cxn ang="0">
                  <a:pos x="806" y="490"/>
                </a:cxn>
                <a:cxn ang="0">
                  <a:pos x="524" y="0"/>
                </a:cxn>
                <a:cxn ang="0">
                  <a:pos x="368" y="334"/>
                </a:cxn>
                <a:cxn ang="0">
                  <a:pos x="366" y="324"/>
                </a:cxn>
                <a:cxn ang="0">
                  <a:pos x="346" y="300"/>
                </a:cxn>
                <a:cxn ang="0">
                  <a:pos x="318" y="284"/>
                </a:cxn>
                <a:cxn ang="0">
                  <a:pos x="334" y="278"/>
                </a:cxn>
                <a:cxn ang="0">
                  <a:pos x="362" y="258"/>
                </a:cxn>
                <a:cxn ang="0">
                  <a:pos x="368" y="230"/>
                </a:cxn>
                <a:cxn ang="0">
                  <a:pos x="368" y="60"/>
                </a:cxn>
                <a:cxn ang="0">
                  <a:pos x="354" y="20"/>
                </a:cxn>
                <a:cxn ang="0">
                  <a:pos x="330" y="6"/>
                </a:cxn>
                <a:cxn ang="0">
                  <a:pos x="0" y="0"/>
                </a:cxn>
                <a:cxn ang="0">
                  <a:pos x="34" y="490"/>
                </a:cxn>
                <a:cxn ang="0">
                  <a:pos x="114" y="566"/>
                </a:cxn>
                <a:cxn ang="0">
                  <a:pos x="248" y="322"/>
                </a:cxn>
                <a:cxn ang="0">
                  <a:pos x="276" y="330"/>
                </a:cxn>
                <a:cxn ang="0">
                  <a:pos x="286" y="352"/>
                </a:cxn>
                <a:cxn ang="0">
                  <a:pos x="470" y="566"/>
                </a:cxn>
                <a:cxn ang="0">
                  <a:pos x="708" y="566"/>
                </a:cxn>
                <a:cxn ang="0">
                  <a:pos x="1114" y="566"/>
                </a:cxn>
                <a:cxn ang="0">
                  <a:pos x="1154" y="554"/>
                </a:cxn>
                <a:cxn ang="0">
                  <a:pos x="1168" y="530"/>
                </a:cxn>
                <a:cxn ang="0">
                  <a:pos x="1172" y="76"/>
                </a:cxn>
                <a:cxn ang="0">
                  <a:pos x="1168" y="52"/>
                </a:cxn>
                <a:cxn ang="0">
                  <a:pos x="1154" y="24"/>
                </a:cxn>
                <a:cxn ang="0">
                  <a:pos x="1132" y="8"/>
                </a:cxn>
                <a:cxn ang="0">
                  <a:pos x="1096" y="0"/>
                </a:cxn>
                <a:cxn ang="0">
                  <a:pos x="1096" y="2"/>
                </a:cxn>
                <a:cxn ang="0">
                  <a:pos x="1130" y="8"/>
                </a:cxn>
                <a:cxn ang="0">
                  <a:pos x="1154" y="24"/>
                </a:cxn>
                <a:cxn ang="0">
                  <a:pos x="1168" y="52"/>
                </a:cxn>
                <a:cxn ang="0">
                  <a:pos x="1172" y="76"/>
                </a:cxn>
                <a:cxn ang="0">
                  <a:pos x="1170" y="512"/>
                </a:cxn>
                <a:cxn ang="0">
                  <a:pos x="1152" y="552"/>
                </a:cxn>
                <a:cxn ang="0">
                  <a:pos x="1130" y="564"/>
                </a:cxn>
                <a:cxn ang="0">
                  <a:pos x="708" y="566"/>
                </a:cxn>
                <a:cxn ang="0">
                  <a:pos x="470" y="566"/>
                </a:cxn>
                <a:cxn ang="0">
                  <a:pos x="290" y="372"/>
                </a:cxn>
                <a:cxn ang="0">
                  <a:pos x="282" y="336"/>
                </a:cxn>
                <a:cxn ang="0">
                  <a:pos x="268" y="326"/>
                </a:cxn>
                <a:cxn ang="0">
                  <a:pos x="114" y="322"/>
                </a:cxn>
                <a:cxn ang="0">
                  <a:pos x="0" y="490"/>
                </a:cxn>
                <a:cxn ang="0">
                  <a:pos x="0" y="80"/>
                </a:cxn>
                <a:cxn ang="0">
                  <a:pos x="292" y="2"/>
                </a:cxn>
                <a:cxn ang="0">
                  <a:pos x="344" y="12"/>
                </a:cxn>
                <a:cxn ang="0">
                  <a:pos x="360" y="32"/>
                </a:cxn>
                <a:cxn ang="0">
                  <a:pos x="368" y="76"/>
                </a:cxn>
                <a:cxn ang="0">
                  <a:pos x="366" y="244"/>
                </a:cxn>
                <a:cxn ang="0">
                  <a:pos x="356" y="264"/>
                </a:cxn>
                <a:cxn ang="0">
                  <a:pos x="318" y="284"/>
                </a:cxn>
                <a:cxn ang="0">
                  <a:pos x="334" y="292"/>
                </a:cxn>
                <a:cxn ang="0">
                  <a:pos x="362" y="316"/>
                </a:cxn>
                <a:cxn ang="0">
                  <a:pos x="366" y="330"/>
                </a:cxn>
                <a:cxn ang="0">
                  <a:pos x="368" y="490"/>
                </a:cxn>
                <a:cxn ang="0">
                  <a:pos x="650" y="2"/>
                </a:cxn>
                <a:cxn ang="0">
                  <a:pos x="808" y="76"/>
                </a:cxn>
                <a:cxn ang="0">
                  <a:pos x="1096" y="2"/>
                </a:cxn>
              </a:cxnLst>
              <a:rect l="0" t="0" r="r" b="b"/>
              <a:pathLst>
                <a:path w="1172" h="566">
                  <a:moveTo>
                    <a:pt x="1096" y="0"/>
                  </a:moveTo>
                  <a:lnTo>
                    <a:pt x="1096" y="0"/>
                  </a:lnTo>
                  <a:lnTo>
                    <a:pt x="772" y="0"/>
                  </a:lnTo>
                  <a:lnTo>
                    <a:pt x="772" y="78"/>
                  </a:lnTo>
                  <a:lnTo>
                    <a:pt x="806" y="78"/>
                  </a:lnTo>
                  <a:lnTo>
                    <a:pt x="806" y="490"/>
                  </a:lnTo>
                  <a:lnTo>
                    <a:pt x="772" y="490"/>
                  </a:lnTo>
                  <a:lnTo>
                    <a:pt x="652" y="0"/>
                  </a:lnTo>
                  <a:lnTo>
                    <a:pt x="524" y="0"/>
                  </a:lnTo>
                  <a:lnTo>
                    <a:pt x="406" y="490"/>
                  </a:lnTo>
                  <a:lnTo>
                    <a:pt x="368" y="490"/>
                  </a:lnTo>
                  <a:lnTo>
                    <a:pt x="368" y="334"/>
                  </a:lnTo>
                  <a:lnTo>
                    <a:pt x="368" y="334"/>
                  </a:lnTo>
                  <a:lnTo>
                    <a:pt x="368" y="328"/>
                  </a:lnTo>
                  <a:lnTo>
                    <a:pt x="366" y="324"/>
                  </a:lnTo>
                  <a:lnTo>
                    <a:pt x="362" y="316"/>
                  </a:lnTo>
                  <a:lnTo>
                    <a:pt x="356" y="308"/>
                  </a:lnTo>
                  <a:lnTo>
                    <a:pt x="346" y="300"/>
                  </a:lnTo>
                  <a:lnTo>
                    <a:pt x="334" y="290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34" y="278"/>
                  </a:lnTo>
                  <a:lnTo>
                    <a:pt x="346" y="272"/>
                  </a:lnTo>
                  <a:lnTo>
                    <a:pt x="356" y="264"/>
                  </a:lnTo>
                  <a:lnTo>
                    <a:pt x="362" y="258"/>
                  </a:lnTo>
                  <a:lnTo>
                    <a:pt x="366" y="250"/>
                  </a:lnTo>
                  <a:lnTo>
                    <a:pt x="368" y="244"/>
                  </a:lnTo>
                  <a:lnTo>
                    <a:pt x="368" y="230"/>
                  </a:lnTo>
                  <a:lnTo>
                    <a:pt x="368" y="76"/>
                  </a:lnTo>
                  <a:lnTo>
                    <a:pt x="368" y="76"/>
                  </a:lnTo>
                  <a:lnTo>
                    <a:pt x="368" y="60"/>
                  </a:lnTo>
                  <a:lnTo>
                    <a:pt x="366" y="44"/>
                  </a:lnTo>
                  <a:lnTo>
                    <a:pt x="362" y="32"/>
                  </a:lnTo>
                  <a:lnTo>
                    <a:pt x="354" y="20"/>
                  </a:lnTo>
                  <a:lnTo>
                    <a:pt x="354" y="20"/>
                  </a:lnTo>
                  <a:lnTo>
                    <a:pt x="344" y="12"/>
                  </a:lnTo>
                  <a:lnTo>
                    <a:pt x="330" y="6"/>
                  </a:lnTo>
                  <a:lnTo>
                    <a:pt x="314" y="2"/>
                  </a:lnTo>
                  <a:lnTo>
                    <a:pt x="292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34" y="78"/>
                  </a:lnTo>
                  <a:lnTo>
                    <a:pt x="34" y="490"/>
                  </a:lnTo>
                  <a:lnTo>
                    <a:pt x="0" y="490"/>
                  </a:lnTo>
                  <a:lnTo>
                    <a:pt x="0" y="566"/>
                  </a:lnTo>
                  <a:lnTo>
                    <a:pt x="114" y="566"/>
                  </a:lnTo>
                  <a:lnTo>
                    <a:pt x="114" y="322"/>
                  </a:lnTo>
                  <a:lnTo>
                    <a:pt x="248" y="322"/>
                  </a:lnTo>
                  <a:lnTo>
                    <a:pt x="248" y="322"/>
                  </a:lnTo>
                  <a:lnTo>
                    <a:pt x="260" y="322"/>
                  </a:lnTo>
                  <a:lnTo>
                    <a:pt x="268" y="326"/>
                  </a:lnTo>
                  <a:lnTo>
                    <a:pt x="276" y="330"/>
                  </a:lnTo>
                  <a:lnTo>
                    <a:pt x="280" y="336"/>
                  </a:lnTo>
                  <a:lnTo>
                    <a:pt x="284" y="344"/>
                  </a:lnTo>
                  <a:lnTo>
                    <a:pt x="286" y="352"/>
                  </a:lnTo>
                  <a:lnTo>
                    <a:pt x="288" y="372"/>
                  </a:lnTo>
                  <a:lnTo>
                    <a:pt x="288" y="566"/>
                  </a:lnTo>
                  <a:lnTo>
                    <a:pt x="470" y="566"/>
                  </a:lnTo>
                  <a:lnTo>
                    <a:pt x="512" y="394"/>
                  </a:lnTo>
                  <a:lnTo>
                    <a:pt x="660" y="394"/>
                  </a:lnTo>
                  <a:lnTo>
                    <a:pt x="708" y="566"/>
                  </a:lnTo>
                  <a:lnTo>
                    <a:pt x="1096" y="566"/>
                  </a:lnTo>
                  <a:lnTo>
                    <a:pt x="1096" y="566"/>
                  </a:lnTo>
                  <a:lnTo>
                    <a:pt x="1114" y="566"/>
                  </a:lnTo>
                  <a:lnTo>
                    <a:pt x="1130" y="564"/>
                  </a:lnTo>
                  <a:lnTo>
                    <a:pt x="1142" y="560"/>
                  </a:lnTo>
                  <a:lnTo>
                    <a:pt x="1154" y="554"/>
                  </a:lnTo>
                  <a:lnTo>
                    <a:pt x="1154" y="554"/>
                  </a:lnTo>
                  <a:lnTo>
                    <a:pt x="1162" y="544"/>
                  </a:lnTo>
                  <a:lnTo>
                    <a:pt x="1168" y="530"/>
                  </a:lnTo>
                  <a:lnTo>
                    <a:pt x="1172" y="512"/>
                  </a:lnTo>
                  <a:lnTo>
                    <a:pt x="1172" y="490"/>
                  </a:lnTo>
                  <a:lnTo>
                    <a:pt x="1172" y="76"/>
                  </a:lnTo>
                  <a:lnTo>
                    <a:pt x="1172" y="76"/>
                  </a:lnTo>
                  <a:lnTo>
                    <a:pt x="1172" y="64"/>
                  </a:lnTo>
                  <a:lnTo>
                    <a:pt x="1168" y="52"/>
                  </a:lnTo>
                  <a:lnTo>
                    <a:pt x="1162" y="38"/>
                  </a:lnTo>
                  <a:lnTo>
                    <a:pt x="1162" y="38"/>
                  </a:lnTo>
                  <a:lnTo>
                    <a:pt x="1154" y="24"/>
                  </a:lnTo>
                  <a:lnTo>
                    <a:pt x="1148" y="18"/>
                  </a:lnTo>
                  <a:lnTo>
                    <a:pt x="1140" y="12"/>
                  </a:lnTo>
                  <a:lnTo>
                    <a:pt x="1132" y="8"/>
                  </a:lnTo>
                  <a:lnTo>
                    <a:pt x="1122" y="4"/>
                  </a:lnTo>
                  <a:lnTo>
                    <a:pt x="1110" y="2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096" y="2"/>
                  </a:lnTo>
                  <a:lnTo>
                    <a:pt x="1096" y="2"/>
                  </a:lnTo>
                  <a:lnTo>
                    <a:pt x="1110" y="2"/>
                  </a:lnTo>
                  <a:lnTo>
                    <a:pt x="1120" y="4"/>
                  </a:lnTo>
                  <a:lnTo>
                    <a:pt x="1130" y="8"/>
                  </a:lnTo>
                  <a:lnTo>
                    <a:pt x="1140" y="12"/>
                  </a:lnTo>
                  <a:lnTo>
                    <a:pt x="1146" y="18"/>
                  </a:lnTo>
                  <a:lnTo>
                    <a:pt x="1154" y="24"/>
                  </a:lnTo>
                  <a:lnTo>
                    <a:pt x="1162" y="38"/>
                  </a:lnTo>
                  <a:lnTo>
                    <a:pt x="1162" y="38"/>
                  </a:lnTo>
                  <a:lnTo>
                    <a:pt x="1168" y="52"/>
                  </a:lnTo>
                  <a:lnTo>
                    <a:pt x="1170" y="66"/>
                  </a:lnTo>
                  <a:lnTo>
                    <a:pt x="1170" y="66"/>
                  </a:lnTo>
                  <a:lnTo>
                    <a:pt x="1172" y="76"/>
                  </a:lnTo>
                  <a:lnTo>
                    <a:pt x="1172" y="490"/>
                  </a:lnTo>
                  <a:lnTo>
                    <a:pt x="1172" y="490"/>
                  </a:lnTo>
                  <a:lnTo>
                    <a:pt x="1170" y="512"/>
                  </a:lnTo>
                  <a:lnTo>
                    <a:pt x="1166" y="530"/>
                  </a:lnTo>
                  <a:lnTo>
                    <a:pt x="1160" y="544"/>
                  </a:lnTo>
                  <a:lnTo>
                    <a:pt x="1152" y="552"/>
                  </a:lnTo>
                  <a:lnTo>
                    <a:pt x="1152" y="552"/>
                  </a:lnTo>
                  <a:lnTo>
                    <a:pt x="1142" y="560"/>
                  </a:lnTo>
                  <a:lnTo>
                    <a:pt x="1130" y="564"/>
                  </a:lnTo>
                  <a:lnTo>
                    <a:pt x="1114" y="566"/>
                  </a:lnTo>
                  <a:lnTo>
                    <a:pt x="1096" y="566"/>
                  </a:lnTo>
                  <a:lnTo>
                    <a:pt x="708" y="566"/>
                  </a:lnTo>
                  <a:lnTo>
                    <a:pt x="660" y="394"/>
                  </a:lnTo>
                  <a:lnTo>
                    <a:pt x="510" y="394"/>
                  </a:lnTo>
                  <a:lnTo>
                    <a:pt x="470" y="566"/>
                  </a:lnTo>
                  <a:lnTo>
                    <a:pt x="290" y="566"/>
                  </a:lnTo>
                  <a:lnTo>
                    <a:pt x="290" y="372"/>
                  </a:lnTo>
                  <a:lnTo>
                    <a:pt x="290" y="372"/>
                  </a:lnTo>
                  <a:lnTo>
                    <a:pt x="288" y="352"/>
                  </a:lnTo>
                  <a:lnTo>
                    <a:pt x="286" y="344"/>
                  </a:lnTo>
                  <a:lnTo>
                    <a:pt x="282" y="336"/>
                  </a:lnTo>
                  <a:lnTo>
                    <a:pt x="282" y="336"/>
                  </a:lnTo>
                  <a:lnTo>
                    <a:pt x="276" y="330"/>
                  </a:lnTo>
                  <a:lnTo>
                    <a:pt x="268" y="326"/>
                  </a:lnTo>
                  <a:lnTo>
                    <a:pt x="260" y="322"/>
                  </a:lnTo>
                  <a:lnTo>
                    <a:pt x="248" y="322"/>
                  </a:lnTo>
                  <a:lnTo>
                    <a:pt x="114" y="322"/>
                  </a:lnTo>
                  <a:lnTo>
                    <a:pt x="114" y="566"/>
                  </a:lnTo>
                  <a:lnTo>
                    <a:pt x="0" y="566"/>
                  </a:lnTo>
                  <a:lnTo>
                    <a:pt x="0" y="490"/>
                  </a:lnTo>
                  <a:lnTo>
                    <a:pt x="34" y="490"/>
                  </a:lnTo>
                  <a:lnTo>
                    <a:pt x="34" y="76"/>
                  </a:lnTo>
                  <a:lnTo>
                    <a:pt x="0" y="80"/>
                  </a:lnTo>
                  <a:lnTo>
                    <a:pt x="0" y="2"/>
                  </a:lnTo>
                  <a:lnTo>
                    <a:pt x="292" y="2"/>
                  </a:lnTo>
                  <a:lnTo>
                    <a:pt x="292" y="2"/>
                  </a:lnTo>
                  <a:lnTo>
                    <a:pt x="314" y="2"/>
                  </a:lnTo>
                  <a:lnTo>
                    <a:pt x="330" y="6"/>
                  </a:lnTo>
                  <a:lnTo>
                    <a:pt x="344" y="12"/>
                  </a:lnTo>
                  <a:lnTo>
                    <a:pt x="354" y="22"/>
                  </a:lnTo>
                  <a:lnTo>
                    <a:pt x="354" y="22"/>
                  </a:lnTo>
                  <a:lnTo>
                    <a:pt x="360" y="32"/>
                  </a:lnTo>
                  <a:lnTo>
                    <a:pt x="364" y="44"/>
                  </a:lnTo>
                  <a:lnTo>
                    <a:pt x="368" y="60"/>
                  </a:lnTo>
                  <a:lnTo>
                    <a:pt x="368" y="76"/>
                  </a:lnTo>
                  <a:lnTo>
                    <a:pt x="368" y="230"/>
                  </a:lnTo>
                  <a:lnTo>
                    <a:pt x="368" y="230"/>
                  </a:lnTo>
                  <a:lnTo>
                    <a:pt x="366" y="244"/>
                  </a:lnTo>
                  <a:lnTo>
                    <a:pt x="366" y="250"/>
                  </a:lnTo>
                  <a:lnTo>
                    <a:pt x="362" y="258"/>
                  </a:lnTo>
                  <a:lnTo>
                    <a:pt x="356" y="264"/>
                  </a:lnTo>
                  <a:lnTo>
                    <a:pt x="346" y="270"/>
                  </a:lnTo>
                  <a:lnTo>
                    <a:pt x="334" y="276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34" y="292"/>
                  </a:lnTo>
                  <a:lnTo>
                    <a:pt x="346" y="300"/>
                  </a:lnTo>
                  <a:lnTo>
                    <a:pt x="356" y="308"/>
                  </a:lnTo>
                  <a:lnTo>
                    <a:pt x="362" y="316"/>
                  </a:lnTo>
                  <a:lnTo>
                    <a:pt x="362" y="316"/>
                  </a:lnTo>
                  <a:lnTo>
                    <a:pt x="366" y="324"/>
                  </a:lnTo>
                  <a:lnTo>
                    <a:pt x="366" y="330"/>
                  </a:lnTo>
                  <a:lnTo>
                    <a:pt x="366" y="330"/>
                  </a:lnTo>
                  <a:lnTo>
                    <a:pt x="368" y="334"/>
                  </a:lnTo>
                  <a:lnTo>
                    <a:pt x="368" y="490"/>
                  </a:lnTo>
                  <a:lnTo>
                    <a:pt x="406" y="490"/>
                  </a:lnTo>
                  <a:lnTo>
                    <a:pt x="524" y="2"/>
                  </a:lnTo>
                  <a:lnTo>
                    <a:pt x="650" y="2"/>
                  </a:lnTo>
                  <a:lnTo>
                    <a:pt x="772" y="490"/>
                  </a:lnTo>
                  <a:lnTo>
                    <a:pt x="808" y="490"/>
                  </a:lnTo>
                  <a:lnTo>
                    <a:pt x="808" y="76"/>
                  </a:lnTo>
                  <a:lnTo>
                    <a:pt x="772" y="76"/>
                  </a:lnTo>
                  <a:lnTo>
                    <a:pt x="772" y="2"/>
                  </a:lnTo>
                  <a:lnTo>
                    <a:pt x="1096" y="2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8311962" y="363264"/>
              <a:ext cx="97545" cy="221837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124" y="282"/>
                </a:cxn>
                <a:cxn ang="0">
                  <a:pos x="0" y="282"/>
                </a:cxn>
                <a:cxn ang="0">
                  <a:pos x="66" y="0"/>
                </a:cxn>
              </a:cxnLst>
              <a:rect l="0" t="0" r="r" b="b"/>
              <a:pathLst>
                <a:path w="124" h="282">
                  <a:moveTo>
                    <a:pt x="66" y="0"/>
                  </a:moveTo>
                  <a:lnTo>
                    <a:pt x="124" y="282"/>
                  </a:lnTo>
                  <a:lnTo>
                    <a:pt x="0" y="28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8311962" y="363264"/>
              <a:ext cx="97545" cy="223410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0"/>
                </a:cxn>
                <a:cxn ang="0">
                  <a:pos x="124" y="282"/>
                </a:cxn>
                <a:cxn ang="0">
                  <a:pos x="0" y="282"/>
                </a:cxn>
                <a:cxn ang="0">
                  <a:pos x="68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0" y="284"/>
                </a:cxn>
                <a:cxn ang="0">
                  <a:pos x="124" y="284"/>
                </a:cxn>
                <a:cxn ang="0">
                  <a:pos x="68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124" h="284">
                  <a:moveTo>
                    <a:pt x="66" y="0"/>
                  </a:moveTo>
                  <a:lnTo>
                    <a:pt x="66" y="0"/>
                  </a:lnTo>
                  <a:lnTo>
                    <a:pt x="124" y="282"/>
                  </a:lnTo>
                  <a:lnTo>
                    <a:pt x="0" y="282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0" y="284"/>
                  </a:lnTo>
                  <a:lnTo>
                    <a:pt x="124" y="284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" name="Freeform 11"/>
            <p:cNvSpPr>
              <a:spLocks/>
            </p:cNvSpPr>
            <p:nvPr/>
          </p:nvSpPr>
          <p:spPr bwMode="auto">
            <a:xfrm>
              <a:off x="8599878" y="383717"/>
              <a:ext cx="162051" cy="3241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2"/>
                </a:cxn>
                <a:cxn ang="0">
                  <a:pos x="168" y="412"/>
                </a:cxn>
                <a:cxn ang="0">
                  <a:pos x="168" y="412"/>
                </a:cxn>
                <a:cxn ang="0">
                  <a:pos x="180" y="410"/>
                </a:cxn>
                <a:cxn ang="0">
                  <a:pos x="190" y="408"/>
                </a:cxn>
                <a:cxn ang="0">
                  <a:pos x="196" y="404"/>
                </a:cxn>
                <a:cxn ang="0">
                  <a:pos x="202" y="398"/>
                </a:cxn>
                <a:cxn ang="0">
                  <a:pos x="204" y="394"/>
                </a:cxn>
                <a:cxn ang="0">
                  <a:pos x="206" y="386"/>
                </a:cxn>
                <a:cxn ang="0">
                  <a:pos x="206" y="372"/>
                </a:cxn>
                <a:cxn ang="0">
                  <a:pos x="206" y="44"/>
                </a:cxn>
                <a:cxn ang="0">
                  <a:pos x="206" y="44"/>
                </a:cxn>
                <a:cxn ang="0">
                  <a:pos x="206" y="30"/>
                </a:cxn>
                <a:cxn ang="0">
                  <a:pos x="204" y="22"/>
                </a:cxn>
                <a:cxn ang="0">
                  <a:pos x="200" y="16"/>
                </a:cxn>
                <a:cxn ang="0">
                  <a:pos x="194" y="10"/>
                </a:cxn>
                <a:cxn ang="0">
                  <a:pos x="186" y="4"/>
                </a:cxn>
                <a:cxn ang="0">
                  <a:pos x="174" y="0"/>
                </a:cxn>
                <a:cxn ang="0">
                  <a:pos x="158" y="0"/>
                </a:cxn>
                <a:cxn ang="0">
                  <a:pos x="0" y="0"/>
                </a:cxn>
              </a:cxnLst>
              <a:rect l="0" t="0" r="r" b="b"/>
              <a:pathLst>
                <a:path w="206" h="412">
                  <a:moveTo>
                    <a:pt x="0" y="0"/>
                  </a:moveTo>
                  <a:lnTo>
                    <a:pt x="0" y="412"/>
                  </a:lnTo>
                  <a:lnTo>
                    <a:pt x="168" y="412"/>
                  </a:lnTo>
                  <a:lnTo>
                    <a:pt x="168" y="412"/>
                  </a:lnTo>
                  <a:lnTo>
                    <a:pt x="180" y="410"/>
                  </a:lnTo>
                  <a:lnTo>
                    <a:pt x="190" y="408"/>
                  </a:lnTo>
                  <a:lnTo>
                    <a:pt x="196" y="404"/>
                  </a:lnTo>
                  <a:lnTo>
                    <a:pt x="202" y="398"/>
                  </a:lnTo>
                  <a:lnTo>
                    <a:pt x="204" y="394"/>
                  </a:lnTo>
                  <a:lnTo>
                    <a:pt x="206" y="386"/>
                  </a:lnTo>
                  <a:lnTo>
                    <a:pt x="206" y="372"/>
                  </a:lnTo>
                  <a:lnTo>
                    <a:pt x="206" y="44"/>
                  </a:lnTo>
                  <a:lnTo>
                    <a:pt x="206" y="44"/>
                  </a:lnTo>
                  <a:lnTo>
                    <a:pt x="206" y="30"/>
                  </a:lnTo>
                  <a:lnTo>
                    <a:pt x="204" y="22"/>
                  </a:lnTo>
                  <a:lnTo>
                    <a:pt x="200" y="16"/>
                  </a:lnTo>
                  <a:lnTo>
                    <a:pt x="194" y="10"/>
                  </a:lnTo>
                  <a:lnTo>
                    <a:pt x="186" y="4"/>
                  </a:lnTo>
                  <a:lnTo>
                    <a:pt x="174" y="0"/>
                  </a:lnTo>
                  <a:lnTo>
                    <a:pt x="1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" name="Freeform 12"/>
            <p:cNvSpPr>
              <a:spLocks/>
            </p:cNvSpPr>
            <p:nvPr/>
          </p:nvSpPr>
          <p:spPr bwMode="auto">
            <a:xfrm>
              <a:off x="8599878" y="382143"/>
              <a:ext cx="162051" cy="32567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414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180" y="412"/>
                </a:cxn>
                <a:cxn ang="0">
                  <a:pos x="190" y="410"/>
                </a:cxn>
                <a:cxn ang="0">
                  <a:pos x="198" y="406"/>
                </a:cxn>
                <a:cxn ang="0">
                  <a:pos x="202" y="402"/>
                </a:cxn>
                <a:cxn ang="0">
                  <a:pos x="202" y="402"/>
                </a:cxn>
                <a:cxn ang="0">
                  <a:pos x="204" y="396"/>
                </a:cxn>
                <a:cxn ang="0">
                  <a:pos x="206" y="388"/>
                </a:cxn>
                <a:cxn ang="0">
                  <a:pos x="206" y="374"/>
                </a:cxn>
                <a:cxn ang="0">
                  <a:pos x="206" y="46"/>
                </a:cxn>
                <a:cxn ang="0">
                  <a:pos x="206" y="46"/>
                </a:cxn>
                <a:cxn ang="0">
                  <a:pos x="206" y="32"/>
                </a:cxn>
                <a:cxn ang="0">
                  <a:pos x="204" y="24"/>
                </a:cxn>
                <a:cxn ang="0">
                  <a:pos x="200" y="18"/>
                </a:cxn>
                <a:cxn ang="0">
                  <a:pos x="200" y="18"/>
                </a:cxn>
                <a:cxn ang="0">
                  <a:pos x="194" y="10"/>
                </a:cxn>
                <a:cxn ang="0">
                  <a:pos x="186" y="6"/>
                </a:cxn>
                <a:cxn ang="0">
                  <a:pos x="174" y="2"/>
                </a:cxn>
                <a:cxn ang="0">
                  <a:pos x="158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58" y="2"/>
                </a:cxn>
                <a:cxn ang="0">
                  <a:pos x="158" y="2"/>
                </a:cxn>
                <a:cxn ang="0">
                  <a:pos x="174" y="2"/>
                </a:cxn>
                <a:cxn ang="0">
                  <a:pos x="186" y="6"/>
                </a:cxn>
                <a:cxn ang="0">
                  <a:pos x="194" y="12"/>
                </a:cxn>
                <a:cxn ang="0">
                  <a:pos x="200" y="18"/>
                </a:cxn>
                <a:cxn ang="0">
                  <a:pos x="200" y="18"/>
                </a:cxn>
                <a:cxn ang="0">
                  <a:pos x="204" y="24"/>
                </a:cxn>
                <a:cxn ang="0">
                  <a:pos x="204" y="32"/>
                </a:cxn>
                <a:cxn ang="0">
                  <a:pos x="206" y="46"/>
                </a:cxn>
                <a:cxn ang="0">
                  <a:pos x="206" y="374"/>
                </a:cxn>
                <a:cxn ang="0">
                  <a:pos x="206" y="374"/>
                </a:cxn>
                <a:cxn ang="0">
                  <a:pos x="206" y="388"/>
                </a:cxn>
                <a:cxn ang="0">
                  <a:pos x="204" y="394"/>
                </a:cxn>
                <a:cxn ang="0">
                  <a:pos x="202" y="400"/>
                </a:cxn>
                <a:cxn ang="0">
                  <a:pos x="202" y="400"/>
                </a:cxn>
                <a:cxn ang="0">
                  <a:pos x="196" y="406"/>
                </a:cxn>
                <a:cxn ang="0">
                  <a:pos x="190" y="410"/>
                </a:cxn>
                <a:cxn ang="0">
                  <a:pos x="180" y="412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0" y="41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06" h="414">
                  <a:moveTo>
                    <a:pt x="0" y="2"/>
                  </a:moveTo>
                  <a:lnTo>
                    <a:pt x="0" y="2"/>
                  </a:lnTo>
                  <a:lnTo>
                    <a:pt x="0" y="414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80" y="412"/>
                  </a:lnTo>
                  <a:lnTo>
                    <a:pt x="190" y="410"/>
                  </a:lnTo>
                  <a:lnTo>
                    <a:pt x="198" y="406"/>
                  </a:lnTo>
                  <a:lnTo>
                    <a:pt x="202" y="402"/>
                  </a:lnTo>
                  <a:lnTo>
                    <a:pt x="202" y="402"/>
                  </a:lnTo>
                  <a:lnTo>
                    <a:pt x="204" y="396"/>
                  </a:lnTo>
                  <a:lnTo>
                    <a:pt x="206" y="388"/>
                  </a:lnTo>
                  <a:lnTo>
                    <a:pt x="206" y="374"/>
                  </a:lnTo>
                  <a:lnTo>
                    <a:pt x="206" y="46"/>
                  </a:lnTo>
                  <a:lnTo>
                    <a:pt x="206" y="46"/>
                  </a:lnTo>
                  <a:lnTo>
                    <a:pt x="206" y="32"/>
                  </a:lnTo>
                  <a:lnTo>
                    <a:pt x="204" y="24"/>
                  </a:lnTo>
                  <a:lnTo>
                    <a:pt x="200" y="18"/>
                  </a:lnTo>
                  <a:lnTo>
                    <a:pt x="200" y="18"/>
                  </a:lnTo>
                  <a:lnTo>
                    <a:pt x="194" y="10"/>
                  </a:lnTo>
                  <a:lnTo>
                    <a:pt x="186" y="6"/>
                  </a:lnTo>
                  <a:lnTo>
                    <a:pt x="174" y="2"/>
                  </a:lnTo>
                  <a:lnTo>
                    <a:pt x="15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194" y="12"/>
                  </a:lnTo>
                  <a:lnTo>
                    <a:pt x="200" y="18"/>
                  </a:lnTo>
                  <a:lnTo>
                    <a:pt x="200" y="18"/>
                  </a:lnTo>
                  <a:lnTo>
                    <a:pt x="204" y="24"/>
                  </a:lnTo>
                  <a:lnTo>
                    <a:pt x="204" y="32"/>
                  </a:lnTo>
                  <a:lnTo>
                    <a:pt x="206" y="46"/>
                  </a:lnTo>
                  <a:lnTo>
                    <a:pt x="206" y="374"/>
                  </a:lnTo>
                  <a:lnTo>
                    <a:pt x="206" y="374"/>
                  </a:lnTo>
                  <a:lnTo>
                    <a:pt x="206" y="388"/>
                  </a:lnTo>
                  <a:lnTo>
                    <a:pt x="204" y="394"/>
                  </a:lnTo>
                  <a:lnTo>
                    <a:pt x="202" y="400"/>
                  </a:lnTo>
                  <a:lnTo>
                    <a:pt x="202" y="400"/>
                  </a:lnTo>
                  <a:lnTo>
                    <a:pt x="196" y="406"/>
                  </a:lnTo>
                  <a:lnTo>
                    <a:pt x="190" y="410"/>
                  </a:lnTo>
                  <a:lnTo>
                    <a:pt x="180" y="412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0" y="41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" name="Freeform 13"/>
            <p:cNvSpPr>
              <a:spLocks/>
            </p:cNvSpPr>
            <p:nvPr/>
          </p:nvSpPr>
          <p:spPr bwMode="auto">
            <a:xfrm>
              <a:off x="7987860" y="383717"/>
              <a:ext cx="140025" cy="1337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0"/>
                </a:cxn>
                <a:cxn ang="0">
                  <a:pos x="142" y="170"/>
                </a:cxn>
                <a:cxn ang="0">
                  <a:pos x="142" y="170"/>
                </a:cxn>
                <a:cxn ang="0">
                  <a:pos x="152" y="168"/>
                </a:cxn>
                <a:cxn ang="0">
                  <a:pos x="162" y="164"/>
                </a:cxn>
                <a:cxn ang="0">
                  <a:pos x="168" y="160"/>
                </a:cxn>
                <a:cxn ang="0">
                  <a:pos x="172" y="154"/>
                </a:cxn>
                <a:cxn ang="0">
                  <a:pos x="174" y="148"/>
                </a:cxn>
                <a:cxn ang="0">
                  <a:pos x="176" y="140"/>
                </a:cxn>
                <a:cxn ang="0">
                  <a:pos x="178" y="126"/>
                </a:cxn>
                <a:cxn ang="0">
                  <a:pos x="178" y="38"/>
                </a:cxn>
                <a:cxn ang="0">
                  <a:pos x="178" y="38"/>
                </a:cxn>
                <a:cxn ang="0">
                  <a:pos x="174" y="24"/>
                </a:cxn>
                <a:cxn ang="0">
                  <a:pos x="172" y="18"/>
                </a:cxn>
                <a:cxn ang="0">
                  <a:pos x="168" y="12"/>
                </a:cxn>
                <a:cxn ang="0">
                  <a:pos x="164" y="8"/>
                </a:cxn>
                <a:cxn ang="0">
                  <a:pos x="156" y="2"/>
                </a:cxn>
                <a:cxn ang="0">
                  <a:pos x="148" y="0"/>
                </a:cxn>
                <a:cxn ang="0">
                  <a:pos x="136" y="0"/>
                </a:cxn>
                <a:cxn ang="0">
                  <a:pos x="0" y="0"/>
                </a:cxn>
              </a:cxnLst>
              <a:rect l="0" t="0" r="r" b="b"/>
              <a:pathLst>
                <a:path w="178" h="170">
                  <a:moveTo>
                    <a:pt x="0" y="0"/>
                  </a:moveTo>
                  <a:lnTo>
                    <a:pt x="0" y="170"/>
                  </a:lnTo>
                  <a:lnTo>
                    <a:pt x="142" y="170"/>
                  </a:lnTo>
                  <a:lnTo>
                    <a:pt x="142" y="170"/>
                  </a:lnTo>
                  <a:lnTo>
                    <a:pt x="152" y="168"/>
                  </a:lnTo>
                  <a:lnTo>
                    <a:pt x="162" y="164"/>
                  </a:lnTo>
                  <a:lnTo>
                    <a:pt x="168" y="160"/>
                  </a:lnTo>
                  <a:lnTo>
                    <a:pt x="172" y="154"/>
                  </a:lnTo>
                  <a:lnTo>
                    <a:pt x="174" y="148"/>
                  </a:lnTo>
                  <a:lnTo>
                    <a:pt x="176" y="140"/>
                  </a:lnTo>
                  <a:lnTo>
                    <a:pt x="178" y="126"/>
                  </a:lnTo>
                  <a:lnTo>
                    <a:pt x="178" y="38"/>
                  </a:lnTo>
                  <a:lnTo>
                    <a:pt x="178" y="38"/>
                  </a:lnTo>
                  <a:lnTo>
                    <a:pt x="174" y="24"/>
                  </a:lnTo>
                  <a:lnTo>
                    <a:pt x="172" y="18"/>
                  </a:lnTo>
                  <a:lnTo>
                    <a:pt x="168" y="12"/>
                  </a:lnTo>
                  <a:lnTo>
                    <a:pt x="164" y="8"/>
                  </a:lnTo>
                  <a:lnTo>
                    <a:pt x="156" y="2"/>
                  </a:lnTo>
                  <a:lnTo>
                    <a:pt x="148" y="0"/>
                  </a:lnTo>
                  <a:lnTo>
                    <a:pt x="1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5" name="Freeform 14"/>
            <p:cNvSpPr>
              <a:spLocks/>
            </p:cNvSpPr>
            <p:nvPr/>
          </p:nvSpPr>
          <p:spPr bwMode="auto">
            <a:xfrm>
              <a:off x="7986287" y="382143"/>
              <a:ext cx="141598" cy="136878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2"/>
                </a:cxn>
                <a:cxn ang="0">
                  <a:pos x="0" y="174"/>
                </a:cxn>
                <a:cxn ang="0">
                  <a:pos x="144" y="174"/>
                </a:cxn>
                <a:cxn ang="0">
                  <a:pos x="144" y="174"/>
                </a:cxn>
                <a:cxn ang="0">
                  <a:pos x="144" y="174"/>
                </a:cxn>
                <a:cxn ang="0">
                  <a:pos x="154" y="170"/>
                </a:cxn>
                <a:cxn ang="0">
                  <a:pos x="164" y="166"/>
                </a:cxn>
                <a:cxn ang="0">
                  <a:pos x="170" y="162"/>
                </a:cxn>
                <a:cxn ang="0">
                  <a:pos x="174" y="156"/>
                </a:cxn>
                <a:cxn ang="0">
                  <a:pos x="176" y="150"/>
                </a:cxn>
                <a:cxn ang="0">
                  <a:pos x="178" y="142"/>
                </a:cxn>
                <a:cxn ang="0">
                  <a:pos x="180" y="128"/>
                </a:cxn>
                <a:cxn ang="0">
                  <a:pos x="180" y="40"/>
                </a:cxn>
                <a:cxn ang="0">
                  <a:pos x="180" y="40"/>
                </a:cxn>
                <a:cxn ang="0">
                  <a:pos x="180" y="40"/>
                </a:cxn>
                <a:cxn ang="0">
                  <a:pos x="176" y="26"/>
                </a:cxn>
                <a:cxn ang="0">
                  <a:pos x="174" y="20"/>
                </a:cxn>
                <a:cxn ang="0">
                  <a:pos x="170" y="14"/>
                </a:cxn>
                <a:cxn ang="0">
                  <a:pos x="166" y="8"/>
                </a:cxn>
                <a:cxn ang="0">
                  <a:pos x="158" y="4"/>
                </a:cxn>
                <a:cxn ang="0">
                  <a:pos x="150" y="2"/>
                </a:cxn>
                <a:cxn ang="0">
                  <a:pos x="138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8" y="2"/>
                </a:cxn>
                <a:cxn ang="0">
                  <a:pos x="138" y="2"/>
                </a:cxn>
                <a:cxn ang="0">
                  <a:pos x="150" y="2"/>
                </a:cxn>
                <a:cxn ang="0">
                  <a:pos x="158" y="6"/>
                </a:cxn>
                <a:cxn ang="0">
                  <a:pos x="166" y="10"/>
                </a:cxn>
                <a:cxn ang="0">
                  <a:pos x="170" y="14"/>
                </a:cxn>
                <a:cxn ang="0">
                  <a:pos x="174" y="20"/>
                </a:cxn>
                <a:cxn ang="0">
                  <a:pos x="176" y="26"/>
                </a:cxn>
                <a:cxn ang="0">
                  <a:pos x="178" y="40"/>
                </a:cxn>
                <a:cxn ang="0">
                  <a:pos x="180" y="40"/>
                </a:cxn>
                <a:cxn ang="0">
                  <a:pos x="178" y="40"/>
                </a:cxn>
                <a:cxn ang="0">
                  <a:pos x="178" y="128"/>
                </a:cxn>
                <a:cxn ang="0">
                  <a:pos x="178" y="128"/>
                </a:cxn>
                <a:cxn ang="0">
                  <a:pos x="178" y="142"/>
                </a:cxn>
                <a:cxn ang="0">
                  <a:pos x="176" y="150"/>
                </a:cxn>
                <a:cxn ang="0">
                  <a:pos x="174" y="156"/>
                </a:cxn>
                <a:cxn ang="0">
                  <a:pos x="168" y="160"/>
                </a:cxn>
                <a:cxn ang="0">
                  <a:pos x="162" y="166"/>
                </a:cxn>
                <a:cxn ang="0">
                  <a:pos x="154" y="170"/>
                </a:cxn>
                <a:cxn ang="0">
                  <a:pos x="144" y="172"/>
                </a:cxn>
                <a:cxn ang="0">
                  <a:pos x="144" y="172"/>
                </a:cxn>
                <a:cxn ang="0">
                  <a:pos x="144" y="172"/>
                </a:cxn>
                <a:cxn ang="0">
                  <a:pos x="2" y="17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180" h="174">
                  <a:moveTo>
                    <a:pt x="2" y="2"/>
                  </a:moveTo>
                  <a:lnTo>
                    <a:pt x="0" y="2"/>
                  </a:lnTo>
                  <a:lnTo>
                    <a:pt x="0" y="174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54" y="170"/>
                  </a:lnTo>
                  <a:lnTo>
                    <a:pt x="164" y="166"/>
                  </a:lnTo>
                  <a:lnTo>
                    <a:pt x="170" y="162"/>
                  </a:lnTo>
                  <a:lnTo>
                    <a:pt x="174" y="156"/>
                  </a:lnTo>
                  <a:lnTo>
                    <a:pt x="176" y="150"/>
                  </a:lnTo>
                  <a:lnTo>
                    <a:pt x="178" y="142"/>
                  </a:lnTo>
                  <a:lnTo>
                    <a:pt x="180" y="128"/>
                  </a:lnTo>
                  <a:lnTo>
                    <a:pt x="180" y="40"/>
                  </a:lnTo>
                  <a:lnTo>
                    <a:pt x="180" y="40"/>
                  </a:lnTo>
                  <a:lnTo>
                    <a:pt x="180" y="40"/>
                  </a:lnTo>
                  <a:lnTo>
                    <a:pt x="176" y="26"/>
                  </a:lnTo>
                  <a:lnTo>
                    <a:pt x="174" y="20"/>
                  </a:lnTo>
                  <a:lnTo>
                    <a:pt x="170" y="14"/>
                  </a:lnTo>
                  <a:lnTo>
                    <a:pt x="166" y="8"/>
                  </a:lnTo>
                  <a:lnTo>
                    <a:pt x="158" y="4"/>
                  </a:lnTo>
                  <a:lnTo>
                    <a:pt x="150" y="2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50" y="2"/>
                  </a:lnTo>
                  <a:lnTo>
                    <a:pt x="158" y="6"/>
                  </a:lnTo>
                  <a:lnTo>
                    <a:pt x="166" y="10"/>
                  </a:lnTo>
                  <a:lnTo>
                    <a:pt x="170" y="14"/>
                  </a:lnTo>
                  <a:lnTo>
                    <a:pt x="174" y="20"/>
                  </a:lnTo>
                  <a:lnTo>
                    <a:pt x="176" y="26"/>
                  </a:lnTo>
                  <a:lnTo>
                    <a:pt x="178" y="40"/>
                  </a:lnTo>
                  <a:lnTo>
                    <a:pt x="180" y="40"/>
                  </a:lnTo>
                  <a:lnTo>
                    <a:pt x="178" y="40"/>
                  </a:lnTo>
                  <a:lnTo>
                    <a:pt x="178" y="128"/>
                  </a:lnTo>
                  <a:lnTo>
                    <a:pt x="178" y="128"/>
                  </a:lnTo>
                  <a:lnTo>
                    <a:pt x="178" y="142"/>
                  </a:lnTo>
                  <a:lnTo>
                    <a:pt x="176" y="150"/>
                  </a:lnTo>
                  <a:lnTo>
                    <a:pt x="174" y="156"/>
                  </a:lnTo>
                  <a:lnTo>
                    <a:pt x="168" y="160"/>
                  </a:lnTo>
                  <a:lnTo>
                    <a:pt x="162" y="166"/>
                  </a:lnTo>
                  <a:lnTo>
                    <a:pt x="154" y="170"/>
                  </a:lnTo>
                  <a:lnTo>
                    <a:pt x="144" y="172"/>
                  </a:lnTo>
                  <a:lnTo>
                    <a:pt x="144" y="172"/>
                  </a:lnTo>
                  <a:lnTo>
                    <a:pt x="144" y="172"/>
                  </a:lnTo>
                  <a:lnTo>
                    <a:pt x="2" y="17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9" name="Freeform 15"/>
            <p:cNvSpPr>
              <a:spLocks/>
            </p:cNvSpPr>
            <p:nvPr/>
          </p:nvSpPr>
          <p:spPr bwMode="auto">
            <a:xfrm>
              <a:off x="7770743" y="959549"/>
              <a:ext cx="69226" cy="84959"/>
            </a:xfrm>
            <a:custGeom>
              <a:avLst/>
              <a:gdLst/>
              <a:ahLst/>
              <a:cxnLst>
                <a:cxn ang="0">
                  <a:pos x="42" y="66"/>
                </a:cxn>
                <a:cxn ang="0">
                  <a:pos x="38" y="108"/>
                </a:cxn>
                <a:cxn ang="0">
                  <a:pos x="24" y="108"/>
                </a:cxn>
                <a:cxn ang="0">
                  <a:pos x="30" y="66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38" y="54"/>
                </a:cxn>
                <a:cxn ang="0">
                  <a:pos x="38" y="54"/>
                </a:cxn>
                <a:cxn ang="0">
                  <a:pos x="74" y="0"/>
                </a:cxn>
                <a:cxn ang="0">
                  <a:pos x="88" y="0"/>
                </a:cxn>
                <a:cxn ang="0">
                  <a:pos x="42" y="66"/>
                </a:cxn>
              </a:cxnLst>
              <a:rect l="0" t="0" r="r" b="b"/>
              <a:pathLst>
                <a:path w="88" h="108">
                  <a:moveTo>
                    <a:pt x="42" y="66"/>
                  </a:moveTo>
                  <a:lnTo>
                    <a:pt x="38" y="108"/>
                  </a:lnTo>
                  <a:lnTo>
                    <a:pt x="24" y="108"/>
                  </a:lnTo>
                  <a:lnTo>
                    <a:pt x="30" y="66"/>
                  </a:lnTo>
                  <a:lnTo>
                    <a:pt x="0" y="0"/>
                  </a:lnTo>
                  <a:lnTo>
                    <a:pt x="14" y="0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74" y="0"/>
                  </a:lnTo>
                  <a:lnTo>
                    <a:pt x="88" y="0"/>
                  </a:lnTo>
                  <a:lnTo>
                    <a:pt x="42" y="6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0" name="Freeform 16"/>
            <p:cNvSpPr>
              <a:spLocks noEditPoints="1"/>
            </p:cNvSpPr>
            <p:nvPr/>
          </p:nvSpPr>
          <p:spPr bwMode="auto">
            <a:xfrm>
              <a:off x="7830529" y="978429"/>
              <a:ext cx="62932" cy="67652"/>
            </a:xfrm>
            <a:custGeom>
              <a:avLst/>
              <a:gdLst/>
              <a:ahLst/>
              <a:cxnLst>
                <a:cxn ang="0">
                  <a:pos x="78" y="42"/>
                </a:cxn>
                <a:cxn ang="0">
                  <a:pos x="74" y="60"/>
                </a:cxn>
                <a:cxn ang="0">
                  <a:pos x="70" y="68"/>
                </a:cxn>
                <a:cxn ang="0">
                  <a:pos x="64" y="74"/>
                </a:cxn>
                <a:cxn ang="0">
                  <a:pos x="50" y="82"/>
                </a:cxn>
                <a:cxn ang="0">
                  <a:pos x="42" y="84"/>
                </a:cxn>
                <a:cxn ang="0">
                  <a:pos x="34" y="86"/>
                </a:cxn>
                <a:cxn ang="0">
                  <a:pos x="18" y="82"/>
                </a:cxn>
                <a:cxn ang="0">
                  <a:pos x="12" y="78"/>
                </a:cxn>
                <a:cxn ang="0">
                  <a:pos x="6" y="74"/>
                </a:cxn>
                <a:cxn ang="0">
                  <a:pos x="0" y="60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4" y="24"/>
                </a:cxn>
                <a:cxn ang="0">
                  <a:pos x="14" y="12"/>
                </a:cxn>
                <a:cxn ang="0">
                  <a:pos x="20" y="6"/>
                </a:cxn>
                <a:cxn ang="0">
                  <a:pos x="36" y="0"/>
                </a:cxn>
                <a:cxn ang="0">
                  <a:pos x="44" y="0"/>
                </a:cxn>
                <a:cxn ang="0">
                  <a:pos x="60" y="4"/>
                </a:cxn>
                <a:cxn ang="0">
                  <a:pos x="68" y="6"/>
                </a:cxn>
                <a:cxn ang="0">
                  <a:pos x="72" y="12"/>
                </a:cxn>
                <a:cxn ang="0">
                  <a:pos x="78" y="24"/>
                </a:cxn>
                <a:cxn ang="0">
                  <a:pos x="80" y="34"/>
                </a:cxn>
                <a:cxn ang="0">
                  <a:pos x="78" y="42"/>
                </a:cxn>
                <a:cxn ang="0">
                  <a:pos x="66" y="42"/>
                </a:cxn>
                <a:cxn ang="0">
                  <a:pos x="66" y="28"/>
                </a:cxn>
                <a:cxn ang="0">
                  <a:pos x="62" y="18"/>
                </a:cxn>
                <a:cxn ang="0">
                  <a:pos x="58" y="14"/>
                </a:cxn>
                <a:cxn ang="0">
                  <a:pos x="54" y="12"/>
                </a:cxn>
                <a:cxn ang="0">
                  <a:pos x="44" y="8"/>
                </a:cxn>
                <a:cxn ang="0">
                  <a:pos x="38" y="10"/>
                </a:cxn>
                <a:cxn ang="0">
                  <a:pos x="28" y="14"/>
                </a:cxn>
                <a:cxn ang="0">
                  <a:pos x="22" y="18"/>
                </a:cxn>
                <a:cxn ang="0">
                  <a:pos x="14" y="42"/>
                </a:cxn>
                <a:cxn ang="0">
                  <a:pos x="14" y="56"/>
                </a:cxn>
                <a:cxn ang="0">
                  <a:pos x="16" y="68"/>
                </a:cxn>
                <a:cxn ang="0">
                  <a:pos x="20" y="72"/>
                </a:cxn>
                <a:cxn ang="0">
                  <a:pos x="24" y="74"/>
                </a:cxn>
                <a:cxn ang="0">
                  <a:pos x="36" y="78"/>
                </a:cxn>
                <a:cxn ang="0">
                  <a:pos x="42" y="76"/>
                </a:cxn>
                <a:cxn ang="0">
                  <a:pos x="48" y="74"/>
                </a:cxn>
                <a:cxn ang="0">
                  <a:pos x="56" y="68"/>
                </a:cxn>
                <a:cxn ang="0">
                  <a:pos x="62" y="56"/>
                </a:cxn>
                <a:cxn ang="0">
                  <a:pos x="66" y="42"/>
                </a:cxn>
              </a:cxnLst>
              <a:rect l="0" t="0" r="r" b="b"/>
              <a:pathLst>
                <a:path w="80" h="86">
                  <a:moveTo>
                    <a:pt x="78" y="42"/>
                  </a:moveTo>
                  <a:lnTo>
                    <a:pt x="78" y="42"/>
                  </a:lnTo>
                  <a:lnTo>
                    <a:pt x="76" y="52"/>
                  </a:lnTo>
                  <a:lnTo>
                    <a:pt x="74" y="60"/>
                  </a:lnTo>
                  <a:lnTo>
                    <a:pt x="74" y="60"/>
                  </a:lnTo>
                  <a:lnTo>
                    <a:pt x="70" y="68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58" y="7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42" y="84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6" y="84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12" y="78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4"/>
                  </a:lnTo>
                  <a:lnTo>
                    <a:pt x="8" y="1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0" y="6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6" y="18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80" y="34"/>
                  </a:lnTo>
                  <a:lnTo>
                    <a:pt x="78" y="42"/>
                  </a:lnTo>
                  <a:lnTo>
                    <a:pt x="78" y="42"/>
                  </a:lnTo>
                  <a:close/>
                  <a:moveTo>
                    <a:pt x="66" y="42"/>
                  </a:moveTo>
                  <a:lnTo>
                    <a:pt x="66" y="42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4" y="22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58" y="14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0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38" y="10"/>
                  </a:lnTo>
                  <a:lnTo>
                    <a:pt x="32" y="12"/>
                  </a:lnTo>
                  <a:lnTo>
                    <a:pt x="28" y="14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16" y="28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20" y="72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30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2" y="76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52" y="72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6" y="42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1" name="Freeform 17"/>
            <p:cNvSpPr>
              <a:spLocks/>
            </p:cNvSpPr>
            <p:nvPr/>
          </p:nvSpPr>
          <p:spPr bwMode="auto">
            <a:xfrm>
              <a:off x="7907621" y="980002"/>
              <a:ext cx="58213" cy="64506"/>
            </a:xfrm>
            <a:custGeom>
              <a:avLst/>
              <a:gdLst/>
              <a:ahLst/>
              <a:cxnLst>
                <a:cxn ang="0">
                  <a:pos x="54" y="82"/>
                </a:cxn>
                <a:cxn ang="0">
                  <a:pos x="54" y="72"/>
                </a:cxn>
                <a:cxn ang="0">
                  <a:pos x="54" y="72"/>
                </a:cxn>
                <a:cxn ang="0">
                  <a:pos x="44" y="78"/>
                </a:cxn>
                <a:cxn ang="0">
                  <a:pos x="44" y="78"/>
                </a:cxn>
                <a:cxn ang="0">
                  <a:pos x="34" y="82"/>
                </a:cxn>
                <a:cxn ang="0">
                  <a:pos x="34" y="82"/>
                </a:cxn>
                <a:cxn ang="0">
                  <a:pos x="28" y="82"/>
                </a:cxn>
                <a:cxn ang="0">
                  <a:pos x="28" y="82"/>
                </a:cxn>
                <a:cxn ang="0">
                  <a:pos x="20" y="82"/>
                </a:cxn>
                <a:cxn ang="0">
                  <a:pos x="20" y="82"/>
                </a:cxn>
                <a:cxn ang="0">
                  <a:pos x="12" y="82"/>
                </a:cxn>
                <a:cxn ang="0">
                  <a:pos x="12" y="82"/>
                </a:cxn>
                <a:cxn ang="0">
                  <a:pos x="6" y="78"/>
                </a:cxn>
                <a:cxn ang="0">
                  <a:pos x="6" y="78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0" y="58"/>
                </a:cxn>
                <a:cxn ang="0">
                  <a:pos x="8" y="0"/>
                </a:cxn>
                <a:cxn ang="0">
                  <a:pos x="20" y="0"/>
                </a:cxn>
                <a:cxn ang="0">
                  <a:pos x="14" y="52"/>
                </a:cxn>
                <a:cxn ang="0">
                  <a:pos x="14" y="52"/>
                </a:cxn>
                <a:cxn ang="0">
                  <a:pos x="12" y="58"/>
                </a:cxn>
                <a:cxn ang="0">
                  <a:pos x="12" y="58"/>
                </a:cxn>
                <a:cxn ang="0">
                  <a:pos x="14" y="66"/>
                </a:cxn>
                <a:cxn ang="0">
                  <a:pos x="14" y="66"/>
                </a:cxn>
                <a:cxn ang="0">
                  <a:pos x="16" y="70"/>
                </a:cxn>
                <a:cxn ang="0">
                  <a:pos x="16" y="70"/>
                </a:cxn>
                <a:cxn ang="0">
                  <a:pos x="20" y="72"/>
                </a:cxn>
                <a:cxn ang="0">
                  <a:pos x="24" y="72"/>
                </a:cxn>
                <a:cxn ang="0">
                  <a:pos x="24" y="72"/>
                </a:cxn>
                <a:cxn ang="0">
                  <a:pos x="34" y="72"/>
                </a:cxn>
                <a:cxn ang="0">
                  <a:pos x="34" y="72"/>
                </a:cxn>
                <a:cxn ang="0">
                  <a:pos x="42" y="70"/>
                </a:cxn>
                <a:cxn ang="0">
                  <a:pos x="42" y="70"/>
                </a:cxn>
                <a:cxn ang="0">
                  <a:pos x="48" y="66"/>
                </a:cxn>
                <a:cxn ang="0">
                  <a:pos x="48" y="66"/>
                </a:cxn>
                <a:cxn ang="0">
                  <a:pos x="54" y="64"/>
                </a:cxn>
                <a:cxn ang="0">
                  <a:pos x="62" y="0"/>
                </a:cxn>
                <a:cxn ang="0">
                  <a:pos x="74" y="0"/>
                </a:cxn>
                <a:cxn ang="0">
                  <a:pos x="64" y="82"/>
                </a:cxn>
                <a:cxn ang="0">
                  <a:pos x="54" y="82"/>
                </a:cxn>
              </a:cxnLst>
              <a:rect l="0" t="0" r="r" b="b"/>
              <a:pathLst>
                <a:path w="74" h="82">
                  <a:moveTo>
                    <a:pt x="54" y="82"/>
                  </a:moveTo>
                  <a:lnTo>
                    <a:pt x="54" y="72"/>
                  </a:lnTo>
                  <a:lnTo>
                    <a:pt x="54" y="72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58"/>
                  </a:lnTo>
                  <a:lnTo>
                    <a:pt x="8" y="0"/>
                  </a:lnTo>
                  <a:lnTo>
                    <a:pt x="20" y="0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70"/>
                  </a:lnTo>
                  <a:lnTo>
                    <a:pt x="16" y="70"/>
                  </a:lnTo>
                  <a:lnTo>
                    <a:pt x="20" y="72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8" y="66"/>
                  </a:lnTo>
                  <a:lnTo>
                    <a:pt x="48" y="66"/>
                  </a:lnTo>
                  <a:lnTo>
                    <a:pt x="54" y="64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64" y="82"/>
                  </a:lnTo>
                  <a:lnTo>
                    <a:pt x="54" y="82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2" name="Freeform 18"/>
            <p:cNvSpPr>
              <a:spLocks/>
            </p:cNvSpPr>
            <p:nvPr/>
          </p:nvSpPr>
          <p:spPr bwMode="auto">
            <a:xfrm>
              <a:off x="7978420" y="980002"/>
              <a:ext cx="42479" cy="64506"/>
            </a:xfrm>
            <a:custGeom>
              <a:avLst/>
              <a:gdLst/>
              <a:ahLst/>
              <a:cxnLst>
                <a:cxn ang="0">
                  <a:pos x="34" y="12"/>
                </a:cxn>
                <a:cxn ang="0">
                  <a:pos x="34" y="12"/>
                </a:cxn>
                <a:cxn ang="0">
                  <a:pos x="26" y="14"/>
                </a:cxn>
                <a:cxn ang="0">
                  <a:pos x="20" y="18"/>
                </a:cxn>
                <a:cxn ang="0">
                  <a:pos x="12" y="82"/>
                </a:cxn>
                <a:cxn ang="0">
                  <a:pos x="0" y="82"/>
                </a:cxn>
                <a:cxn ang="0">
                  <a:pos x="10" y="0"/>
                </a:cxn>
                <a:cxn ang="0">
                  <a:pos x="20" y="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54" y="0"/>
                </a:cxn>
                <a:cxn ang="0">
                  <a:pos x="52" y="10"/>
                </a:cxn>
                <a:cxn ang="0">
                  <a:pos x="52" y="10"/>
                </a:cxn>
                <a:cxn ang="0">
                  <a:pos x="34" y="12"/>
                </a:cxn>
                <a:cxn ang="0">
                  <a:pos x="34" y="12"/>
                </a:cxn>
              </a:cxnLst>
              <a:rect l="0" t="0" r="r" b="b"/>
              <a:pathLst>
                <a:path w="54" h="82">
                  <a:moveTo>
                    <a:pt x="34" y="12"/>
                  </a:moveTo>
                  <a:lnTo>
                    <a:pt x="34" y="12"/>
                  </a:lnTo>
                  <a:lnTo>
                    <a:pt x="26" y="14"/>
                  </a:lnTo>
                  <a:lnTo>
                    <a:pt x="20" y="18"/>
                  </a:lnTo>
                  <a:lnTo>
                    <a:pt x="12" y="82"/>
                  </a:lnTo>
                  <a:lnTo>
                    <a:pt x="0" y="82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34" y="12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3" name="Freeform 19"/>
            <p:cNvSpPr>
              <a:spLocks/>
            </p:cNvSpPr>
            <p:nvPr/>
          </p:nvSpPr>
          <p:spPr bwMode="auto">
            <a:xfrm>
              <a:off x="8066526" y="959549"/>
              <a:ext cx="77092" cy="84959"/>
            </a:xfrm>
            <a:custGeom>
              <a:avLst/>
              <a:gdLst/>
              <a:ahLst/>
              <a:cxnLst>
                <a:cxn ang="0">
                  <a:pos x="84" y="108"/>
                </a:cxn>
                <a:cxn ang="0">
                  <a:pos x="66" y="108"/>
                </a:cxn>
                <a:cxn ang="0">
                  <a:pos x="24" y="10"/>
                </a:cxn>
                <a:cxn ang="0">
                  <a:pos x="22" y="10"/>
                </a:cxn>
                <a:cxn ang="0">
                  <a:pos x="12" y="108"/>
                </a:cxn>
                <a:cxn ang="0">
                  <a:pos x="0" y="108"/>
                </a:cxn>
                <a:cxn ang="0">
                  <a:pos x="14" y="0"/>
                </a:cxn>
                <a:cxn ang="0">
                  <a:pos x="32" y="0"/>
                </a:cxn>
                <a:cxn ang="0">
                  <a:pos x="74" y="94"/>
                </a:cxn>
                <a:cxn ang="0">
                  <a:pos x="76" y="94"/>
                </a:cxn>
                <a:cxn ang="0">
                  <a:pos x="86" y="0"/>
                </a:cxn>
                <a:cxn ang="0">
                  <a:pos x="98" y="0"/>
                </a:cxn>
                <a:cxn ang="0">
                  <a:pos x="84" y="108"/>
                </a:cxn>
              </a:cxnLst>
              <a:rect l="0" t="0" r="r" b="b"/>
              <a:pathLst>
                <a:path w="98" h="108">
                  <a:moveTo>
                    <a:pt x="84" y="108"/>
                  </a:moveTo>
                  <a:lnTo>
                    <a:pt x="66" y="10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12" y="108"/>
                  </a:lnTo>
                  <a:lnTo>
                    <a:pt x="0" y="108"/>
                  </a:lnTo>
                  <a:lnTo>
                    <a:pt x="14" y="0"/>
                  </a:lnTo>
                  <a:lnTo>
                    <a:pt x="32" y="0"/>
                  </a:lnTo>
                  <a:lnTo>
                    <a:pt x="74" y="94"/>
                  </a:lnTo>
                  <a:lnTo>
                    <a:pt x="76" y="94"/>
                  </a:lnTo>
                  <a:lnTo>
                    <a:pt x="86" y="0"/>
                  </a:lnTo>
                  <a:lnTo>
                    <a:pt x="98" y="0"/>
                  </a:lnTo>
                  <a:lnTo>
                    <a:pt x="84" y="10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4" name="Freeform 20"/>
            <p:cNvSpPr>
              <a:spLocks noEditPoints="1"/>
            </p:cNvSpPr>
            <p:nvPr/>
          </p:nvSpPr>
          <p:spPr bwMode="auto">
            <a:xfrm>
              <a:off x="8153058" y="978429"/>
              <a:ext cx="59786" cy="67652"/>
            </a:xfrm>
            <a:custGeom>
              <a:avLst/>
              <a:gdLst/>
              <a:ahLst/>
              <a:cxnLst>
                <a:cxn ang="0">
                  <a:pos x="14" y="46"/>
                </a:cxn>
                <a:cxn ang="0">
                  <a:pos x="16" y="64"/>
                </a:cxn>
                <a:cxn ang="0">
                  <a:pos x="20" y="70"/>
                </a:cxn>
                <a:cxn ang="0">
                  <a:pos x="24" y="72"/>
                </a:cxn>
                <a:cxn ang="0">
                  <a:pos x="34" y="76"/>
                </a:cxn>
                <a:cxn ang="0">
                  <a:pos x="44" y="78"/>
                </a:cxn>
                <a:cxn ang="0">
                  <a:pos x="56" y="76"/>
                </a:cxn>
                <a:cxn ang="0">
                  <a:pos x="66" y="74"/>
                </a:cxn>
                <a:cxn ang="0">
                  <a:pos x="64" y="82"/>
                </a:cxn>
                <a:cxn ang="0">
                  <a:pos x="52" y="86"/>
                </a:cxn>
                <a:cxn ang="0">
                  <a:pos x="38" y="86"/>
                </a:cxn>
                <a:cxn ang="0">
                  <a:pos x="20" y="82"/>
                </a:cxn>
                <a:cxn ang="0">
                  <a:pos x="8" y="74"/>
                </a:cxn>
                <a:cxn ang="0">
                  <a:pos x="4" y="68"/>
                </a:cxn>
                <a:cxn ang="0">
                  <a:pos x="0" y="52"/>
                </a:cxn>
                <a:cxn ang="0">
                  <a:pos x="2" y="42"/>
                </a:cxn>
                <a:cxn ang="0">
                  <a:pos x="6" y="22"/>
                </a:cxn>
                <a:cxn ang="0">
                  <a:pos x="10" y="16"/>
                </a:cxn>
                <a:cxn ang="0">
                  <a:pos x="16" y="10"/>
                </a:cxn>
                <a:cxn ang="0">
                  <a:pos x="28" y="2"/>
                </a:cxn>
                <a:cxn ang="0">
                  <a:pos x="42" y="0"/>
                </a:cxn>
                <a:cxn ang="0">
                  <a:pos x="52" y="2"/>
                </a:cxn>
                <a:cxn ang="0">
                  <a:pos x="60" y="4"/>
                </a:cxn>
                <a:cxn ang="0">
                  <a:pos x="70" y="12"/>
                </a:cxn>
                <a:cxn ang="0">
                  <a:pos x="74" y="18"/>
                </a:cxn>
                <a:cxn ang="0">
                  <a:pos x="76" y="26"/>
                </a:cxn>
                <a:cxn ang="0">
                  <a:pos x="76" y="44"/>
                </a:cxn>
                <a:cxn ang="0">
                  <a:pos x="14" y="46"/>
                </a:cxn>
                <a:cxn ang="0">
                  <a:pos x="62" y="26"/>
                </a:cxn>
                <a:cxn ang="0">
                  <a:pos x="60" y="18"/>
                </a:cxn>
                <a:cxn ang="0">
                  <a:pos x="54" y="10"/>
                </a:cxn>
                <a:cxn ang="0">
                  <a:pos x="48" y="10"/>
                </a:cxn>
                <a:cxn ang="0">
                  <a:pos x="42" y="8"/>
                </a:cxn>
                <a:cxn ang="0">
                  <a:pos x="24" y="16"/>
                </a:cxn>
                <a:cxn ang="0">
                  <a:pos x="18" y="26"/>
                </a:cxn>
                <a:cxn ang="0">
                  <a:pos x="62" y="38"/>
                </a:cxn>
                <a:cxn ang="0">
                  <a:pos x="62" y="26"/>
                </a:cxn>
              </a:cxnLst>
              <a:rect l="0" t="0" r="r" b="b"/>
              <a:pathLst>
                <a:path w="76" h="86">
                  <a:moveTo>
                    <a:pt x="14" y="46"/>
                  </a:moveTo>
                  <a:lnTo>
                    <a:pt x="14" y="46"/>
                  </a:lnTo>
                  <a:lnTo>
                    <a:pt x="14" y="56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20" y="70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8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66" y="74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28" y="84"/>
                  </a:lnTo>
                  <a:lnTo>
                    <a:pt x="20" y="82"/>
                  </a:lnTo>
                  <a:lnTo>
                    <a:pt x="14" y="80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4" y="68"/>
                  </a:lnTo>
                  <a:lnTo>
                    <a:pt x="2" y="60"/>
                  </a:lnTo>
                  <a:lnTo>
                    <a:pt x="0" y="5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3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2" y="2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6" y="8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4" y="18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34"/>
                  </a:lnTo>
                  <a:lnTo>
                    <a:pt x="76" y="44"/>
                  </a:lnTo>
                  <a:lnTo>
                    <a:pt x="74" y="46"/>
                  </a:lnTo>
                  <a:lnTo>
                    <a:pt x="14" y="46"/>
                  </a:lnTo>
                  <a:close/>
                  <a:moveTo>
                    <a:pt x="62" y="26"/>
                  </a:moveTo>
                  <a:lnTo>
                    <a:pt x="62" y="26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6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48" y="10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2" y="10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18" y="26"/>
                  </a:lnTo>
                  <a:lnTo>
                    <a:pt x="14" y="38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26"/>
                  </a:lnTo>
                  <a:lnTo>
                    <a:pt x="62" y="2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5" name="Freeform 21"/>
            <p:cNvSpPr>
              <a:spLocks/>
            </p:cNvSpPr>
            <p:nvPr/>
          </p:nvSpPr>
          <p:spPr bwMode="auto">
            <a:xfrm>
              <a:off x="8222284" y="957976"/>
              <a:ext cx="42479" cy="86532"/>
            </a:xfrm>
            <a:custGeom>
              <a:avLst/>
              <a:gdLst/>
              <a:ahLst/>
              <a:cxnLst>
                <a:cxn ang="0">
                  <a:pos x="30" y="38"/>
                </a:cxn>
                <a:cxn ang="0">
                  <a:pos x="22" y="90"/>
                </a:cxn>
                <a:cxn ang="0">
                  <a:pos x="22" y="90"/>
                </a:cxn>
                <a:cxn ang="0">
                  <a:pos x="22" y="96"/>
                </a:cxn>
                <a:cxn ang="0">
                  <a:pos x="22" y="96"/>
                </a:cxn>
                <a:cxn ang="0">
                  <a:pos x="24" y="100"/>
                </a:cxn>
                <a:cxn ang="0">
                  <a:pos x="24" y="100"/>
                </a:cxn>
                <a:cxn ang="0">
                  <a:pos x="28" y="100"/>
                </a:cxn>
                <a:cxn ang="0">
                  <a:pos x="28" y="100"/>
                </a:cxn>
                <a:cxn ang="0">
                  <a:pos x="34" y="100"/>
                </a:cxn>
                <a:cxn ang="0">
                  <a:pos x="44" y="100"/>
                </a:cxn>
                <a:cxn ang="0">
                  <a:pos x="44" y="110"/>
                </a:cxn>
                <a:cxn ang="0">
                  <a:pos x="32" y="110"/>
                </a:cxn>
                <a:cxn ang="0">
                  <a:pos x="32" y="110"/>
                </a:cxn>
                <a:cxn ang="0">
                  <a:pos x="20" y="110"/>
                </a:cxn>
                <a:cxn ang="0">
                  <a:pos x="20" y="110"/>
                </a:cxn>
                <a:cxn ang="0">
                  <a:pos x="14" y="108"/>
                </a:cxn>
                <a:cxn ang="0">
                  <a:pos x="14" y="108"/>
                </a:cxn>
                <a:cxn ang="0">
                  <a:pos x="12" y="104"/>
                </a:cxn>
                <a:cxn ang="0">
                  <a:pos x="10" y="102"/>
                </a:cxn>
                <a:cxn ang="0">
                  <a:pos x="10" y="102"/>
                </a:cxn>
                <a:cxn ang="0">
                  <a:pos x="10" y="90"/>
                </a:cxn>
                <a:cxn ang="0">
                  <a:pos x="18" y="38"/>
                </a:cxn>
                <a:cxn ang="0">
                  <a:pos x="0" y="38"/>
                </a:cxn>
                <a:cxn ang="0">
                  <a:pos x="2" y="28"/>
                </a:cxn>
                <a:cxn ang="0">
                  <a:pos x="18" y="2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6" y="2"/>
                </a:cxn>
                <a:cxn ang="0">
                  <a:pos x="26" y="2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4" y="0"/>
                </a:cxn>
                <a:cxn ang="0">
                  <a:pos x="30" y="28"/>
                </a:cxn>
                <a:cxn ang="0">
                  <a:pos x="54" y="28"/>
                </a:cxn>
                <a:cxn ang="0">
                  <a:pos x="52" y="38"/>
                </a:cxn>
                <a:cxn ang="0">
                  <a:pos x="30" y="38"/>
                </a:cxn>
              </a:cxnLst>
              <a:rect l="0" t="0" r="r" b="b"/>
              <a:pathLst>
                <a:path w="54" h="110">
                  <a:moveTo>
                    <a:pt x="30" y="38"/>
                  </a:moveTo>
                  <a:lnTo>
                    <a:pt x="22" y="90"/>
                  </a:lnTo>
                  <a:lnTo>
                    <a:pt x="22" y="90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24" y="100"/>
                  </a:lnTo>
                  <a:lnTo>
                    <a:pt x="24" y="100"/>
                  </a:lnTo>
                  <a:lnTo>
                    <a:pt x="28" y="100"/>
                  </a:lnTo>
                  <a:lnTo>
                    <a:pt x="28" y="100"/>
                  </a:lnTo>
                  <a:lnTo>
                    <a:pt x="34" y="100"/>
                  </a:lnTo>
                  <a:lnTo>
                    <a:pt x="44" y="100"/>
                  </a:lnTo>
                  <a:lnTo>
                    <a:pt x="44" y="110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2" y="104"/>
                  </a:lnTo>
                  <a:lnTo>
                    <a:pt x="10" y="102"/>
                  </a:lnTo>
                  <a:lnTo>
                    <a:pt x="10" y="102"/>
                  </a:lnTo>
                  <a:lnTo>
                    <a:pt x="10" y="90"/>
                  </a:lnTo>
                  <a:lnTo>
                    <a:pt x="18" y="38"/>
                  </a:lnTo>
                  <a:lnTo>
                    <a:pt x="0" y="38"/>
                  </a:lnTo>
                  <a:lnTo>
                    <a:pt x="2" y="28"/>
                  </a:lnTo>
                  <a:lnTo>
                    <a:pt x="18" y="2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0" y="28"/>
                  </a:lnTo>
                  <a:lnTo>
                    <a:pt x="54" y="28"/>
                  </a:lnTo>
                  <a:lnTo>
                    <a:pt x="52" y="38"/>
                  </a:lnTo>
                  <a:lnTo>
                    <a:pt x="30" y="3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6" name="Freeform 22"/>
            <p:cNvSpPr>
              <a:spLocks/>
            </p:cNvSpPr>
            <p:nvPr/>
          </p:nvSpPr>
          <p:spPr bwMode="auto">
            <a:xfrm>
              <a:off x="8271056" y="980002"/>
              <a:ext cx="92825" cy="64506"/>
            </a:xfrm>
            <a:custGeom>
              <a:avLst/>
              <a:gdLst/>
              <a:ahLst/>
              <a:cxnLst>
                <a:cxn ang="0">
                  <a:pos x="88" y="82"/>
                </a:cxn>
                <a:cxn ang="0">
                  <a:pos x="70" y="82"/>
                </a:cxn>
                <a:cxn ang="0">
                  <a:pos x="58" y="12"/>
                </a:cxn>
                <a:cxn ang="0">
                  <a:pos x="56" y="12"/>
                </a:cxn>
                <a:cxn ang="0">
                  <a:pos x="30" y="82"/>
                </a:cxn>
                <a:cxn ang="0">
                  <a:pos x="10" y="82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8" y="42"/>
                </a:cxn>
                <a:cxn ang="0">
                  <a:pos x="18" y="42"/>
                </a:cxn>
                <a:cxn ang="0">
                  <a:pos x="18" y="56"/>
                </a:cxn>
                <a:cxn ang="0">
                  <a:pos x="18" y="56"/>
                </a:cxn>
                <a:cxn ang="0">
                  <a:pos x="20" y="72"/>
                </a:cxn>
                <a:cxn ang="0">
                  <a:pos x="22" y="72"/>
                </a:cxn>
                <a:cxn ang="0">
                  <a:pos x="22" y="72"/>
                </a:cxn>
                <a:cxn ang="0">
                  <a:pos x="28" y="56"/>
                </a:cxn>
                <a:cxn ang="0">
                  <a:pos x="28" y="56"/>
                </a:cxn>
                <a:cxn ang="0">
                  <a:pos x="34" y="42"/>
                </a:cxn>
                <a:cxn ang="0">
                  <a:pos x="34" y="42"/>
                </a:cxn>
                <a:cxn ang="0">
                  <a:pos x="42" y="26"/>
                </a:cxn>
                <a:cxn ang="0">
                  <a:pos x="42" y="26"/>
                </a:cxn>
                <a:cxn ang="0">
                  <a:pos x="46" y="10"/>
                </a:cxn>
                <a:cxn ang="0">
                  <a:pos x="46" y="10"/>
                </a:cxn>
                <a:cxn ang="0">
                  <a:pos x="50" y="0"/>
                </a:cxn>
                <a:cxn ang="0">
                  <a:pos x="68" y="0"/>
                </a:cxn>
                <a:cxn ang="0">
                  <a:pos x="68" y="0"/>
                </a:cxn>
                <a:cxn ang="0">
                  <a:pos x="70" y="10"/>
                </a:cxn>
                <a:cxn ang="0">
                  <a:pos x="70" y="10"/>
                </a:cxn>
                <a:cxn ang="0">
                  <a:pos x="72" y="26"/>
                </a:cxn>
                <a:cxn ang="0">
                  <a:pos x="72" y="26"/>
                </a:cxn>
                <a:cxn ang="0">
                  <a:pos x="74" y="42"/>
                </a:cxn>
                <a:cxn ang="0">
                  <a:pos x="74" y="42"/>
                </a:cxn>
                <a:cxn ang="0">
                  <a:pos x="76" y="56"/>
                </a:cxn>
                <a:cxn ang="0">
                  <a:pos x="76" y="56"/>
                </a:cxn>
                <a:cxn ang="0">
                  <a:pos x="80" y="72"/>
                </a:cxn>
                <a:cxn ang="0">
                  <a:pos x="82" y="72"/>
                </a:cxn>
                <a:cxn ang="0">
                  <a:pos x="82" y="72"/>
                </a:cxn>
                <a:cxn ang="0">
                  <a:pos x="88" y="58"/>
                </a:cxn>
                <a:cxn ang="0">
                  <a:pos x="88" y="58"/>
                </a:cxn>
                <a:cxn ang="0">
                  <a:pos x="92" y="42"/>
                </a:cxn>
                <a:cxn ang="0">
                  <a:pos x="92" y="42"/>
                </a:cxn>
                <a:cxn ang="0">
                  <a:pos x="98" y="26"/>
                </a:cxn>
                <a:cxn ang="0">
                  <a:pos x="98" y="26"/>
                </a:cxn>
                <a:cxn ang="0">
                  <a:pos x="104" y="10"/>
                </a:cxn>
                <a:cxn ang="0">
                  <a:pos x="104" y="10"/>
                </a:cxn>
                <a:cxn ang="0">
                  <a:pos x="106" y="0"/>
                </a:cxn>
                <a:cxn ang="0">
                  <a:pos x="118" y="0"/>
                </a:cxn>
                <a:cxn ang="0">
                  <a:pos x="88" y="82"/>
                </a:cxn>
              </a:cxnLst>
              <a:rect l="0" t="0" r="r" b="b"/>
              <a:pathLst>
                <a:path w="118" h="82">
                  <a:moveTo>
                    <a:pt x="88" y="82"/>
                  </a:moveTo>
                  <a:lnTo>
                    <a:pt x="70" y="82"/>
                  </a:lnTo>
                  <a:lnTo>
                    <a:pt x="58" y="12"/>
                  </a:lnTo>
                  <a:lnTo>
                    <a:pt x="56" y="12"/>
                  </a:lnTo>
                  <a:lnTo>
                    <a:pt x="30" y="82"/>
                  </a:lnTo>
                  <a:lnTo>
                    <a:pt x="10" y="8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20" y="72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0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80" y="72"/>
                  </a:lnTo>
                  <a:lnTo>
                    <a:pt x="82" y="72"/>
                  </a:lnTo>
                  <a:lnTo>
                    <a:pt x="82" y="72"/>
                  </a:lnTo>
                  <a:lnTo>
                    <a:pt x="88" y="58"/>
                  </a:lnTo>
                  <a:lnTo>
                    <a:pt x="88" y="58"/>
                  </a:lnTo>
                  <a:lnTo>
                    <a:pt x="92" y="42"/>
                  </a:lnTo>
                  <a:lnTo>
                    <a:pt x="92" y="42"/>
                  </a:lnTo>
                  <a:lnTo>
                    <a:pt x="98" y="26"/>
                  </a:lnTo>
                  <a:lnTo>
                    <a:pt x="98" y="26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6" y="0"/>
                  </a:lnTo>
                  <a:lnTo>
                    <a:pt x="118" y="0"/>
                  </a:lnTo>
                  <a:lnTo>
                    <a:pt x="88" y="82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7" name="Freeform 23"/>
            <p:cNvSpPr>
              <a:spLocks noEditPoints="1"/>
            </p:cNvSpPr>
            <p:nvPr/>
          </p:nvSpPr>
          <p:spPr bwMode="auto">
            <a:xfrm>
              <a:off x="8370175" y="978429"/>
              <a:ext cx="62932" cy="67652"/>
            </a:xfrm>
            <a:custGeom>
              <a:avLst/>
              <a:gdLst/>
              <a:ahLst/>
              <a:cxnLst>
                <a:cxn ang="0">
                  <a:pos x="78" y="42"/>
                </a:cxn>
                <a:cxn ang="0">
                  <a:pos x="74" y="60"/>
                </a:cxn>
                <a:cxn ang="0">
                  <a:pos x="70" y="68"/>
                </a:cxn>
                <a:cxn ang="0">
                  <a:pos x="64" y="74"/>
                </a:cxn>
                <a:cxn ang="0">
                  <a:pos x="50" y="82"/>
                </a:cxn>
                <a:cxn ang="0">
                  <a:pos x="42" y="84"/>
                </a:cxn>
                <a:cxn ang="0">
                  <a:pos x="34" y="86"/>
                </a:cxn>
                <a:cxn ang="0">
                  <a:pos x="18" y="82"/>
                </a:cxn>
                <a:cxn ang="0">
                  <a:pos x="12" y="78"/>
                </a:cxn>
                <a:cxn ang="0">
                  <a:pos x="6" y="74"/>
                </a:cxn>
                <a:cxn ang="0">
                  <a:pos x="0" y="60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4" y="24"/>
                </a:cxn>
                <a:cxn ang="0">
                  <a:pos x="14" y="12"/>
                </a:cxn>
                <a:cxn ang="0">
                  <a:pos x="20" y="6"/>
                </a:cxn>
                <a:cxn ang="0">
                  <a:pos x="36" y="0"/>
                </a:cxn>
                <a:cxn ang="0">
                  <a:pos x="44" y="0"/>
                </a:cxn>
                <a:cxn ang="0">
                  <a:pos x="60" y="4"/>
                </a:cxn>
                <a:cxn ang="0">
                  <a:pos x="68" y="6"/>
                </a:cxn>
                <a:cxn ang="0">
                  <a:pos x="72" y="12"/>
                </a:cxn>
                <a:cxn ang="0">
                  <a:pos x="78" y="24"/>
                </a:cxn>
                <a:cxn ang="0">
                  <a:pos x="80" y="34"/>
                </a:cxn>
                <a:cxn ang="0">
                  <a:pos x="78" y="42"/>
                </a:cxn>
                <a:cxn ang="0">
                  <a:pos x="66" y="42"/>
                </a:cxn>
                <a:cxn ang="0">
                  <a:pos x="66" y="28"/>
                </a:cxn>
                <a:cxn ang="0">
                  <a:pos x="62" y="18"/>
                </a:cxn>
                <a:cxn ang="0">
                  <a:pos x="54" y="12"/>
                </a:cxn>
                <a:cxn ang="0">
                  <a:pos x="50" y="10"/>
                </a:cxn>
                <a:cxn ang="0">
                  <a:pos x="44" y="8"/>
                </a:cxn>
                <a:cxn ang="0">
                  <a:pos x="32" y="12"/>
                </a:cxn>
                <a:cxn ang="0">
                  <a:pos x="22" y="18"/>
                </a:cxn>
                <a:cxn ang="0">
                  <a:pos x="16" y="28"/>
                </a:cxn>
                <a:cxn ang="0">
                  <a:pos x="14" y="42"/>
                </a:cxn>
                <a:cxn ang="0">
                  <a:pos x="12" y="56"/>
                </a:cxn>
                <a:cxn ang="0">
                  <a:pos x="16" y="68"/>
                </a:cxn>
                <a:cxn ang="0">
                  <a:pos x="24" y="74"/>
                </a:cxn>
                <a:cxn ang="0">
                  <a:pos x="30" y="76"/>
                </a:cxn>
                <a:cxn ang="0">
                  <a:pos x="36" y="78"/>
                </a:cxn>
                <a:cxn ang="0">
                  <a:pos x="48" y="74"/>
                </a:cxn>
                <a:cxn ang="0">
                  <a:pos x="52" y="72"/>
                </a:cxn>
                <a:cxn ang="0">
                  <a:pos x="56" y="68"/>
                </a:cxn>
                <a:cxn ang="0">
                  <a:pos x="62" y="56"/>
                </a:cxn>
                <a:cxn ang="0">
                  <a:pos x="66" y="42"/>
                </a:cxn>
              </a:cxnLst>
              <a:rect l="0" t="0" r="r" b="b"/>
              <a:pathLst>
                <a:path w="80" h="86">
                  <a:moveTo>
                    <a:pt x="78" y="42"/>
                  </a:moveTo>
                  <a:lnTo>
                    <a:pt x="78" y="42"/>
                  </a:lnTo>
                  <a:lnTo>
                    <a:pt x="76" y="52"/>
                  </a:lnTo>
                  <a:lnTo>
                    <a:pt x="74" y="60"/>
                  </a:lnTo>
                  <a:lnTo>
                    <a:pt x="74" y="60"/>
                  </a:lnTo>
                  <a:lnTo>
                    <a:pt x="70" y="68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58" y="7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42" y="84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6" y="84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12" y="78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4"/>
                  </a:lnTo>
                  <a:lnTo>
                    <a:pt x="8" y="1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0" y="6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6" y="18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80" y="34"/>
                  </a:lnTo>
                  <a:lnTo>
                    <a:pt x="78" y="42"/>
                  </a:lnTo>
                  <a:lnTo>
                    <a:pt x="78" y="42"/>
                  </a:lnTo>
                  <a:close/>
                  <a:moveTo>
                    <a:pt x="66" y="42"/>
                  </a:moveTo>
                  <a:lnTo>
                    <a:pt x="66" y="42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58" y="14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0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38" y="10"/>
                  </a:lnTo>
                  <a:lnTo>
                    <a:pt x="32" y="12"/>
                  </a:lnTo>
                  <a:lnTo>
                    <a:pt x="28" y="14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16" y="28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20" y="72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30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2" y="76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52" y="72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6" y="42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8" name="Freeform 24"/>
            <p:cNvSpPr>
              <a:spLocks/>
            </p:cNvSpPr>
            <p:nvPr/>
          </p:nvSpPr>
          <p:spPr bwMode="auto">
            <a:xfrm>
              <a:off x="8444121" y="980002"/>
              <a:ext cx="42479" cy="64506"/>
            </a:xfrm>
            <a:custGeom>
              <a:avLst/>
              <a:gdLst/>
              <a:ahLst/>
              <a:cxnLst>
                <a:cxn ang="0">
                  <a:pos x="34" y="12"/>
                </a:cxn>
                <a:cxn ang="0">
                  <a:pos x="34" y="12"/>
                </a:cxn>
                <a:cxn ang="0">
                  <a:pos x="28" y="14"/>
                </a:cxn>
                <a:cxn ang="0">
                  <a:pos x="20" y="18"/>
                </a:cxn>
                <a:cxn ang="0">
                  <a:pos x="12" y="82"/>
                </a:cxn>
                <a:cxn ang="0">
                  <a:pos x="0" y="82"/>
                </a:cxn>
                <a:cxn ang="0">
                  <a:pos x="10" y="0"/>
                </a:cxn>
                <a:cxn ang="0">
                  <a:pos x="22" y="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54" y="0"/>
                </a:cxn>
                <a:cxn ang="0">
                  <a:pos x="52" y="10"/>
                </a:cxn>
                <a:cxn ang="0">
                  <a:pos x="52" y="10"/>
                </a:cxn>
                <a:cxn ang="0">
                  <a:pos x="34" y="12"/>
                </a:cxn>
                <a:cxn ang="0">
                  <a:pos x="34" y="12"/>
                </a:cxn>
              </a:cxnLst>
              <a:rect l="0" t="0" r="r" b="b"/>
              <a:pathLst>
                <a:path w="54" h="82">
                  <a:moveTo>
                    <a:pt x="34" y="12"/>
                  </a:moveTo>
                  <a:lnTo>
                    <a:pt x="34" y="12"/>
                  </a:lnTo>
                  <a:lnTo>
                    <a:pt x="28" y="14"/>
                  </a:lnTo>
                  <a:lnTo>
                    <a:pt x="20" y="18"/>
                  </a:lnTo>
                  <a:lnTo>
                    <a:pt x="12" y="82"/>
                  </a:lnTo>
                  <a:lnTo>
                    <a:pt x="0" y="82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34" y="12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9" name="Freeform 25"/>
            <p:cNvSpPr>
              <a:spLocks/>
            </p:cNvSpPr>
            <p:nvPr/>
          </p:nvSpPr>
          <p:spPr bwMode="auto">
            <a:xfrm>
              <a:off x="8489747" y="953256"/>
              <a:ext cx="59786" cy="91252"/>
            </a:xfrm>
            <a:custGeom>
              <a:avLst/>
              <a:gdLst/>
              <a:ahLst/>
              <a:cxnLst>
                <a:cxn ang="0">
                  <a:pos x="52" y="116"/>
                </a:cxn>
                <a:cxn ang="0">
                  <a:pos x="16" y="72"/>
                </a:cxn>
                <a:cxn ang="0">
                  <a:pos x="12" y="116"/>
                </a:cxn>
                <a:cxn ang="0">
                  <a:pos x="0" y="1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16" y="70"/>
                </a:cxn>
                <a:cxn ang="0">
                  <a:pos x="60" y="34"/>
                </a:cxn>
                <a:cxn ang="0">
                  <a:pos x="76" y="34"/>
                </a:cxn>
                <a:cxn ang="0">
                  <a:pos x="32" y="70"/>
                </a:cxn>
                <a:cxn ang="0">
                  <a:pos x="70" y="116"/>
                </a:cxn>
                <a:cxn ang="0">
                  <a:pos x="52" y="116"/>
                </a:cxn>
              </a:cxnLst>
              <a:rect l="0" t="0" r="r" b="b"/>
              <a:pathLst>
                <a:path w="76" h="116">
                  <a:moveTo>
                    <a:pt x="52" y="116"/>
                  </a:moveTo>
                  <a:lnTo>
                    <a:pt x="16" y="72"/>
                  </a:lnTo>
                  <a:lnTo>
                    <a:pt x="12" y="116"/>
                  </a:lnTo>
                  <a:lnTo>
                    <a:pt x="0" y="1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16" y="70"/>
                  </a:lnTo>
                  <a:lnTo>
                    <a:pt x="60" y="34"/>
                  </a:lnTo>
                  <a:lnTo>
                    <a:pt x="76" y="34"/>
                  </a:lnTo>
                  <a:lnTo>
                    <a:pt x="32" y="70"/>
                  </a:lnTo>
                  <a:lnTo>
                    <a:pt x="70" y="116"/>
                  </a:lnTo>
                  <a:lnTo>
                    <a:pt x="52" y="11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0" name="Freeform 26"/>
            <p:cNvSpPr>
              <a:spLocks/>
            </p:cNvSpPr>
            <p:nvPr/>
          </p:nvSpPr>
          <p:spPr bwMode="auto">
            <a:xfrm>
              <a:off x="8558972" y="957976"/>
              <a:ext cx="17306" cy="28320"/>
            </a:xfrm>
            <a:custGeom>
              <a:avLst/>
              <a:gdLst/>
              <a:ahLst/>
              <a:cxnLst>
                <a:cxn ang="0">
                  <a:pos x="8" y="36"/>
                </a:cxn>
                <a:cxn ang="0">
                  <a:pos x="0" y="36"/>
                </a:cxn>
                <a:cxn ang="0">
                  <a:pos x="8" y="0"/>
                </a:cxn>
                <a:cxn ang="0">
                  <a:pos x="22" y="0"/>
                </a:cxn>
                <a:cxn ang="0">
                  <a:pos x="8" y="36"/>
                </a:cxn>
              </a:cxnLst>
              <a:rect l="0" t="0" r="r" b="b"/>
              <a:pathLst>
                <a:path w="22" h="36">
                  <a:moveTo>
                    <a:pt x="8" y="36"/>
                  </a:moveTo>
                  <a:lnTo>
                    <a:pt x="0" y="36"/>
                  </a:lnTo>
                  <a:lnTo>
                    <a:pt x="8" y="0"/>
                  </a:lnTo>
                  <a:lnTo>
                    <a:pt x="22" y="0"/>
                  </a:lnTo>
                  <a:lnTo>
                    <a:pt x="8" y="3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1" name="Freeform 27"/>
            <p:cNvSpPr>
              <a:spLocks/>
            </p:cNvSpPr>
            <p:nvPr/>
          </p:nvSpPr>
          <p:spPr bwMode="auto">
            <a:xfrm>
              <a:off x="8584145" y="978429"/>
              <a:ext cx="51919" cy="67652"/>
            </a:xfrm>
            <a:custGeom>
              <a:avLst/>
              <a:gdLst/>
              <a:ahLst/>
              <a:cxnLst>
                <a:cxn ang="0">
                  <a:pos x="64" y="60"/>
                </a:cxn>
                <a:cxn ang="0">
                  <a:pos x="54" y="78"/>
                </a:cxn>
                <a:cxn ang="0">
                  <a:pos x="48" y="82"/>
                </a:cxn>
                <a:cxn ang="0">
                  <a:pos x="26" y="86"/>
                </a:cxn>
                <a:cxn ang="0">
                  <a:pos x="12" y="84"/>
                </a:cxn>
                <a:cxn ang="0">
                  <a:pos x="0" y="82"/>
                </a:cxn>
                <a:cxn ang="0">
                  <a:pos x="2" y="74"/>
                </a:cxn>
                <a:cxn ang="0">
                  <a:pos x="12" y="76"/>
                </a:cxn>
                <a:cxn ang="0">
                  <a:pos x="24" y="76"/>
                </a:cxn>
                <a:cxn ang="0">
                  <a:pos x="34" y="76"/>
                </a:cxn>
                <a:cxn ang="0">
                  <a:pos x="42" y="74"/>
                </a:cxn>
                <a:cxn ang="0">
                  <a:pos x="48" y="70"/>
                </a:cxn>
                <a:cxn ang="0">
                  <a:pos x="52" y="62"/>
                </a:cxn>
                <a:cxn ang="0">
                  <a:pos x="52" y="58"/>
                </a:cxn>
                <a:cxn ang="0">
                  <a:pos x="50" y="54"/>
                </a:cxn>
                <a:cxn ang="0">
                  <a:pos x="44" y="50"/>
                </a:cxn>
                <a:cxn ang="0">
                  <a:pos x="34" y="48"/>
                </a:cxn>
                <a:cxn ang="0">
                  <a:pos x="28" y="46"/>
                </a:cxn>
                <a:cxn ang="0">
                  <a:pos x="20" y="44"/>
                </a:cxn>
                <a:cxn ang="0">
                  <a:pos x="12" y="40"/>
                </a:cxn>
                <a:cxn ang="0">
                  <a:pos x="8" y="34"/>
                </a:cxn>
                <a:cxn ang="0">
                  <a:pos x="6" y="24"/>
                </a:cxn>
                <a:cxn ang="0">
                  <a:pos x="8" y="18"/>
                </a:cxn>
                <a:cxn ang="0">
                  <a:pos x="12" y="12"/>
                </a:cxn>
                <a:cxn ang="0">
                  <a:pos x="20" y="6"/>
                </a:cxn>
                <a:cxn ang="0">
                  <a:pos x="30" y="2"/>
                </a:cxn>
                <a:cxn ang="0">
                  <a:pos x="42" y="0"/>
                </a:cxn>
                <a:cxn ang="0">
                  <a:pos x="56" y="2"/>
                </a:cxn>
                <a:cxn ang="0">
                  <a:pos x="64" y="12"/>
                </a:cxn>
                <a:cxn ang="0">
                  <a:pos x="54" y="10"/>
                </a:cxn>
                <a:cxn ang="0">
                  <a:pos x="44" y="10"/>
                </a:cxn>
                <a:cxn ang="0">
                  <a:pos x="36" y="10"/>
                </a:cxn>
                <a:cxn ang="0">
                  <a:pos x="28" y="12"/>
                </a:cxn>
                <a:cxn ang="0">
                  <a:pos x="22" y="16"/>
                </a:cxn>
                <a:cxn ang="0">
                  <a:pos x="20" y="18"/>
                </a:cxn>
                <a:cxn ang="0">
                  <a:pos x="20" y="22"/>
                </a:cxn>
                <a:cxn ang="0">
                  <a:pos x="20" y="28"/>
                </a:cxn>
                <a:cxn ang="0">
                  <a:pos x="26" y="32"/>
                </a:cxn>
                <a:cxn ang="0">
                  <a:pos x="32" y="36"/>
                </a:cxn>
                <a:cxn ang="0">
                  <a:pos x="38" y="36"/>
                </a:cxn>
                <a:cxn ang="0">
                  <a:pos x="48" y="38"/>
                </a:cxn>
                <a:cxn ang="0">
                  <a:pos x="56" y="42"/>
                </a:cxn>
                <a:cxn ang="0">
                  <a:pos x="62" y="50"/>
                </a:cxn>
                <a:cxn ang="0">
                  <a:pos x="64" y="54"/>
                </a:cxn>
                <a:cxn ang="0">
                  <a:pos x="64" y="60"/>
                </a:cxn>
              </a:cxnLst>
              <a:rect l="0" t="0" r="r" b="b"/>
              <a:pathLst>
                <a:path w="66" h="86">
                  <a:moveTo>
                    <a:pt x="64" y="60"/>
                  </a:moveTo>
                  <a:lnTo>
                    <a:pt x="64" y="60"/>
                  </a:lnTo>
                  <a:lnTo>
                    <a:pt x="60" y="70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48" y="82"/>
                  </a:lnTo>
                  <a:lnTo>
                    <a:pt x="42" y="84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0" y="66"/>
                  </a:lnTo>
                  <a:lnTo>
                    <a:pt x="52" y="62"/>
                  </a:lnTo>
                  <a:lnTo>
                    <a:pt x="52" y="62"/>
                  </a:lnTo>
                  <a:lnTo>
                    <a:pt x="52" y="58"/>
                  </a:lnTo>
                  <a:lnTo>
                    <a:pt x="50" y="54"/>
                  </a:lnTo>
                  <a:lnTo>
                    <a:pt x="50" y="54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6" y="28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8" y="1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66" y="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62" y="50"/>
                  </a:lnTo>
                  <a:lnTo>
                    <a:pt x="62" y="50"/>
                  </a:lnTo>
                  <a:lnTo>
                    <a:pt x="64" y="54"/>
                  </a:lnTo>
                  <a:lnTo>
                    <a:pt x="64" y="60"/>
                  </a:lnTo>
                  <a:lnTo>
                    <a:pt x="64" y="6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2" name="Freeform 28"/>
            <p:cNvSpPr>
              <a:spLocks/>
            </p:cNvSpPr>
            <p:nvPr/>
          </p:nvSpPr>
          <p:spPr bwMode="auto">
            <a:xfrm>
              <a:off x="8689557" y="959549"/>
              <a:ext cx="61359" cy="84959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4" y="0"/>
                </a:cxn>
                <a:cxn ang="0">
                  <a:pos x="78" y="0"/>
                </a:cxn>
                <a:cxn ang="0">
                  <a:pos x="76" y="8"/>
                </a:cxn>
                <a:cxn ang="0">
                  <a:pos x="24" y="8"/>
                </a:cxn>
                <a:cxn ang="0">
                  <a:pos x="20" y="48"/>
                </a:cxn>
                <a:cxn ang="0">
                  <a:pos x="60" y="48"/>
                </a:cxn>
                <a:cxn ang="0">
                  <a:pos x="58" y="56"/>
                </a:cxn>
                <a:cxn ang="0">
                  <a:pos x="18" y="56"/>
                </a:cxn>
                <a:cxn ang="0">
                  <a:pos x="14" y="98"/>
                </a:cxn>
                <a:cxn ang="0">
                  <a:pos x="66" y="98"/>
                </a:cxn>
                <a:cxn ang="0">
                  <a:pos x="66" y="108"/>
                </a:cxn>
                <a:cxn ang="0">
                  <a:pos x="0" y="108"/>
                </a:cxn>
              </a:cxnLst>
              <a:rect l="0" t="0" r="r" b="b"/>
              <a:pathLst>
                <a:path w="78" h="108">
                  <a:moveTo>
                    <a:pt x="0" y="108"/>
                  </a:moveTo>
                  <a:lnTo>
                    <a:pt x="14" y="0"/>
                  </a:lnTo>
                  <a:lnTo>
                    <a:pt x="78" y="0"/>
                  </a:lnTo>
                  <a:lnTo>
                    <a:pt x="76" y="8"/>
                  </a:lnTo>
                  <a:lnTo>
                    <a:pt x="24" y="8"/>
                  </a:lnTo>
                  <a:lnTo>
                    <a:pt x="20" y="48"/>
                  </a:lnTo>
                  <a:lnTo>
                    <a:pt x="60" y="48"/>
                  </a:lnTo>
                  <a:lnTo>
                    <a:pt x="58" y="56"/>
                  </a:lnTo>
                  <a:lnTo>
                    <a:pt x="18" y="56"/>
                  </a:lnTo>
                  <a:lnTo>
                    <a:pt x="14" y="98"/>
                  </a:lnTo>
                  <a:lnTo>
                    <a:pt x="66" y="98"/>
                  </a:lnTo>
                  <a:lnTo>
                    <a:pt x="66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3" name="Freeform 29"/>
            <p:cNvSpPr>
              <a:spLocks noEditPoints="1"/>
            </p:cNvSpPr>
            <p:nvPr/>
          </p:nvSpPr>
          <p:spPr bwMode="auto">
            <a:xfrm>
              <a:off x="8754063" y="953256"/>
              <a:ext cx="62932" cy="92825"/>
            </a:xfrm>
            <a:custGeom>
              <a:avLst/>
              <a:gdLst/>
              <a:ahLst/>
              <a:cxnLst>
                <a:cxn ang="0">
                  <a:pos x="66" y="114"/>
                </a:cxn>
                <a:cxn ang="0">
                  <a:pos x="60" y="116"/>
                </a:cxn>
                <a:cxn ang="0">
                  <a:pos x="52" y="116"/>
                </a:cxn>
                <a:cxn ang="0">
                  <a:pos x="46" y="118"/>
                </a:cxn>
                <a:cxn ang="0">
                  <a:pos x="38" y="118"/>
                </a:cxn>
                <a:cxn ang="0">
                  <a:pos x="20" y="114"/>
                </a:cxn>
                <a:cxn ang="0">
                  <a:pos x="14" y="112"/>
                </a:cxn>
                <a:cxn ang="0">
                  <a:pos x="8" y="106"/>
                </a:cxn>
                <a:cxn ang="0">
                  <a:pos x="0" y="94"/>
                </a:cxn>
                <a:cxn ang="0">
                  <a:pos x="0" y="86"/>
                </a:cxn>
                <a:cxn ang="0">
                  <a:pos x="0" y="76"/>
                </a:cxn>
                <a:cxn ang="0">
                  <a:pos x="4" y="58"/>
                </a:cxn>
                <a:cxn ang="0">
                  <a:pos x="8" y="50"/>
                </a:cxn>
                <a:cxn ang="0">
                  <a:pos x="14" y="44"/>
                </a:cxn>
                <a:cxn ang="0">
                  <a:pos x="28" y="36"/>
                </a:cxn>
                <a:cxn ang="0">
                  <a:pos x="36" y="34"/>
                </a:cxn>
                <a:cxn ang="0">
                  <a:pos x="44" y="32"/>
                </a:cxn>
                <a:cxn ang="0">
                  <a:pos x="52" y="32"/>
                </a:cxn>
                <a:cxn ang="0">
                  <a:pos x="68" y="0"/>
                </a:cxn>
                <a:cxn ang="0">
                  <a:pos x="80" y="0"/>
                </a:cxn>
                <a:cxn ang="0">
                  <a:pos x="78" y="16"/>
                </a:cxn>
                <a:cxn ang="0">
                  <a:pos x="76" y="38"/>
                </a:cxn>
                <a:cxn ang="0">
                  <a:pos x="72" y="62"/>
                </a:cxn>
                <a:cxn ang="0">
                  <a:pos x="70" y="84"/>
                </a:cxn>
                <a:cxn ang="0">
                  <a:pos x="68" y="102"/>
                </a:cxn>
                <a:cxn ang="0">
                  <a:pos x="66" y="114"/>
                </a:cxn>
                <a:cxn ang="0">
                  <a:pos x="62" y="44"/>
                </a:cxn>
                <a:cxn ang="0">
                  <a:pos x="54" y="42"/>
                </a:cxn>
                <a:cxn ang="0">
                  <a:pos x="46" y="42"/>
                </a:cxn>
                <a:cxn ang="0">
                  <a:pos x="28" y="46"/>
                </a:cxn>
                <a:cxn ang="0">
                  <a:pos x="24" y="50"/>
                </a:cxn>
                <a:cxn ang="0">
                  <a:pos x="16" y="60"/>
                </a:cxn>
                <a:cxn ang="0">
                  <a:pos x="12" y="76"/>
                </a:cxn>
                <a:cxn ang="0">
                  <a:pos x="14" y="88"/>
                </a:cxn>
                <a:cxn ang="0">
                  <a:pos x="18" y="100"/>
                </a:cxn>
                <a:cxn ang="0">
                  <a:pos x="22" y="104"/>
                </a:cxn>
                <a:cxn ang="0">
                  <a:pos x="26" y="106"/>
                </a:cxn>
                <a:cxn ang="0">
                  <a:pos x="40" y="108"/>
                </a:cxn>
                <a:cxn ang="0">
                  <a:pos x="46" y="108"/>
                </a:cxn>
                <a:cxn ang="0">
                  <a:pos x="56" y="108"/>
                </a:cxn>
              </a:cxnLst>
              <a:rect l="0" t="0" r="r" b="b"/>
              <a:pathLst>
                <a:path w="80" h="118">
                  <a:moveTo>
                    <a:pt x="66" y="114"/>
                  </a:moveTo>
                  <a:lnTo>
                    <a:pt x="66" y="114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52" y="116"/>
                  </a:lnTo>
                  <a:lnTo>
                    <a:pt x="52" y="116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8" y="118"/>
                  </a:lnTo>
                  <a:lnTo>
                    <a:pt x="38" y="118"/>
                  </a:lnTo>
                  <a:lnTo>
                    <a:pt x="28" y="116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14" y="112"/>
                  </a:lnTo>
                  <a:lnTo>
                    <a:pt x="8" y="106"/>
                  </a:lnTo>
                  <a:lnTo>
                    <a:pt x="8" y="106"/>
                  </a:lnTo>
                  <a:lnTo>
                    <a:pt x="4" y="100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8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66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8" y="50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20" y="40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6" y="34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52" y="32"/>
                  </a:lnTo>
                  <a:lnTo>
                    <a:pt x="52" y="32"/>
                  </a:lnTo>
                  <a:lnTo>
                    <a:pt x="64" y="34"/>
                  </a:lnTo>
                  <a:lnTo>
                    <a:pt x="68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2" y="62"/>
                  </a:lnTo>
                  <a:lnTo>
                    <a:pt x="72" y="62"/>
                  </a:lnTo>
                  <a:lnTo>
                    <a:pt x="70" y="84"/>
                  </a:lnTo>
                  <a:lnTo>
                    <a:pt x="70" y="84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6" y="114"/>
                  </a:lnTo>
                  <a:lnTo>
                    <a:pt x="66" y="114"/>
                  </a:lnTo>
                  <a:close/>
                  <a:moveTo>
                    <a:pt x="62" y="44"/>
                  </a:moveTo>
                  <a:lnTo>
                    <a:pt x="62" y="44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34" y="44"/>
                  </a:lnTo>
                  <a:lnTo>
                    <a:pt x="28" y="46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0" y="54"/>
                  </a:lnTo>
                  <a:lnTo>
                    <a:pt x="16" y="60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6" y="94"/>
                  </a:lnTo>
                  <a:lnTo>
                    <a:pt x="18" y="100"/>
                  </a:lnTo>
                  <a:lnTo>
                    <a:pt x="18" y="100"/>
                  </a:lnTo>
                  <a:lnTo>
                    <a:pt x="22" y="104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32" y="108"/>
                  </a:lnTo>
                  <a:lnTo>
                    <a:pt x="40" y="108"/>
                  </a:lnTo>
                  <a:lnTo>
                    <a:pt x="40" y="108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56" y="108"/>
                  </a:lnTo>
                  <a:lnTo>
                    <a:pt x="62" y="44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4" name="Freeform 30"/>
            <p:cNvSpPr>
              <a:spLocks noEditPoints="1"/>
            </p:cNvSpPr>
            <p:nvPr/>
          </p:nvSpPr>
          <p:spPr bwMode="auto">
            <a:xfrm>
              <a:off x="8824862" y="978429"/>
              <a:ext cx="67652" cy="92825"/>
            </a:xfrm>
            <a:custGeom>
              <a:avLst/>
              <a:gdLst/>
              <a:ahLst/>
              <a:cxnLst>
                <a:cxn ang="0">
                  <a:pos x="64" y="8"/>
                </a:cxn>
                <a:cxn ang="0">
                  <a:pos x="70" y="16"/>
                </a:cxn>
                <a:cxn ang="0">
                  <a:pos x="72" y="28"/>
                </a:cxn>
                <a:cxn ang="0">
                  <a:pos x="68" y="40"/>
                </a:cxn>
                <a:cxn ang="0">
                  <a:pos x="60" y="50"/>
                </a:cxn>
                <a:cxn ang="0">
                  <a:pos x="48" y="54"/>
                </a:cxn>
                <a:cxn ang="0">
                  <a:pos x="30" y="56"/>
                </a:cxn>
                <a:cxn ang="0">
                  <a:pos x="26" y="54"/>
                </a:cxn>
                <a:cxn ang="0">
                  <a:pos x="16" y="64"/>
                </a:cxn>
                <a:cxn ang="0">
                  <a:pos x="16" y="70"/>
                </a:cxn>
                <a:cxn ang="0">
                  <a:pos x="26" y="74"/>
                </a:cxn>
                <a:cxn ang="0">
                  <a:pos x="36" y="76"/>
                </a:cxn>
                <a:cxn ang="0">
                  <a:pos x="52" y="76"/>
                </a:cxn>
                <a:cxn ang="0">
                  <a:pos x="64" y="78"/>
                </a:cxn>
                <a:cxn ang="0">
                  <a:pos x="70" y="82"/>
                </a:cxn>
                <a:cxn ang="0">
                  <a:pos x="72" y="92"/>
                </a:cxn>
                <a:cxn ang="0">
                  <a:pos x="68" y="106"/>
                </a:cxn>
                <a:cxn ang="0">
                  <a:pos x="56" y="114"/>
                </a:cxn>
                <a:cxn ang="0">
                  <a:pos x="30" y="118"/>
                </a:cxn>
                <a:cxn ang="0">
                  <a:pos x="14" y="118"/>
                </a:cxn>
                <a:cxn ang="0">
                  <a:pos x="0" y="106"/>
                </a:cxn>
                <a:cxn ang="0">
                  <a:pos x="28" y="110"/>
                </a:cxn>
                <a:cxn ang="0">
                  <a:pos x="36" y="110"/>
                </a:cxn>
                <a:cxn ang="0">
                  <a:pos x="56" y="102"/>
                </a:cxn>
                <a:cxn ang="0">
                  <a:pos x="60" y="96"/>
                </a:cxn>
                <a:cxn ang="0">
                  <a:pos x="58" y="90"/>
                </a:cxn>
                <a:cxn ang="0">
                  <a:pos x="48" y="86"/>
                </a:cxn>
                <a:cxn ang="0">
                  <a:pos x="40" y="86"/>
                </a:cxn>
                <a:cxn ang="0">
                  <a:pos x="28" y="86"/>
                </a:cxn>
                <a:cxn ang="0">
                  <a:pos x="20" y="86"/>
                </a:cxn>
                <a:cxn ang="0">
                  <a:pos x="4" y="80"/>
                </a:cxn>
                <a:cxn ang="0">
                  <a:pos x="2" y="70"/>
                </a:cxn>
                <a:cxn ang="0">
                  <a:pos x="8" y="60"/>
                </a:cxn>
                <a:cxn ang="0">
                  <a:pos x="18" y="52"/>
                </a:cxn>
                <a:cxn ang="0">
                  <a:pos x="8" y="42"/>
                </a:cxn>
                <a:cxn ang="0">
                  <a:pos x="4" y="28"/>
                </a:cxn>
                <a:cxn ang="0">
                  <a:pos x="8" y="16"/>
                </a:cxn>
                <a:cxn ang="0">
                  <a:pos x="18" y="8"/>
                </a:cxn>
                <a:cxn ang="0">
                  <a:pos x="42" y="0"/>
                </a:cxn>
                <a:cxn ang="0">
                  <a:pos x="48" y="2"/>
                </a:cxn>
                <a:cxn ang="0">
                  <a:pos x="84" y="10"/>
                </a:cxn>
                <a:cxn ang="0">
                  <a:pos x="74" y="8"/>
                </a:cxn>
                <a:cxn ang="0">
                  <a:pos x="58" y="20"/>
                </a:cxn>
                <a:cxn ang="0">
                  <a:pos x="50" y="10"/>
                </a:cxn>
                <a:cxn ang="0">
                  <a:pos x="32" y="10"/>
                </a:cxn>
                <a:cxn ang="0">
                  <a:pos x="22" y="20"/>
                </a:cxn>
                <a:cxn ang="0">
                  <a:pos x="20" y="36"/>
                </a:cxn>
                <a:cxn ang="0">
                  <a:pos x="28" y="46"/>
                </a:cxn>
                <a:cxn ang="0">
                  <a:pos x="46" y="46"/>
                </a:cxn>
                <a:cxn ang="0">
                  <a:pos x="60" y="28"/>
                </a:cxn>
              </a:cxnLst>
              <a:rect l="0" t="0" r="r" b="b"/>
              <a:pathLst>
                <a:path w="86" h="118">
                  <a:moveTo>
                    <a:pt x="74" y="8"/>
                  </a:moveTo>
                  <a:lnTo>
                    <a:pt x="74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8" y="12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2" y="22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70" y="36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4" y="46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48" y="54"/>
                  </a:lnTo>
                  <a:lnTo>
                    <a:pt x="48" y="54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6" y="64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6" y="70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68" y="80"/>
                  </a:lnTo>
                  <a:lnTo>
                    <a:pt x="70" y="82"/>
                  </a:lnTo>
                  <a:lnTo>
                    <a:pt x="70" y="82"/>
                  </a:lnTo>
                  <a:lnTo>
                    <a:pt x="72" y="86"/>
                  </a:lnTo>
                  <a:lnTo>
                    <a:pt x="72" y="92"/>
                  </a:lnTo>
                  <a:lnTo>
                    <a:pt x="72" y="92"/>
                  </a:lnTo>
                  <a:lnTo>
                    <a:pt x="72" y="100"/>
                  </a:lnTo>
                  <a:lnTo>
                    <a:pt x="68" y="106"/>
                  </a:lnTo>
                  <a:lnTo>
                    <a:pt x="68" y="106"/>
                  </a:lnTo>
                  <a:lnTo>
                    <a:pt x="62" y="110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42" y="116"/>
                  </a:lnTo>
                  <a:lnTo>
                    <a:pt x="42" y="116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14" y="118"/>
                  </a:lnTo>
                  <a:lnTo>
                    <a:pt x="14" y="118"/>
                  </a:lnTo>
                  <a:lnTo>
                    <a:pt x="0" y="11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28" y="110"/>
                  </a:lnTo>
                  <a:lnTo>
                    <a:pt x="28" y="110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56" y="102"/>
                  </a:lnTo>
                  <a:lnTo>
                    <a:pt x="56" y="102"/>
                  </a:lnTo>
                  <a:lnTo>
                    <a:pt x="58" y="100"/>
                  </a:lnTo>
                  <a:lnTo>
                    <a:pt x="60" y="96"/>
                  </a:lnTo>
                  <a:lnTo>
                    <a:pt x="60" y="96"/>
                  </a:lnTo>
                  <a:lnTo>
                    <a:pt x="58" y="90"/>
                  </a:lnTo>
                  <a:lnTo>
                    <a:pt x="58" y="90"/>
                  </a:lnTo>
                  <a:lnTo>
                    <a:pt x="54" y="88"/>
                  </a:lnTo>
                  <a:lnTo>
                    <a:pt x="54" y="88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8" y="86"/>
                  </a:lnTo>
                  <a:lnTo>
                    <a:pt x="28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2" y="76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4" y="64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2" y="48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4" y="3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2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4" y="2"/>
                  </a:lnTo>
                  <a:lnTo>
                    <a:pt x="86" y="0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74" y="8"/>
                  </a:lnTo>
                  <a:lnTo>
                    <a:pt x="74" y="8"/>
                  </a:lnTo>
                  <a:close/>
                  <a:moveTo>
                    <a:pt x="60" y="28"/>
                  </a:moveTo>
                  <a:lnTo>
                    <a:pt x="60" y="28"/>
                  </a:lnTo>
                  <a:lnTo>
                    <a:pt x="58" y="20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0" y="10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2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2" y="20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20" y="36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8" y="46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46" y="46"/>
                  </a:lnTo>
                  <a:lnTo>
                    <a:pt x="52" y="42"/>
                  </a:lnTo>
                  <a:lnTo>
                    <a:pt x="56" y="36"/>
                  </a:lnTo>
                  <a:lnTo>
                    <a:pt x="60" y="28"/>
                  </a:lnTo>
                  <a:lnTo>
                    <a:pt x="60" y="2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5" name="Freeform 31"/>
            <p:cNvSpPr>
              <a:spLocks noEditPoints="1"/>
            </p:cNvSpPr>
            <p:nvPr/>
          </p:nvSpPr>
          <p:spPr bwMode="auto">
            <a:xfrm>
              <a:off x="8897234" y="978429"/>
              <a:ext cx="58213" cy="67652"/>
            </a:xfrm>
            <a:custGeom>
              <a:avLst/>
              <a:gdLst/>
              <a:ahLst/>
              <a:cxnLst>
                <a:cxn ang="0">
                  <a:pos x="12" y="46"/>
                </a:cxn>
                <a:cxn ang="0">
                  <a:pos x="14" y="64"/>
                </a:cxn>
                <a:cxn ang="0">
                  <a:pos x="18" y="70"/>
                </a:cxn>
                <a:cxn ang="0">
                  <a:pos x="22" y="72"/>
                </a:cxn>
                <a:cxn ang="0">
                  <a:pos x="34" y="76"/>
                </a:cxn>
                <a:cxn ang="0">
                  <a:pos x="44" y="78"/>
                </a:cxn>
                <a:cxn ang="0">
                  <a:pos x="54" y="76"/>
                </a:cxn>
                <a:cxn ang="0">
                  <a:pos x="64" y="74"/>
                </a:cxn>
                <a:cxn ang="0">
                  <a:pos x="64" y="82"/>
                </a:cxn>
                <a:cxn ang="0">
                  <a:pos x="50" y="86"/>
                </a:cxn>
                <a:cxn ang="0">
                  <a:pos x="38" y="86"/>
                </a:cxn>
                <a:cxn ang="0">
                  <a:pos x="20" y="82"/>
                </a:cxn>
                <a:cxn ang="0">
                  <a:pos x="6" y="74"/>
                </a:cxn>
                <a:cxn ang="0">
                  <a:pos x="2" y="68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6" y="22"/>
                </a:cxn>
                <a:cxn ang="0">
                  <a:pos x="10" y="16"/>
                </a:cxn>
                <a:cxn ang="0">
                  <a:pos x="14" y="10"/>
                </a:cxn>
                <a:cxn ang="0">
                  <a:pos x="28" y="2"/>
                </a:cxn>
                <a:cxn ang="0">
                  <a:pos x="42" y="0"/>
                </a:cxn>
                <a:cxn ang="0">
                  <a:pos x="50" y="2"/>
                </a:cxn>
                <a:cxn ang="0">
                  <a:pos x="58" y="4"/>
                </a:cxn>
                <a:cxn ang="0">
                  <a:pos x="70" y="12"/>
                </a:cxn>
                <a:cxn ang="0">
                  <a:pos x="72" y="18"/>
                </a:cxn>
                <a:cxn ang="0">
                  <a:pos x="74" y="26"/>
                </a:cxn>
                <a:cxn ang="0">
                  <a:pos x="74" y="46"/>
                </a:cxn>
                <a:cxn ang="0">
                  <a:pos x="62" y="26"/>
                </a:cxn>
                <a:cxn ang="0">
                  <a:pos x="58" y="18"/>
                </a:cxn>
                <a:cxn ang="0">
                  <a:pos x="56" y="14"/>
                </a:cxn>
                <a:cxn ang="0">
                  <a:pos x="52" y="10"/>
                </a:cxn>
                <a:cxn ang="0">
                  <a:pos x="40" y="8"/>
                </a:cxn>
                <a:cxn ang="0">
                  <a:pos x="30" y="10"/>
                </a:cxn>
                <a:cxn ang="0">
                  <a:pos x="22" y="16"/>
                </a:cxn>
                <a:cxn ang="0">
                  <a:pos x="14" y="38"/>
                </a:cxn>
                <a:cxn ang="0">
                  <a:pos x="60" y="38"/>
                </a:cxn>
                <a:cxn ang="0">
                  <a:pos x="62" y="26"/>
                </a:cxn>
              </a:cxnLst>
              <a:rect l="0" t="0" r="r" b="b"/>
              <a:pathLst>
                <a:path w="74" h="86">
                  <a:moveTo>
                    <a:pt x="12" y="46"/>
                  </a:moveTo>
                  <a:lnTo>
                    <a:pt x="12" y="46"/>
                  </a:lnTo>
                  <a:lnTo>
                    <a:pt x="12" y="56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8" y="70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8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54" y="76"/>
                  </a:lnTo>
                  <a:lnTo>
                    <a:pt x="54" y="76"/>
                  </a:lnTo>
                  <a:lnTo>
                    <a:pt x="64" y="74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50" y="86"/>
                  </a:lnTo>
                  <a:lnTo>
                    <a:pt x="50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28" y="84"/>
                  </a:lnTo>
                  <a:lnTo>
                    <a:pt x="20" y="82"/>
                  </a:lnTo>
                  <a:lnTo>
                    <a:pt x="12" y="80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20" y="6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64" y="8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2" y="18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4" y="44"/>
                  </a:lnTo>
                  <a:lnTo>
                    <a:pt x="74" y="46"/>
                  </a:lnTo>
                  <a:lnTo>
                    <a:pt x="12" y="46"/>
                  </a:lnTo>
                  <a:close/>
                  <a:moveTo>
                    <a:pt x="62" y="26"/>
                  </a:moveTo>
                  <a:lnTo>
                    <a:pt x="62" y="26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56" y="14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48" y="10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0" y="1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16" y="26"/>
                  </a:lnTo>
                  <a:lnTo>
                    <a:pt x="14" y="38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2" y="26"/>
                  </a:lnTo>
                  <a:lnTo>
                    <a:pt x="62" y="2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30" name="Freeform 27"/>
            <p:cNvSpPr>
              <a:spLocks noEditPoints="1"/>
            </p:cNvSpPr>
            <p:nvPr userDrawn="1"/>
          </p:nvSpPr>
          <p:spPr bwMode="auto">
            <a:xfrm>
              <a:off x="8954983" y="944641"/>
              <a:ext cx="45719" cy="45719"/>
            </a:xfrm>
            <a:custGeom>
              <a:avLst/>
              <a:gdLst/>
              <a:ahLst/>
              <a:cxnLst>
                <a:cxn ang="0">
                  <a:pos x="104" y="63"/>
                </a:cxn>
                <a:cxn ang="0">
                  <a:pos x="96" y="81"/>
                </a:cxn>
                <a:cxn ang="0">
                  <a:pos x="82" y="95"/>
                </a:cxn>
                <a:cxn ang="0">
                  <a:pos x="62" y="103"/>
                </a:cxn>
                <a:cxn ang="0">
                  <a:pos x="42" y="103"/>
                </a:cxn>
                <a:cxn ang="0">
                  <a:pos x="24" y="95"/>
                </a:cxn>
                <a:cxn ang="0">
                  <a:pos x="9" y="81"/>
                </a:cxn>
                <a:cxn ang="0">
                  <a:pos x="0" y="63"/>
                </a:cxn>
                <a:cxn ang="0">
                  <a:pos x="0" y="42"/>
                </a:cxn>
                <a:cxn ang="0">
                  <a:pos x="9" y="23"/>
                </a:cxn>
                <a:cxn ang="0">
                  <a:pos x="24" y="9"/>
                </a:cxn>
                <a:cxn ang="0">
                  <a:pos x="42" y="1"/>
                </a:cxn>
                <a:cxn ang="0">
                  <a:pos x="62" y="1"/>
                </a:cxn>
                <a:cxn ang="0">
                  <a:pos x="82" y="9"/>
                </a:cxn>
                <a:cxn ang="0">
                  <a:pos x="96" y="23"/>
                </a:cxn>
                <a:cxn ang="0">
                  <a:pos x="104" y="42"/>
                </a:cxn>
                <a:cxn ang="0">
                  <a:pos x="96" y="53"/>
                </a:cxn>
                <a:cxn ang="0">
                  <a:pos x="93" y="36"/>
                </a:cxn>
                <a:cxn ang="0">
                  <a:pos x="83" y="22"/>
                </a:cxn>
                <a:cxn ang="0">
                  <a:pos x="69" y="11"/>
                </a:cxn>
                <a:cxn ang="0">
                  <a:pos x="52" y="9"/>
                </a:cxn>
                <a:cxn ang="0">
                  <a:pos x="35" y="11"/>
                </a:cxn>
                <a:cxn ang="0">
                  <a:pos x="21" y="22"/>
                </a:cxn>
                <a:cxn ang="0">
                  <a:pos x="12" y="36"/>
                </a:cxn>
                <a:cxn ang="0">
                  <a:pos x="8" y="53"/>
                </a:cxn>
                <a:cxn ang="0">
                  <a:pos x="12" y="69"/>
                </a:cxn>
                <a:cxn ang="0">
                  <a:pos x="21" y="84"/>
                </a:cxn>
                <a:cxn ang="0">
                  <a:pos x="35" y="93"/>
                </a:cxn>
                <a:cxn ang="0">
                  <a:pos x="52" y="96"/>
                </a:cxn>
                <a:cxn ang="0">
                  <a:pos x="69" y="93"/>
                </a:cxn>
                <a:cxn ang="0">
                  <a:pos x="83" y="84"/>
                </a:cxn>
                <a:cxn ang="0">
                  <a:pos x="93" y="69"/>
                </a:cxn>
                <a:cxn ang="0">
                  <a:pos x="96" y="53"/>
                </a:cxn>
                <a:cxn ang="0">
                  <a:pos x="51" y="58"/>
                </a:cxn>
                <a:cxn ang="0">
                  <a:pos x="34" y="78"/>
                </a:cxn>
                <a:cxn ang="0">
                  <a:pos x="52" y="24"/>
                </a:cxn>
                <a:cxn ang="0">
                  <a:pos x="68" y="28"/>
                </a:cxn>
                <a:cxn ang="0">
                  <a:pos x="73" y="37"/>
                </a:cxn>
                <a:cxn ang="0">
                  <a:pos x="71" y="46"/>
                </a:cxn>
                <a:cxn ang="0">
                  <a:pos x="66" y="54"/>
                </a:cxn>
                <a:cxn ang="0">
                  <a:pos x="65" y="78"/>
                </a:cxn>
                <a:cxn ang="0">
                  <a:pos x="62" y="36"/>
                </a:cxn>
                <a:cxn ang="0">
                  <a:pos x="56" y="31"/>
                </a:cxn>
                <a:cxn ang="0">
                  <a:pos x="43" y="51"/>
                </a:cxn>
                <a:cxn ang="0">
                  <a:pos x="56" y="51"/>
                </a:cxn>
                <a:cxn ang="0">
                  <a:pos x="62" y="46"/>
                </a:cxn>
              </a:cxnLst>
              <a:rect l="0" t="0" r="r" b="b"/>
              <a:pathLst>
                <a:path w="105" h="104">
                  <a:moveTo>
                    <a:pt x="105" y="53"/>
                  </a:moveTo>
                  <a:lnTo>
                    <a:pt x="105" y="53"/>
                  </a:lnTo>
                  <a:lnTo>
                    <a:pt x="104" y="63"/>
                  </a:lnTo>
                  <a:lnTo>
                    <a:pt x="100" y="72"/>
                  </a:lnTo>
                  <a:lnTo>
                    <a:pt x="100" y="72"/>
                  </a:lnTo>
                  <a:lnTo>
                    <a:pt x="96" y="81"/>
                  </a:lnTo>
                  <a:lnTo>
                    <a:pt x="90" y="89"/>
                  </a:lnTo>
                  <a:lnTo>
                    <a:pt x="90" y="89"/>
                  </a:lnTo>
                  <a:lnTo>
                    <a:pt x="82" y="95"/>
                  </a:lnTo>
                  <a:lnTo>
                    <a:pt x="73" y="100"/>
                  </a:lnTo>
                  <a:lnTo>
                    <a:pt x="73" y="100"/>
                  </a:lnTo>
                  <a:lnTo>
                    <a:pt x="62" y="103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42" y="103"/>
                  </a:lnTo>
                  <a:lnTo>
                    <a:pt x="31" y="100"/>
                  </a:lnTo>
                  <a:lnTo>
                    <a:pt x="31" y="100"/>
                  </a:lnTo>
                  <a:lnTo>
                    <a:pt x="24" y="95"/>
                  </a:lnTo>
                  <a:lnTo>
                    <a:pt x="16" y="89"/>
                  </a:lnTo>
                  <a:lnTo>
                    <a:pt x="16" y="89"/>
                  </a:lnTo>
                  <a:lnTo>
                    <a:pt x="9" y="81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0" y="6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4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9" y="23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24" y="9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82" y="9"/>
                  </a:lnTo>
                  <a:lnTo>
                    <a:pt x="90" y="15"/>
                  </a:lnTo>
                  <a:lnTo>
                    <a:pt x="90" y="15"/>
                  </a:lnTo>
                  <a:lnTo>
                    <a:pt x="96" y="23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104" y="42"/>
                  </a:lnTo>
                  <a:lnTo>
                    <a:pt x="105" y="53"/>
                  </a:lnTo>
                  <a:lnTo>
                    <a:pt x="105" y="53"/>
                  </a:lnTo>
                  <a:close/>
                  <a:moveTo>
                    <a:pt x="96" y="53"/>
                  </a:moveTo>
                  <a:lnTo>
                    <a:pt x="96" y="53"/>
                  </a:lnTo>
                  <a:lnTo>
                    <a:pt x="96" y="44"/>
                  </a:lnTo>
                  <a:lnTo>
                    <a:pt x="93" y="36"/>
                  </a:lnTo>
                  <a:lnTo>
                    <a:pt x="93" y="36"/>
                  </a:lnTo>
                  <a:lnTo>
                    <a:pt x="88" y="28"/>
                  </a:lnTo>
                  <a:lnTo>
                    <a:pt x="83" y="22"/>
                  </a:lnTo>
                  <a:lnTo>
                    <a:pt x="83" y="22"/>
                  </a:lnTo>
                  <a:lnTo>
                    <a:pt x="77" y="17"/>
                  </a:lnTo>
                  <a:lnTo>
                    <a:pt x="69" y="11"/>
                  </a:lnTo>
                  <a:lnTo>
                    <a:pt x="69" y="11"/>
                  </a:lnTo>
                  <a:lnTo>
                    <a:pt x="61" y="9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43" y="9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28" y="17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16" y="28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9" y="44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9" y="62"/>
                  </a:lnTo>
                  <a:lnTo>
                    <a:pt x="12" y="69"/>
                  </a:lnTo>
                  <a:lnTo>
                    <a:pt x="12" y="69"/>
                  </a:lnTo>
                  <a:lnTo>
                    <a:pt x="16" y="77"/>
                  </a:lnTo>
                  <a:lnTo>
                    <a:pt x="21" y="84"/>
                  </a:lnTo>
                  <a:lnTo>
                    <a:pt x="21" y="84"/>
                  </a:lnTo>
                  <a:lnTo>
                    <a:pt x="28" y="89"/>
                  </a:lnTo>
                  <a:lnTo>
                    <a:pt x="35" y="93"/>
                  </a:lnTo>
                  <a:lnTo>
                    <a:pt x="35" y="93"/>
                  </a:lnTo>
                  <a:lnTo>
                    <a:pt x="43" y="95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61" y="95"/>
                  </a:lnTo>
                  <a:lnTo>
                    <a:pt x="69" y="93"/>
                  </a:lnTo>
                  <a:lnTo>
                    <a:pt x="69" y="93"/>
                  </a:lnTo>
                  <a:lnTo>
                    <a:pt x="77" y="89"/>
                  </a:lnTo>
                  <a:lnTo>
                    <a:pt x="83" y="84"/>
                  </a:lnTo>
                  <a:lnTo>
                    <a:pt x="83" y="84"/>
                  </a:lnTo>
                  <a:lnTo>
                    <a:pt x="88" y="77"/>
                  </a:lnTo>
                  <a:lnTo>
                    <a:pt x="93" y="69"/>
                  </a:lnTo>
                  <a:lnTo>
                    <a:pt x="93" y="69"/>
                  </a:lnTo>
                  <a:lnTo>
                    <a:pt x="96" y="62"/>
                  </a:lnTo>
                  <a:lnTo>
                    <a:pt x="96" y="53"/>
                  </a:lnTo>
                  <a:lnTo>
                    <a:pt x="96" y="53"/>
                  </a:lnTo>
                  <a:close/>
                  <a:moveTo>
                    <a:pt x="65" y="78"/>
                  </a:moveTo>
                  <a:lnTo>
                    <a:pt x="51" y="58"/>
                  </a:lnTo>
                  <a:lnTo>
                    <a:pt x="43" y="58"/>
                  </a:lnTo>
                  <a:lnTo>
                    <a:pt x="43" y="78"/>
                  </a:lnTo>
                  <a:lnTo>
                    <a:pt x="34" y="78"/>
                  </a:lnTo>
                  <a:lnTo>
                    <a:pt x="34" y="24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61" y="26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70" y="31"/>
                  </a:lnTo>
                  <a:lnTo>
                    <a:pt x="71" y="33"/>
                  </a:lnTo>
                  <a:lnTo>
                    <a:pt x="73" y="37"/>
                  </a:lnTo>
                  <a:lnTo>
                    <a:pt x="73" y="41"/>
                  </a:lnTo>
                  <a:lnTo>
                    <a:pt x="73" y="41"/>
                  </a:lnTo>
                  <a:lnTo>
                    <a:pt x="71" y="46"/>
                  </a:lnTo>
                  <a:lnTo>
                    <a:pt x="70" y="50"/>
                  </a:lnTo>
                  <a:lnTo>
                    <a:pt x="70" y="50"/>
                  </a:lnTo>
                  <a:lnTo>
                    <a:pt x="66" y="54"/>
                  </a:lnTo>
                  <a:lnTo>
                    <a:pt x="60" y="57"/>
                  </a:lnTo>
                  <a:lnTo>
                    <a:pt x="77" y="78"/>
                  </a:lnTo>
                  <a:lnTo>
                    <a:pt x="65" y="78"/>
                  </a:lnTo>
                  <a:close/>
                  <a:moveTo>
                    <a:pt x="64" y="41"/>
                  </a:moveTo>
                  <a:lnTo>
                    <a:pt x="64" y="41"/>
                  </a:lnTo>
                  <a:lnTo>
                    <a:pt x="62" y="36"/>
                  </a:lnTo>
                  <a:lnTo>
                    <a:pt x="60" y="33"/>
                  </a:lnTo>
                  <a:lnTo>
                    <a:pt x="60" y="33"/>
                  </a:lnTo>
                  <a:lnTo>
                    <a:pt x="56" y="31"/>
                  </a:lnTo>
                  <a:lnTo>
                    <a:pt x="51" y="31"/>
                  </a:lnTo>
                  <a:lnTo>
                    <a:pt x="43" y="31"/>
                  </a:lnTo>
                  <a:lnTo>
                    <a:pt x="43" y="51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56" y="51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2" y="46"/>
                  </a:lnTo>
                  <a:lnTo>
                    <a:pt x="64" y="41"/>
                  </a:lnTo>
                  <a:lnTo>
                    <a:pt x="64" y="41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5"/>
          <p:cNvSpPr>
            <a:spLocks/>
          </p:cNvSpPr>
          <p:nvPr userDrawn="1"/>
        </p:nvSpPr>
        <p:spPr bwMode="auto">
          <a:xfrm>
            <a:off x="509038" y="1303697"/>
            <a:ext cx="9758681" cy="4700497"/>
          </a:xfrm>
          <a:custGeom>
            <a:avLst/>
            <a:gdLst/>
            <a:ahLst/>
            <a:cxnLst>
              <a:cxn ang="0">
                <a:pos x="4567" y="2765"/>
              </a:cxn>
              <a:cxn ang="0">
                <a:pos x="4562" y="2812"/>
              </a:cxn>
              <a:cxn ang="0">
                <a:pos x="4547" y="2858"/>
              </a:cxn>
              <a:cxn ang="0">
                <a:pos x="4526" y="2900"/>
              </a:cxn>
              <a:cxn ang="0">
                <a:pos x="4497" y="2937"/>
              </a:cxn>
              <a:cxn ang="0">
                <a:pos x="4461" y="2968"/>
              </a:cxn>
              <a:cxn ang="0">
                <a:pos x="4421" y="2991"/>
              </a:cxn>
              <a:cxn ang="0">
                <a:pos x="4375" y="3007"/>
              </a:cxn>
              <a:cxn ang="0">
                <a:pos x="4328" y="3015"/>
              </a:cxn>
              <a:cxn ang="0">
                <a:pos x="239" y="3201"/>
              </a:cxn>
              <a:cxn ang="0">
                <a:pos x="192" y="3199"/>
              </a:cxn>
              <a:cxn ang="0">
                <a:pos x="146" y="3186"/>
              </a:cxn>
              <a:cxn ang="0">
                <a:pos x="106" y="3167"/>
              </a:cxn>
              <a:cxn ang="0">
                <a:pos x="70" y="3139"/>
              </a:cxn>
              <a:cxn ang="0">
                <a:pos x="41" y="3105"/>
              </a:cxn>
              <a:cxn ang="0">
                <a:pos x="20" y="3064"/>
              </a:cxn>
              <a:cxn ang="0">
                <a:pos x="5" y="3020"/>
              </a:cxn>
              <a:cxn ang="0">
                <a:pos x="0" y="2973"/>
              </a:cxn>
              <a:cxn ang="0">
                <a:pos x="0" y="231"/>
              </a:cxn>
              <a:cxn ang="0">
                <a:pos x="5" y="184"/>
              </a:cxn>
              <a:cxn ang="0">
                <a:pos x="20" y="140"/>
              </a:cxn>
              <a:cxn ang="0">
                <a:pos x="41" y="99"/>
              </a:cxn>
              <a:cxn ang="0">
                <a:pos x="70" y="65"/>
              </a:cxn>
              <a:cxn ang="0">
                <a:pos x="106" y="36"/>
              </a:cxn>
              <a:cxn ang="0">
                <a:pos x="146" y="16"/>
              </a:cxn>
              <a:cxn ang="0">
                <a:pos x="192" y="3"/>
              </a:cxn>
              <a:cxn ang="0">
                <a:pos x="239" y="0"/>
              </a:cxn>
              <a:cxn ang="0">
                <a:pos x="4328" y="140"/>
              </a:cxn>
              <a:cxn ang="0">
                <a:pos x="4375" y="146"/>
              </a:cxn>
              <a:cxn ang="0">
                <a:pos x="4421" y="163"/>
              </a:cxn>
              <a:cxn ang="0">
                <a:pos x="4461" y="185"/>
              </a:cxn>
              <a:cxn ang="0">
                <a:pos x="4497" y="216"/>
              </a:cxn>
              <a:cxn ang="0">
                <a:pos x="4526" y="252"/>
              </a:cxn>
              <a:cxn ang="0">
                <a:pos x="4547" y="294"/>
              </a:cxn>
              <a:cxn ang="0">
                <a:pos x="4562" y="340"/>
              </a:cxn>
              <a:cxn ang="0">
                <a:pos x="4567" y="387"/>
              </a:cxn>
            </a:cxnLst>
            <a:rect l="0" t="0" r="r" b="b"/>
            <a:pathLst>
              <a:path w="4567" h="3201">
                <a:moveTo>
                  <a:pt x="4567" y="2765"/>
                </a:moveTo>
                <a:lnTo>
                  <a:pt x="4567" y="2765"/>
                </a:lnTo>
                <a:lnTo>
                  <a:pt x="4565" y="2789"/>
                </a:lnTo>
                <a:lnTo>
                  <a:pt x="4562" y="2812"/>
                </a:lnTo>
                <a:lnTo>
                  <a:pt x="4556" y="2837"/>
                </a:lnTo>
                <a:lnTo>
                  <a:pt x="4547" y="2858"/>
                </a:lnTo>
                <a:lnTo>
                  <a:pt x="4538" y="2880"/>
                </a:lnTo>
                <a:lnTo>
                  <a:pt x="4526" y="2900"/>
                </a:lnTo>
                <a:lnTo>
                  <a:pt x="4512" y="2919"/>
                </a:lnTo>
                <a:lnTo>
                  <a:pt x="4497" y="2937"/>
                </a:lnTo>
                <a:lnTo>
                  <a:pt x="4479" y="2954"/>
                </a:lnTo>
                <a:lnTo>
                  <a:pt x="4461" y="2968"/>
                </a:lnTo>
                <a:lnTo>
                  <a:pt x="4442" y="2981"/>
                </a:lnTo>
                <a:lnTo>
                  <a:pt x="4421" y="2991"/>
                </a:lnTo>
                <a:lnTo>
                  <a:pt x="4398" y="3001"/>
                </a:lnTo>
                <a:lnTo>
                  <a:pt x="4375" y="3007"/>
                </a:lnTo>
                <a:lnTo>
                  <a:pt x="4352" y="3012"/>
                </a:lnTo>
                <a:lnTo>
                  <a:pt x="4328" y="3015"/>
                </a:lnTo>
                <a:lnTo>
                  <a:pt x="239" y="3201"/>
                </a:lnTo>
                <a:lnTo>
                  <a:pt x="239" y="3201"/>
                </a:lnTo>
                <a:lnTo>
                  <a:pt x="215" y="3201"/>
                </a:lnTo>
                <a:lnTo>
                  <a:pt x="192" y="3199"/>
                </a:lnTo>
                <a:lnTo>
                  <a:pt x="169" y="3194"/>
                </a:lnTo>
                <a:lnTo>
                  <a:pt x="146" y="3186"/>
                </a:lnTo>
                <a:lnTo>
                  <a:pt x="125" y="3178"/>
                </a:lnTo>
                <a:lnTo>
                  <a:pt x="106" y="3167"/>
                </a:lnTo>
                <a:lnTo>
                  <a:pt x="88" y="3154"/>
                </a:lnTo>
                <a:lnTo>
                  <a:pt x="70" y="3139"/>
                </a:lnTo>
                <a:lnTo>
                  <a:pt x="55" y="3123"/>
                </a:lnTo>
                <a:lnTo>
                  <a:pt x="41" y="3105"/>
                </a:lnTo>
                <a:lnTo>
                  <a:pt x="29" y="3085"/>
                </a:lnTo>
                <a:lnTo>
                  <a:pt x="20" y="3064"/>
                </a:lnTo>
                <a:lnTo>
                  <a:pt x="11" y="3043"/>
                </a:lnTo>
                <a:lnTo>
                  <a:pt x="5" y="3020"/>
                </a:lnTo>
                <a:lnTo>
                  <a:pt x="2" y="2998"/>
                </a:lnTo>
                <a:lnTo>
                  <a:pt x="0" y="2973"/>
                </a:lnTo>
                <a:lnTo>
                  <a:pt x="0" y="231"/>
                </a:lnTo>
                <a:lnTo>
                  <a:pt x="0" y="231"/>
                </a:lnTo>
                <a:lnTo>
                  <a:pt x="2" y="207"/>
                </a:lnTo>
                <a:lnTo>
                  <a:pt x="5" y="184"/>
                </a:lnTo>
                <a:lnTo>
                  <a:pt x="11" y="161"/>
                </a:lnTo>
                <a:lnTo>
                  <a:pt x="20" y="140"/>
                </a:lnTo>
                <a:lnTo>
                  <a:pt x="29" y="119"/>
                </a:lnTo>
                <a:lnTo>
                  <a:pt x="41" y="99"/>
                </a:lnTo>
                <a:lnTo>
                  <a:pt x="55" y="81"/>
                </a:lnTo>
                <a:lnTo>
                  <a:pt x="70" y="65"/>
                </a:lnTo>
                <a:lnTo>
                  <a:pt x="88" y="50"/>
                </a:lnTo>
                <a:lnTo>
                  <a:pt x="106" y="36"/>
                </a:lnTo>
                <a:lnTo>
                  <a:pt x="125" y="24"/>
                </a:lnTo>
                <a:lnTo>
                  <a:pt x="146" y="16"/>
                </a:lnTo>
                <a:lnTo>
                  <a:pt x="169" y="8"/>
                </a:lnTo>
                <a:lnTo>
                  <a:pt x="192" y="3"/>
                </a:lnTo>
                <a:lnTo>
                  <a:pt x="215" y="0"/>
                </a:lnTo>
                <a:lnTo>
                  <a:pt x="239" y="0"/>
                </a:lnTo>
                <a:lnTo>
                  <a:pt x="4328" y="140"/>
                </a:lnTo>
                <a:lnTo>
                  <a:pt x="4328" y="140"/>
                </a:lnTo>
                <a:lnTo>
                  <a:pt x="4352" y="142"/>
                </a:lnTo>
                <a:lnTo>
                  <a:pt x="4375" y="146"/>
                </a:lnTo>
                <a:lnTo>
                  <a:pt x="4398" y="153"/>
                </a:lnTo>
                <a:lnTo>
                  <a:pt x="4421" y="163"/>
                </a:lnTo>
                <a:lnTo>
                  <a:pt x="4442" y="172"/>
                </a:lnTo>
                <a:lnTo>
                  <a:pt x="4461" y="185"/>
                </a:lnTo>
                <a:lnTo>
                  <a:pt x="4479" y="200"/>
                </a:lnTo>
                <a:lnTo>
                  <a:pt x="4497" y="216"/>
                </a:lnTo>
                <a:lnTo>
                  <a:pt x="4512" y="234"/>
                </a:lnTo>
                <a:lnTo>
                  <a:pt x="4526" y="252"/>
                </a:lnTo>
                <a:lnTo>
                  <a:pt x="4538" y="273"/>
                </a:lnTo>
                <a:lnTo>
                  <a:pt x="4547" y="294"/>
                </a:lnTo>
                <a:lnTo>
                  <a:pt x="4556" y="316"/>
                </a:lnTo>
                <a:lnTo>
                  <a:pt x="4562" y="340"/>
                </a:lnTo>
                <a:lnTo>
                  <a:pt x="4565" y="363"/>
                </a:lnTo>
                <a:lnTo>
                  <a:pt x="4567" y="387"/>
                </a:lnTo>
                <a:lnTo>
                  <a:pt x="4567" y="276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  <a:effectLst>
            <a:outerShdw blurRad="228600" dist="152400" dir="4200000" algn="t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9" name="Text Placeholder 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34729" y="1611824"/>
            <a:ext cx="8974804" cy="4172031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Tx/>
              <a:buFont typeface="Calibri" pitchFamily="34" charset="0"/>
              <a:buChar char="•"/>
              <a:tabLst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Subject 1</a:t>
            </a:r>
          </a:p>
          <a:p>
            <a:pPr lvl="0"/>
            <a:r>
              <a:rPr lang="en-US" dirty="0" smtClean="0"/>
              <a:t>Subject 2</a:t>
            </a:r>
          </a:p>
          <a:p>
            <a:pPr lvl="0"/>
            <a:r>
              <a:rPr lang="en-US" dirty="0" smtClean="0"/>
              <a:t>Subject 3</a:t>
            </a:r>
          </a:p>
          <a:p>
            <a:pPr lvl="0"/>
            <a:r>
              <a:rPr lang="en-US" dirty="0" smtClean="0"/>
              <a:t>Subject 4</a:t>
            </a:r>
          </a:p>
          <a:p>
            <a:pPr lvl="0"/>
            <a:r>
              <a:rPr lang="en-US" dirty="0" smtClean="0"/>
              <a:t>Subject 5</a:t>
            </a:r>
          </a:p>
          <a:p>
            <a:pPr lvl="0"/>
            <a:endParaRPr lang="en-US" dirty="0"/>
          </a:p>
        </p:txBody>
      </p:sp>
      <p:sp>
        <p:nvSpPr>
          <p:cNvPr id="5" name="Title 44"/>
          <p:cNvSpPr>
            <a:spLocks noGrp="1"/>
          </p:cNvSpPr>
          <p:nvPr>
            <p:ph type="title"/>
          </p:nvPr>
        </p:nvSpPr>
        <p:spPr>
          <a:xfrm>
            <a:off x="481838" y="164593"/>
            <a:ext cx="9229924" cy="822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5000"/>
              </a:lnSpc>
              <a:defRPr lang="en-US" sz="2800" b="0" kern="0" baseline="0" dirty="0" smtClean="0">
                <a:solidFill>
                  <a:srgbClr val="0098A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7660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3"/>
          <p:cNvSpPr>
            <a:spLocks noGrp="1"/>
          </p:cNvSpPr>
          <p:nvPr userDrawn="1">
            <p:ph type="body" sz="quarter" idx="10"/>
          </p:nvPr>
        </p:nvSpPr>
        <p:spPr>
          <a:xfrm>
            <a:off x="481837" y="1580828"/>
            <a:ext cx="11256384" cy="4572323"/>
          </a:xfrm>
          <a:prstGeom prst="rect">
            <a:avLst/>
          </a:prstGeom>
        </p:spPr>
        <p:txBody>
          <a:bodyPr/>
          <a:lstStyle>
            <a:lvl1pPr defTabSz="573088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defTabSz="4635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44"/>
          <p:cNvSpPr>
            <a:spLocks noGrp="1"/>
          </p:cNvSpPr>
          <p:nvPr>
            <p:ph type="title"/>
          </p:nvPr>
        </p:nvSpPr>
        <p:spPr>
          <a:xfrm>
            <a:off x="481838" y="164593"/>
            <a:ext cx="9229924" cy="822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5000"/>
              </a:lnSpc>
              <a:defRPr lang="en-US" sz="3600" b="0" kern="0" baseline="0" dirty="0" smtClean="0">
                <a:solidFill>
                  <a:srgbClr val="0098A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7660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able Placeholder 3"/>
          <p:cNvSpPr>
            <a:spLocks noGrp="1"/>
          </p:cNvSpPr>
          <p:nvPr userDrawn="1">
            <p:ph type="tbl" sz="quarter" idx="11"/>
          </p:nvPr>
        </p:nvSpPr>
        <p:spPr>
          <a:xfrm>
            <a:off x="481837" y="1441421"/>
            <a:ext cx="10962456" cy="4622374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buClr>
                <a:srgbClr val="C00000"/>
              </a:buClr>
              <a:defRPr lang="en-US" sz="16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Title 44"/>
          <p:cNvSpPr>
            <a:spLocks noGrp="1"/>
          </p:cNvSpPr>
          <p:nvPr>
            <p:ph type="title"/>
          </p:nvPr>
        </p:nvSpPr>
        <p:spPr>
          <a:xfrm>
            <a:off x="481838" y="164593"/>
            <a:ext cx="9229924" cy="822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5000"/>
              </a:lnSpc>
              <a:defRPr lang="en-US" sz="2800" b="0" kern="0" baseline="0" dirty="0" smtClean="0">
                <a:solidFill>
                  <a:srgbClr val="0098A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7660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4"/>
          <p:cNvSpPr>
            <a:spLocks noGrp="1"/>
          </p:cNvSpPr>
          <p:nvPr>
            <p:ph type="title"/>
          </p:nvPr>
        </p:nvSpPr>
        <p:spPr>
          <a:xfrm>
            <a:off x="481838" y="164593"/>
            <a:ext cx="9229924" cy="822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5000"/>
              </a:lnSpc>
              <a:defRPr lang="en-US" sz="2800" b="0" kern="0" baseline="0" dirty="0" smtClean="0">
                <a:solidFill>
                  <a:srgbClr val="0098A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7660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arator Generic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 descr="reka_SKO2016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0" name="Picture 69" descr="Untitled-1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202137">
            <a:off x="5948112" y="-30506"/>
            <a:ext cx="6631981" cy="7352963"/>
          </a:xfrm>
          <a:prstGeom prst="rect">
            <a:avLst/>
          </a:prstGeom>
        </p:spPr>
      </p:pic>
      <p:pic>
        <p:nvPicPr>
          <p:cNvPr id="71" name="Picture 70" descr="Untitled-1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202137">
            <a:off x="-109788" y="-830607"/>
            <a:ext cx="6631981" cy="7352963"/>
          </a:xfrm>
          <a:prstGeom prst="rect">
            <a:avLst/>
          </a:prstGeom>
        </p:spPr>
      </p:pic>
      <p:sp>
        <p:nvSpPr>
          <p:cNvPr id="72" name="Freeform 5"/>
          <p:cNvSpPr>
            <a:spLocks/>
          </p:cNvSpPr>
          <p:nvPr userDrawn="1"/>
        </p:nvSpPr>
        <p:spPr bwMode="auto">
          <a:xfrm>
            <a:off x="779126" y="715791"/>
            <a:ext cx="9778431" cy="5140261"/>
          </a:xfrm>
          <a:custGeom>
            <a:avLst/>
            <a:gdLst/>
            <a:ahLst/>
            <a:cxnLst>
              <a:cxn ang="0">
                <a:pos x="4567" y="2765"/>
              </a:cxn>
              <a:cxn ang="0">
                <a:pos x="4562" y="2812"/>
              </a:cxn>
              <a:cxn ang="0">
                <a:pos x="4547" y="2858"/>
              </a:cxn>
              <a:cxn ang="0">
                <a:pos x="4526" y="2900"/>
              </a:cxn>
              <a:cxn ang="0">
                <a:pos x="4497" y="2937"/>
              </a:cxn>
              <a:cxn ang="0">
                <a:pos x="4461" y="2968"/>
              </a:cxn>
              <a:cxn ang="0">
                <a:pos x="4421" y="2991"/>
              </a:cxn>
              <a:cxn ang="0">
                <a:pos x="4375" y="3007"/>
              </a:cxn>
              <a:cxn ang="0">
                <a:pos x="4328" y="3015"/>
              </a:cxn>
              <a:cxn ang="0">
                <a:pos x="239" y="3201"/>
              </a:cxn>
              <a:cxn ang="0">
                <a:pos x="192" y="3199"/>
              </a:cxn>
              <a:cxn ang="0">
                <a:pos x="146" y="3186"/>
              </a:cxn>
              <a:cxn ang="0">
                <a:pos x="106" y="3167"/>
              </a:cxn>
              <a:cxn ang="0">
                <a:pos x="70" y="3139"/>
              </a:cxn>
              <a:cxn ang="0">
                <a:pos x="41" y="3105"/>
              </a:cxn>
              <a:cxn ang="0">
                <a:pos x="20" y="3064"/>
              </a:cxn>
              <a:cxn ang="0">
                <a:pos x="5" y="3020"/>
              </a:cxn>
              <a:cxn ang="0">
                <a:pos x="0" y="2973"/>
              </a:cxn>
              <a:cxn ang="0">
                <a:pos x="0" y="231"/>
              </a:cxn>
              <a:cxn ang="0">
                <a:pos x="5" y="184"/>
              </a:cxn>
              <a:cxn ang="0">
                <a:pos x="20" y="140"/>
              </a:cxn>
              <a:cxn ang="0">
                <a:pos x="41" y="99"/>
              </a:cxn>
              <a:cxn ang="0">
                <a:pos x="70" y="65"/>
              </a:cxn>
              <a:cxn ang="0">
                <a:pos x="106" y="36"/>
              </a:cxn>
              <a:cxn ang="0">
                <a:pos x="146" y="16"/>
              </a:cxn>
              <a:cxn ang="0">
                <a:pos x="192" y="3"/>
              </a:cxn>
              <a:cxn ang="0">
                <a:pos x="239" y="0"/>
              </a:cxn>
              <a:cxn ang="0">
                <a:pos x="4328" y="140"/>
              </a:cxn>
              <a:cxn ang="0">
                <a:pos x="4375" y="146"/>
              </a:cxn>
              <a:cxn ang="0">
                <a:pos x="4421" y="163"/>
              </a:cxn>
              <a:cxn ang="0">
                <a:pos x="4461" y="185"/>
              </a:cxn>
              <a:cxn ang="0">
                <a:pos x="4497" y="216"/>
              </a:cxn>
              <a:cxn ang="0">
                <a:pos x="4526" y="252"/>
              </a:cxn>
              <a:cxn ang="0">
                <a:pos x="4547" y="294"/>
              </a:cxn>
              <a:cxn ang="0">
                <a:pos x="4562" y="340"/>
              </a:cxn>
              <a:cxn ang="0">
                <a:pos x="4567" y="387"/>
              </a:cxn>
            </a:cxnLst>
            <a:rect l="0" t="0" r="r" b="b"/>
            <a:pathLst>
              <a:path w="4567" h="3201">
                <a:moveTo>
                  <a:pt x="4567" y="2765"/>
                </a:moveTo>
                <a:lnTo>
                  <a:pt x="4567" y="2765"/>
                </a:lnTo>
                <a:lnTo>
                  <a:pt x="4565" y="2789"/>
                </a:lnTo>
                <a:lnTo>
                  <a:pt x="4562" y="2812"/>
                </a:lnTo>
                <a:lnTo>
                  <a:pt x="4556" y="2837"/>
                </a:lnTo>
                <a:lnTo>
                  <a:pt x="4547" y="2858"/>
                </a:lnTo>
                <a:lnTo>
                  <a:pt x="4538" y="2880"/>
                </a:lnTo>
                <a:lnTo>
                  <a:pt x="4526" y="2900"/>
                </a:lnTo>
                <a:lnTo>
                  <a:pt x="4512" y="2919"/>
                </a:lnTo>
                <a:lnTo>
                  <a:pt x="4497" y="2937"/>
                </a:lnTo>
                <a:lnTo>
                  <a:pt x="4479" y="2954"/>
                </a:lnTo>
                <a:lnTo>
                  <a:pt x="4461" y="2968"/>
                </a:lnTo>
                <a:lnTo>
                  <a:pt x="4442" y="2981"/>
                </a:lnTo>
                <a:lnTo>
                  <a:pt x="4421" y="2991"/>
                </a:lnTo>
                <a:lnTo>
                  <a:pt x="4398" y="3001"/>
                </a:lnTo>
                <a:lnTo>
                  <a:pt x="4375" y="3007"/>
                </a:lnTo>
                <a:lnTo>
                  <a:pt x="4352" y="3012"/>
                </a:lnTo>
                <a:lnTo>
                  <a:pt x="4328" y="3015"/>
                </a:lnTo>
                <a:lnTo>
                  <a:pt x="239" y="3201"/>
                </a:lnTo>
                <a:lnTo>
                  <a:pt x="239" y="3201"/>
                </a:lnTo>
                <a:lnTo>
                  <a:pt x="215" y="3201"/>
                </a:lnTo>
                <a:lnTo>
                  <a:pt x="192" y="3199"/>
                </a:lnTo>
                <a:lnTo>
                  <a:pt x="169" y="3194"/>
                </a:lnTo>
                <a:lnTo>
                  <a:pt x="146" y="3186"/>
                </a:lnTo>
                <a:lnTo>
                  <a:pt x="125" y="3178"/>
                </a:lnTo>
                <a:lnTo>
                  <a:pt x="106" y="3167"/>
                </a:lnTo>
                <a:lnTo>
                  <a:pt x="88" y="3154"/>
                </a:lnTo>
                <a:lnTo>
                  <a:pt x="70" y="3139"/>
                </a:lnTo>
                <a:lnTo>
                  <a:pt x="55" y="3123"/>
                </a:lnTo>
                <a:lnTo>
                  <a:pt x="41" y="3105"/>
                </a:lnTo>
                <a:lnTo>
                  <a:pt x="29" y="3085"/>
                </a:lnTo>
                <a:lnTo>
                  <a:pt x="20" y="3064"/>
                </a:lnTo>
                <a:lnTo>
                  <a:pt x="11" y="3043"/>
                </a:lnTo>
                <a:lnTo>
                  <a:pt x="5" y="3020"/>
                </a:lnTo>
                <a:lnTo>
                  <a:pt x="2" y="2998"/>
                </a:lnTo>
                <a:lnTo>
                  <a:pt x="0" y="2973"/>
                </a:lnTo>
                <a:lnTo>
                  <a:pt x="0" y="231"/>
                </a:lnTo>
                <a:lnTo>
                  <a:pt x="0" y="231"/>
                </a:lnTo>
                <a:lnTo>
                  <a:pt x="2" y="207"/>
                </a:lnTo>
                <a:lnTo>
                  <a:pt x="5" y="184"/>
                </a:lnTo>
                <a:lnTo>
                  <a:pt x="11" y="161"/>
                </a:lnTo>
                <a:lnTo>
                  <a:pt x="20" y="140"/>
                </a:lnTo>
                <a:lnTo>
                  <a:pt x="29" y="119"/>
                </a:lnTo>
                <a:lnTo>
                  <a:pt x="41" y="99"/>
                </a:lnTo>
                <a:lnTo>
                  <a:pt x="55" y="81"/>
                </a:lnTo>
                <a:lnTo>
                  <a:pt x="70" y="65"/>
                </a:lnTo>
                <a:lnTo>
                  <a:pt x="88" y="50"/>
                </a:lnTo>
                <a:lnTo>
                  <a:pt x="106" y="36"/>
                </a:lnTo>
                <a:lnTo>
                  <a:pt x="125" y="24"/>
                </a:lnTo>
                <a:lnTo>
                  <a:pt x="146" y="16"/>
                </a:lnTo>
                <a:lnTo>
                  <a:pt x="169" y="8"/>
                </a:lnTo>
                <a:lnTo>
                  <a:pt x="192" y="3"/>
                </a:lnTo>
                <a:lnTo>
                  <a:pt x="215" y="0"/>
                </a:lnTo>
                <a:lnTo>
                  <a:pt x="239" y="0"/>
                </a:lnTo>
                <a:lnTo>
                  <a:pt x="4328" y="140"/>
                </a:lnTo>
                <a:lnTo>
                  <a:pt x="4328" y="140"/>
                </a:lnTo>
                <a:lnTo>
                  <a:pt x="4352" y="142"/>
                </a:lnTo>
                <a:lnTo>
                  <a:pt x="4375" y="146"/>
                </a:lnTo>
                <a:lnTo>
                  <a:pt x="4398" y="153"/>
                </a:lnTo>
                <a:lnTo>
                  <a:pt x="4421" y="163"/>
                </a:lnTo>
                <a:lnTo>
                  <a:pt x="4442" y="172"/>
                </a:lnTo>
                <a:lnTo>
                  <a:pt x="4461" y="185"/>
                </a:lnTo>
                <a:lnTo>
                  <a:pt x="4479" y="200"/>
                </a:lnTo>
                <a:lnTo>
                  <a:pt x="4497" y="216"/>
                </a:lnTo>
                <a:lnTo>
                  <a:pt x="4512" y="234"/>
                </a:lnTo>
                <a:lnTo>
                  <a:pt x="4526" y="252"/>
                </a:lnTo>
                <a:lnTo>
                  <a:pt x="4538" y="273"/>
                </a:lnTo>
                <a:lnTo>
                  <a:pt x="4547" y="294"/>
                </a:lnTo>
                <a:lnTo>
                  <a:pt x="4556" y="316"/>
                </a:lnTo>
                <a:lnTo>
                  <a:pt x="4562" y="340"/>
                </a:lnTo>
                <a:lnTo>
                  <a:pt x="4565" y="363"/>
                </a:lnTo>
                <a:lnTo>
                  <a:pt x="4567" y="387"/>
                </a:lnTo>
                <a:lnTo>
                  <a:pt x="4567" y="276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l" defTabSz="914400" rtl="0" eaLnBrk="1" latinLnBrk="0" hangingPunct="1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5" name="Title 35"/>
          <p:cNvSpPr>
            <a:spLocks noGrp="1"/>
          </p:cNvSpPr>
          <p:nvPr>
            <p:ph type="title" hasCustomPrompt="1"/>
          </p:nvPr>
        </p:nvSpPr>
        <p:spPr>
          <a:xfrm>
            <a:off x="1169264" y="1180384"/>
            <a:ext cx="8376241" cy="2056285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4000" b="0">
                <a:solidFill>
                  <a:srgbClr val="0098A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Separator Corp</a:t>
            </a:r>
            <a:endParaRPr lang="en-US" dirty="0"/>
          </a:p>
        </p:txBody>
      </p:sp>
      <p:grpSp>
        <p:nvGrpSpPr>
          <p:cNvPr id="128" name="Group 127"/>
          <p:cNvGrpSpPr/>
          <p:nvPr userDrawn="1"/>
        </p:nvGrpSpPr>
        <p:grpSpPr>
          <a:xfrm>
            <a:off x="10700611" y="260643"/>
            <a:ext cx="1347955" cy="684095"/>
            <a:chOff x="8025458" y="260642"/>
            <a:chExt cx="1010966" cy="684095"/>
          </a:xfrm>
        </p:grpSpPr>
        <p:sp>
          <p:nvSpPr>
            <p:cNvPr id="129" name="Freeform 128"/>
            <p:cNvSpPr/>
            <p:nvPr userDrawn="1"/>
          </p:nvSpPr>
          <p:spPr>
            <a:xfrm>
              <a:off x="8107399" y="391886"/>
              <a:ext cx="813268" cy="353961"/>
            </a:xfrm>
            <a:custGeom>
              <a:avLst/>
              <a:gdLst>
                <a:gd name="connsiteX0" fmla="*/ 0 w 813268"/>
                <a:gd name="connsiteY0" fmla="*/ 353961 h 353961"/>
                <a:gd name="connsiteX1" fmla="*/ 813268 w 813268"/>
                <a:gd name="connsiteY1" fmla="*/ 307609 h 353961"/>
                <a:gd name="connsiteX2" fmla="*/ 800627 w 813268"/>
                <a:gd name="connsiteY2" fmla="*/ 0 h 353961"/>
                <a:gd name="connsiteX3" fmla="*/ 46352 w 813268"/>
                <a:gd name="connsiteY3" fmla="*/ 12642 h 353961"/>
                <a:gd name="connsiteX4" fmla="*/ 0 w 813268"/>
                <a:gd name="connsiteY4" fmla="*/ 353961 h 35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268" h="353961">
                  <a:moveTo>
                    <a:pt x="0" y="353961"/>
                  </a:moveTo>
                  <a:lnTo>
                    <a:pt x="813268" y="307609"/>
                  </a:lnTo>
                  <a:lnTo>
                    <a:pt x="800627" y="0"/>
                  </a:lnTo>
                  <a:lnTo>
                    <a:pt x="46352" y="12642"/>
                  </a:lnTo>
                  <a:lnTo>
                    <a:pt x="0" y="3539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dist="50800" dir="60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130" name="Group 38"/>
            <p:cNvGrpSpPr/>
            <p:nvPr userDrawn="1"/>
          </p:nvGrpSpPr>
          <p:grpSpPr>
            <a:xfrm>
              <a:off x="8025458" y="260642"/>
              <a:ext cx="1010966" cy="684095"/>
              <a:chOff x="7770743" y="238972"/>
              <a:chExt cx="1229959" cy="832282"/>
            </a:xfrm>
          </p:grpSpPr>
          <p:sp>
            <p:nvSpPr>
              <p:cNvPr id="131" name="Freeform 130"/>
              <p:cNvSpPr>
                <a:spLocks/>
              </p:cNvSpPr>
              <p:nvPr/>
            </p:nvSpPr>
            <p:spPr bwMode="auto">
              <a:xfrm>
                <a:off x="7869862" y="268865"/>
                <a:ext cx="986467" cy="563246"/>
              </a:xfrm>
              <a:custGeom>
                <a:avLst/>
                <a:gdLst/>
                <a:ahLst/>
                <a:cxnLst>
                  <a:cxn ang="0">
                    <a:pos x="64" y="70"/>
                  </a:cxn>
                  <a:cxn ang="0">
                    <a:pos x="0" y="716"/>
                  </a:cxn>
                  <a:cxn ang="0">
                    <a:pos x="1152" y="650"/>
                  </a:cxn>
                  <a:cxn ang="0">
                    <a:pos x="1254" y="0"/>
                  </a:cxn>
                  <a:cxn ang="0">
                    <a:pos x="64" y="70"/>
                  </a:cxn>
                </a:cxnLst>
                <a:rect l="0" t="0" r="r" b="b"/>
                <a:pathLst>
                  <a:path w="1254" h="716">
                    <a:moveTo>
                      <a:pt x="64" y="70"/>
                    </a:moveTo>
                    <a:lnTo>
                      <a:pt x="0" y="716"/>
                    </a:lnTo>
                    <a:lnTo>
                      <a:pt x="1152" y="650"/>
                    </a:lnTo>
                    <a:lnTo>
                      <a:pt x="1254" y="0"/>
                    </a:lnTo>
                    <a:lnTo>
                      <a:pt x="64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32" name="Freeform 131"/>
              <p:cNvSpPr>
                <a:spLocks/>
              </p:cNvSpPr>
              <p:nvPr/>
            </p:nvSpPr>
            <p:spPr bwMode="auto">
              <a:xfrm>
                <a:off x="7825809" y="238972"/>
                <a:ext cx="1076145" cy="615165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1276" y="0"/>
                  </a:cxn>
                  <a:cxn ang="0">
                    <a:pos x="1276" y="0"/>
                  </a:cxn>
                  <a:cxn ang="0">
                    <a:pos x="1294" y="2"/>
                  </a:cxn>
                  <a:cxn ang="0">
                    <a:pos x="1312" y="8"/>
                  </a:cxn>
                  <a:cxn ang="0">
                    <a:pos x="1328" y="16"/>
                  </a:cxn>
                  <a:cxn ang="0">
                    <a:pos x="1340" y="26"/>
                  </a:cxn>
                  <a:cxn ang="0">
                    <a:pos x="1352" y="40"/>
                  </a:cxn>
                  <a:cxn ang="0">
                    <a:pos x="1360" y="56"/>
                  </a:cxn>
                  <a:cxn ang="0">
                    <a:pos x="1366" y="72"/>
                  </a:cxn>
                  <a:cxn ang="0">
                    <a:pos x="1368" y="92"/>
                  </a:cxn>
                  <a:cxn ang="0">
                    <a:pos x="1368" y="692"/>
                  </a:cxn>
                  <a:cxn ang="0">
                    <a:pos x="1368" y="692"/>
                  </a:cxn>
                  <a:cxn ang="0">
                    <a:pos x="1366" y="710"/>
                  </a:cxn>
                  <a:cxn ang="0">
                    <a:pos x="1360" y="726"/>
                  </a:cxn>
                  <a:cxn ang="0">
                    <a:pos x="1352" y="742"/>
                  </a:cxn>
                  <a:cxn ang="0">
                    <a:pos x="1340" y="756"/>
                  </a:cxn>
                  <a:cxn ang="0">
                    <a:pos x="1328" y="766"/>
                  </a:cxn>
                  <a:cxn ang="0">
                    <a:pos x="1312" y="776"/>
                  </a:cxn>
                  <a:cxn ang="0">
                    <a:pos x="1294" y="780"/>
                  </a:cxn>
                  <a:cxn ang="0">
                    <a:pos x="1276" y="782"/>
                  </a:cxn>
                  <a:cxn ang="0">
                    <a:pos x="90" y="782"/>
                  </a:cxn>
                  <a:cxn ang="0">
                    <a:pos x="90" y="782"/>
                  </a:cxn>
                  <a:cxn ang="0">
                    <a:pos x="72" y="780"/>
                  </a:cxn>
                  <a:cxn ang="0">
                    <a:pos x="54" y="776"/>
                  </a:cxn>
                  <a:cxn ang="0">
                    <a:pos x="40" y="766"/>
                  </a:cxn>
                  <a:cxn ang="0">
                    <a:pos x="26" y="756"/>
                  </a:cxn>
                  <a:cxn ang="0">
                    <a:pos x="14" y="742"/>
                  </a:cxn>
                  <a:cxn ang="0">
                    <a:pos x="6" y="726"/>
                  </a:cxn>
                  <a:cxn ang="0">
                    <a:pos x="0" y="710"/>
                  </a:cxn>
                  <a:cxn ang="0">
                    <a:pos x="0" y="692"/>
                  </a:cxn>
                  <a:cxn ang="0">
                    <a:pos x="0" y="92"/>
                  </a:cxn>
                  <a:cxn ang="0">
                    <a:pos x="0" y="92"/>
                  </a:cxn>
                  <a:cxn ang="0">
                    <a:pos x="0" y="72"/>
                  </a:cxn>
                  <a:cxn ang="0">
                    <a:pos x="6" y="56"/>
                  </a:cxn>
                  <a:cxn ang="0">
                    <a:pos x="14" y="40"/>
                  </a:cxn>
                  <a:cxn ang="0">
                    <a:pos x="26" y="26"/>
                  </a:cxn>
                  <a:cxn ang="0">
                    <a:pos x="40" y="16"/>
                  </a:cxn>
                  <a:cxn ang="0">
                    <a:pos x="54" y="8"/>
                  </a:cxn>
                  <a:cxn ang="0">
                    <a:pos x="72" y="2"/>
                  </a:cxn>
                  <a:cxn ang="0">
                    <a:pos x="90" y="0"/>
                  </a:cxn>
                  <a:cxn ang="0">
                    <a:pos x="90" y="0"/>
                  </a:cxn>
                </a:cxnLst>
                <a:rect l="0" t="0" r="r" b="b"/>
                <a:pathLst>
                  <a:path w="1368" h="782">
                    <a:moveTo>
                      <a:pt x="90" y="0"/>
                    </a:moveTo>
                    <a:lnTo>
                      <a:pt x="1276" y="0"/>
                    </a:lnTo>
                    <a:lnTo>
                      <a:pt x="1276" y="0"/>
                    </a:lnTo>
                    <a:lnTo>
                      <a:pt x="1294" y="2"/>
                    </a:lnTo>
                    <a:lnTo>
                      <a:pt x="1312" y="8"/>
                    </a:lnTo>
                    <a:lnTo>
                      <a:pt x="1328" y="16"/>
                    </a:lnTo>
                    <a:lnTo>
                      <a:pt x="1340" y="26"/>
                    </a:lnTo>
                    <a:lnTo>
                      <a:pt x="1352" y="40"/>
                    </a:lnTo>
                    <a:lnTo>
                      <a:pt x="1360" y="56"/>
                    </a:lnTo>
                    <a:lnTo>
                      <a:pt x="1366" y="72"/>
                    </a:lnTo>
                    <a:lnTo>
                      <a:pt x="1368" y="92"/>
                    </a:lnTo>
                    <a:lnTo>
                      <a:pt x="1368" y="692"/>
                    </a:lnTo>
                    <a:lnTo>
                      <a:pt x="1368" y="692"/>
                    </a:lnTo>
                    <a:lnTo>
                      <a:pt x="1366" y="710"/>
                    </a:lnTo>
                    <a:lnTo>
                      <a:pt x="1360" y="726"/>
                    </a:lnTo>
                    <a:lnTo>
                      <a:pt x="1352" y="742"/>
                    </a:lnTo>
                    <a:lnTo>
                      <a:pt x="1340" y="756"/>
                    </a:lnTo>
                    <a:lnTo>
                      <a:pt x="1328" y="766"/>
                    </a:lnTo>
                    <a:lnTo>
                      <a:pt x="1312" y="776"/>
                    </a:lnTo>
                    <a:lnTo>
                      <a:pt x="1294" y="780"/>
                    </a:lnTo>
                    <a:lnTo>
                      <a:pt x="1276" y="782"/>
                    </a:lnTo>
                    <a:lnTo>
                      <a:pt x="90" y="782"/>
                    </a:lnTo>
                    <a:lnTo>
                      <a:pt x="90" y="782"/>
                    </a:lnTo>
                    <a:lnTo>
                      <a:pt x="72" y="780"/>
                    </a:lnTo>
                    <a:lnTo>
                      <a:pt x="54" y="776"/>
                    </a:lnTo>
                    <a:lnTo>
                      <a:pt x="40" y="766"/>
                    </a:lnTo>
                    <a:lnTo>
                      <a:pt x="26" y="756"/>
                    </a:lnTo>
                    <a:lnTo>
                      <a:pt x="14" y="742"/>
                    </a:lnTo>
                    <a:lnTo>
                      <a:pt x="6" y="726"/>
                    </a:lnTo>
                    <a:lnTo>
                      <a:pt x="0" y="710"/>
                    </a:lnTo>
                    <a:lnTo>
                      <a:pt x="0" y="6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72"/>
                    </a:lnTo>
                    <a:lnTo>
                      <a:pt x="6" y="56"/>
                    </a:lnTo>
                    <a:lnTo>
                      <a:pt x="14" y="40"/>
                    </a:lnTo>
                    <a:lnTo>
                      <a:pt x="26" y="26"/>
                    </a:lnTo>
                    <a:lnTo>
                      <a:pt x="40" y="16"/>
                    </a:lnTo>
                    <a:lnTo>
                      <a:pt x="54" y="8"/>
                    </a:lnTo>
                    <a:lnTo>
                      <a:pt x="72" y="2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ED1C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33" name="Freeform 132"/>
              <p:cNvSpPr>
                <a:spLocks/>
              </p:cNvSpPr>
              <p:nvPr/>
            </p:nvSpPr>
            <p:spPr bwMode="auto">
              <a:xfrm>
                <a:off x="7902901" y="323931"/>
                <a:ext cx="921961" cy="445247"/>
              </a:xfrm>
              <a:custGeom>
                <a:avLst/>
                <a:gdLst/>
                <a:ahLst/>
                <a:cxnLst>
                  <a:cxn ang="0">
                    <a:pos x="772" y="0"/>
                  </a:cxn>
                  <a:cxn ang="0">
                    <a:pos x="806" y="76"/>
                  </a:cxn>
                  <a:cxn ang="0">
                    <a:pos x="772" y="490"/>
                  </a:cxn>
                  <a:cxn ang="0">
                    <a:pos x="524" y="0"/>
                  </a:cxn>
                  <a:cxn ang="0">
                    <a:pos x="368" y="490"/>
                  </a:cxn>
                  <a:cxn ang="0">
                    <a:pos x="368" y="334"/>
                  </a:cxn>
                  <a:cxn ang="0">
                    <a:pos x="366" y="324"/>
                  </a:cxn>
                  <a:cxn ang="0">
                    <a:pos x="356" y="308"/>
                  </a:cxn>
                  <a:cxn ang="0">
                    <a:pos x="334" y="292"/>
                  </a:cxn>
                  <a:cxn ang="0">
                    <a:pos x="318" y="284"/>
                  </a:cxn>
                  <a:cxn ang="0">
                    <a:pos x="346" y="270"/>
                  </a:cxn>
                  <a:cxn ang="0">
                    <a:pos x="362" y="258"/>
                  </a:cxn>
                  <a:cxn ang="0">
                    <a:pos x="368" y="244"/>
                  </a:cxn>
                  <a:cxn ang="0">
                    <a:pos x="368" y="76"/>
                  </a:cxn>
                  <a:cxn ang="0">
                    <a:pos x="368" y="60"/>
                  </a:cxn>
                  <a:cxn ang="0">
                    <a:pos x="360" y="32"/>
                  </a:cxn>
                  <a:cxn ang="0">
                    <a:pos x="344" y="12"/>
                  </a:cxn>
                  <a:cxn ang="0">
                    <a:pos x="314" y="2"/>
                  </a:cxn>
                  <a:cxn ang="0">
                    <a:pos x="0" y="0"/>
                  </a:cxn>
                  <a:cxn ang="0">
                    <a:pos x="34" y="76"/>
                  </a:cxn>
                  <a:cxn ang="0">
                    <a:pos x="0" y="490"/>
                  </a:cxn>
                  <a:cxn ang="0">
                    <a:pos x="114" y="566"/>
                  </a:cxn>
                  <a:cxn ang="0">
                    <a:pos x="248" y="322"/>
                  </a:cxn>
                  <a:cxn ang="0">
                    <a:pos x="260" y="322"/>
                  </a:cxn>
                  <a:cxn ang="0">
                    <a:pos x="276" y="330"/>
                  </a:cxn>
                  <a:cxn ang="0">
                    <a:pos x="284" y="344"/>
                  </a:cxn>
                  <a:cxn ang="0">
                    <a:pos x="288" y="372"/>
                  </a:cxn>
                  <a:cxn ang="0">
                    <a:pos x="470" y="566"/>
                  </a:cxn>
                  <a:cxn ang="0">
                    <a:pos x="660" y="394"/>
                  </a:cxn>
                  <a:cxn ang="0">
                    <a:pos x="1096" y="566"/>
                  </a:cxn>
                  <a:cxn ang="0">
                    <a:pos x="1114" y="566"/>
                  </a:cxn>
                  <a:cxn ang="0">
                    <a:pos x="1142" y="560"/>
                  </a:cxn>
                  <a:cxn ang="0">
                    <a:pos x="1162" y="544"/>
                  </a:cxn>
                  <a:cxn ang="0">
                    <a:pos x="1170" y="512"/>
                  </a:cxn>
                  <a:cxn ang="0">
                    <a:pos x="1172" y="76"/>
                  </a:cxn>
                  <a:cxn ang="0">
                    <a:pos x="1170" y="64"/>
                  </a:cxn>
                  <a:cxn ang="0">
                    <a:pos x="1162" y="38"/>
                  </a:cxn>
                  <a:cxn ang="0">
                    <a:pos x="1148" y="18"/>
                  </a:cxn>
                  <a:cxn ang="0">
                    <a:pos x="1132" y="8"/>
                  </a:cxn>
                  <a:cxn ang="0">
                    <a:pos x="1110" y="2"/>
                  </a:cxn>
                  <a:cxn ang="0">
                    <a:pos x="1096" y="0"/>
                  </a:cxn>
                </a:cxnLst>
                <a:rect l="0" t="0" r="r" b="b"/>
                <a:pathLst>
                  <a:path w="1172" h="566">
                    <a:moveTo>
                      <a:pt x="1096" y="0"/>
                    </a:moveTo>
                    <a:lnTo>
                      <a:pt x="772" y="0"/>
                    </a:lnTo>
                    <a:lnTo>
                      <a:pt x="772" y="76"/>
                    </a:lnTo>
                    <a:lnTo>
                      <a:pt x="806" y="76"/>
                    </a:lnTo>
                    <a:lnTo>
                      <a:pt x="806" y="490"/>
                    </a:lnTo>
                    <a:lnTo>
                      <a:pt x="772" y="490"/>
                    </a:lnTo>
                    <a:lnTo>
                      <a:pt x="650" y="0"/>
                    </a:lnTo>
                    <a:lnTo>
                      <a:pt x="524" y="0"/>
                    </a:lnTo>
                    <a:lnTo>
                      <a:pt x="406" y="490"/>
                    </a:lnTo>
                    <a:lnTo>
                      <a:pt x="368" y="490"/>
                    </a:lnTo>
                    <a:lnTo>
                      <a:pt x="368" y="334"/>
                    </a:lnTo>
                    <a:lnTo>
                      <a:pt x="368" y="334"/>
                    </a:lnTo>
                    <a:lnTo>
                      <a:pt x="368" y="328"/>
                    </a:lnTo>
                    <a:lnTo>
                      <a:pt x="366" y="324"/>
                    </a:lnTo>
                    <a:lnTo>
                      <a:pt x="362" y="316"/>
                    </a:lnTo>
                    <a:lnTo>
                      <a:pt x="356" y="308"/>
                    </a:lnTo>
                    <a:lnTo>
                      <a:pt x="346" y="300"/>
                    </a:lnTo>
                    <a:lnTo>
                      <a:pt x="334" y="292"/>
                    </a:lnTo>
                    <a:lnTo>
                      <a:pt x="318" y="284"/>
                    </a:lnTo>
                    <a:lnTo>
                      <a:pt x="318" y="284"/>
                    </a:lnTo>
                    <a:lnTo>
                      <a:pt x="334" y="278"/>
                    </a:lnTo>
                    <a:lnTo>
                      <a:pt x="346" y="270"/>
                    </a:lnTo>
                    <a:lnTo>
                      <a:pt x="356" y="264"/>
                    </a:lnTo>
                    <a:lnTo>
                      <a:pt x="362" y="258"/>
                    </a:lnTo>
                    <a:lnTo>
                      <a:pt x="366" y="250"/>
                    </a:lnTo>
                    <a:lnTo>
                      <a:pt x="368" y="244"/>
                    </a:lnTo>
                    <a:lnTo>
                      <a:pt x="368" y="230"/>
                    </a:lnTo>
                    <a:lnTo>
                      <a:pt x="368" y="76"/>
                    </a:lnTo>
                    <a:lnTo>
                      <a:pt x="368" y="76"/>
                    </a:lnTo>
                    <a:lnTo>
                      <a:pt x="368" y="60"/>
                    </a:lnTo>
                    <a:lnTo>
                      <a:pt x="366" y="44"/>
                    </a:lnTo>
                    <a:lnTo>
                      <a:pt x="360" y="32"/>
                    </a:lnTo>
                    <a:lnTo>
                      <a:pt x="354" y="20"/>
                    </a:lnTo>
                    <a:lnTo>
                      <a:pt x="344" y="12"/>
                    </a:lnTo>
                    <a:lnTo>
                      <a:pt x="330" y="6"/>
                    </a:lnTo>
                    <a:lnTo>
                      <a:pt x="314" y="2"/>
                    </a:lnTo>
                    <a:lnTo>
                      <a:pt x="292" y="0"/>
                    </a:lnTo>
                    <a:lnTo>
                      <a:pt x="0" y="0"/>
                    </a:lnTo>
                    <a:lnTo>
                      <a:pt x="0" y="80"/>
                    </a:lnTo>
                    <a:lnTo>
                      <a:pt x="34" y="76"/>
                    </a:lnTo>
                    <a:lnTo>
                      <a:pt x="34" y="490"/>
                    </a:lnTo>
                    <a:lnTo>
                      <a:pt x="0" y="490"/>
                    </a:lnTo>
                    <a:lnTo>
                      <a:pt x="0" y="566"/>
                    </a:lnTo>
                    <a:lnTo>
                      <a:pt x="114" y="566"/>
                    </a:lnTo>
                    <a:lnTo>
                      <a:pt x="114" y="322"/>
                    </a:lnTo>
                    <a:lnTo>
                      <a:pt x="248" y="322"/>
                    </a:lnTo>
                    <a:lnTo>
                      <a:pt x="248" y="322"/>
                    </a:lnTo>
                    <a:lnTo>
                      <a:pt x="260" y="322"/>
                    </a:lnTo>
                    <a:lnTo>
                      <a:pt x="268" y="326"/>
                    </a:lnTo>
                    <a:lnTo>
                      <a:pt x="276" y="330"/>
                    </a:lnTo>
                    <a:lnTo>
                      <a:pt x="282" y="336"/>
                    </a:lnTo>
                    <a:lnTo>
                      <a:pt x="284" y="344"/>
                    </a:lnTo>
                    <a:lnTo>
                      <a:pt x="288" y="352"/>
                    </a:lnTo>
                    <a:lnTo>
                      <a:pt x="288" y="372"/>
                    </a:lnTo>
                    <a:lnTo>
                      <a:pt x="288" y="566"/>
                    </a:lnTo>
                    <a:lnTo>
                      <a:pt x="470" y="566"/>
                    </a:lnTo>
                    <a:lnTo>
                      <a:pt x="512" y="394"/>
                    </a:lnTo>
                    <a:lnTo>
                      <a:pt x="660" y="394"/>
                    </a:lnTo>
                    <a:lnTo>
                      <a:pt x="708" y="566"/>
                    </a:lnTo>
                    <a:lnTo>
                      <a:pt x="1096" y="566"/>
                    </a:lnTo>
                    <a:lnTo>
                      <a:pt x="1096" y="566"/>
                    </a:lnTo>
                    <a:lnTo>
                      <a:pt x="1114" y="566"/>
                    </a:lnTo>
                    <a:lnTo>
                      <a:pt x="1130" y="564"/>
                    </a:lnTo>
                    <a:lnTo>
                      <a:pt x="1142" y="560"/>
                    </a:lnTo>
                    <a:lnTo>
                      <a:pt x="1152" y="554"/>
                    </a:lnTo>
                    <a:lnTo>
                      <a:pt x="1162" y="544"/>
                    </a:lnTo>
                    <a:lnTo>
                      <a:pt x="1168" y="530"/>
                    </a:lnTo>
                    <a:lnTo>
                      <a:pt x="1170" y="512"/>
                    </a:lnTo>
                    <a:lnTo>
                      <a:pt x="1172" y="490"/>
                    </a:lnTo>
                    <a:lnTo>
                      <a:pt x="1172" y="76"/>
                    </a:lnTo>
                    <a:lnTo>
                      <a:pt x="1172" y="76"/>
                    </a:lnTo>
                    <a:lnTo>
                      <a:pt x="1170" y="64"/>
                    </a:lnTo>
                    <a:lnTo>
                      <a:pt x="1168" y="52"/>
                    </a:lnTo>
                    <a:lnTo>
                      <a:pt x="1162" y="38"/>
                    </a:lnTo>
                    <a:lnTo>
                      <a:pt x="1154" y="24"/>
                    </a:lnTo>
                    <a:lnTo>
                      <a:pt x="1148" y="18"/>
                    </a:lnTo>
                    <a:lnTo>
                      <a:pt x="1140" y="12"/>
                    </a:lnTo>
                    <a:lnTo>
                      <a:pt x="1132" y="8"/>
                    </a:lnTo>
                    <a:lnTo>
                      <a:pt x="1120" y="4"/>
                    </a:lnTo>
                    <a:lnTo>
                      <a:pt x="1110" y="2"/>
                    </a:lnTo>
                    <a:lnTo>
                      <a:pt x="1096" y="0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34" name="Freeform 133"/>
              <p:cNvSpPr>
                <a:spLocks/>
              </p:cNvSpPr>
              <p:nvPr/>
            </p:nvSpPr>
            <p:spPr bwMode="auto">
              <a:xfrm>
                <a:off x="7902901" y="323931"/>
                <a:ext cx="921961" cy="445247"/>
              </a:xfrm>
              <a:custGeom>
                <a:avLst/>
                <a:gdLst/>
                <a:ahLst/>
                <a:cxnLst>
                  <a:cxn ang="0">
                    <a:pos x="772" y="0"/>
                  </a:cxn>
                  <a:cxn ang="0">
                    <a:pos x="806" y="490"/>
                  </a:cxn>
                  <a:cxn ang="0">
                    <a:pos x="524" y="0"/>
                  </a:cxn>
                  <a:cxn ang="0">
                    <a:pos x="368" y="334"/>
                  </a:cxn>
                  <a:cxn ang="0">
                    <a:pos x="366" y="324"/>
                  </a:cxn>
                  <a:cxn ang="0">
                    <a:pos x="346" y="300"/>
                  </a:cxn>
                  <a:cxn ang="0">
                    <a:pos x="318" y="284"/>
                  </a:cxn>
                  <a:cxn ang="0">
                    <a:pos x="334" y="278"/>
                  </a:cxn>
                  <a:cxn ang="0">
                    <a:pos x="362" y="258"/>
                  </a:cxn>
                  <a:cxn ang="0">
                    <a:pos x="368" y="230"/>
                  </a:cxn>
                  <a:cxn ang="0">
                    <a:pos x="368" y="60"/>
                  </a:cxn>
                  <a:cxn ang="0">
                    <a:pos x="354" y="20"/>
                  </a:cxn>
                  <a:cxn ang="0">
                    <a:pos x="330" y="6"/>
                  </a:cxn>
                  <a:cxn ang="0">
                    <a:pos x="0" y="0"/>
                  </a:cxn>
                  <a:cxn ang="0">
                    <a:pos x="34" y="490"/>
                  </a:cxn>
                  <a:cxn ang="0">
                    <a:pos x="114" y="566"/>
                  </a:cxn>
                  <a:cxn ang="0">
                    <a:pos x="248" y="322"/>
                  </a:cxn>
                  <a:cxn ang="0">
                    <a:pos x="276" y="330"/>
                  </a:cxn>
                  <a:cxn ang="0">
                    <a:pos x="286" y="352"/>
                  </a:cxn>
                  <a:cxn ang="0">
                    <a:pos x="470" y="566"/>
                  </a:cxn>
                  <a:cxn ang="0">
                    <a:pos x="708" y="566"/>
                  </a:cxn>
                  <a:cxn ang="0">
                    <a:pos x="1114" y="566"/>
                  </a:cxn>
                  <a:cxn ang="0">
                    <a:pos x="1154" y="554"/>
                  </a:cxn>
                  <a:cxn ang="0">
                    <a:pos x="1168" y="530"/>
                  </a:cxn>
                  <a:cxn ang="0">
                    <a:pos x="1172" y="76"/>
                  </a:cxn>
                  <a:cxn ang="0">
                    <a:pos x="1168" y="52"/>
                  </a:cxn>
                  <a:cxn ang="0">
                    <a:pos x="1154" y="24"/>
                  </a:cxn>
                  <a:cxn ang="0">
                    <a:pos x="1132" y="8"/>
                  </a:cxn>
                  <a:cxn ang="0">
                    <a:pos x="1096" y="0"/>
                  </a:cxn>
                  <a:cxn ang="0">
                    <a:pos x="1096" y="2"/>
                  </a:cxn>
                  <a:cxn ang="0">
                    <a:pos x="1130" y="8"/>
                  </a:cxn>
                  <a:cxn ang="0">
                    <a:pos x="1154" y="24"/>
                  </a:cxn>
                  <a:cxn ang="0">
                    <a:pos x="1168" y="52"/>
                  </a:cxn>
                  <a:cxn ang="0">
                    <a:pos x="1172" y="76"/>
                  </a:cxn>
                  <a:cxn ang="0">
                    <a:pos x="1170" y="512"/>
                  </a:cxn>
                  <a:cxn ang="0">
                    <a:pos x="1152" y="552"/>
                  </a:cxn>
                  <a:cxn ang="0">
                    <a:pos x="1130" y="564"/>
                  </a:cxn>
                  <a:cxn ang="0">
                    <a:pos x="708" y="566"/>
                  </a:cxn>
                  <a:cxn ang="0">
                    <a:pos x="470" y="566"/>
                  </a:cxn>
                  <a:cxn ang="0">
                    <a:pos x="290" y="372"/>
                  </a:cxn>
                  <a:cxn ang="0">
                    <a:pos x="282" y="336"/>
                  </a:cxn>
                  <a:cxn ang="0">
                    <a:pos x="268" y="326"/>
                  </a:cxn>
                  <a:cxn ang="0">
                    <a:pos x="114" y="322"/>
                  </a:cxn>
                  <a:cxn ang="0">
                    <a:pos x="0" y="490"/>
                  </a:cxn>
                  <a:cxn ang="0">
                    <a:pos x="0" y="80"/>
                  </a:cxn>
                  <a:cxn ang="0">
                    <a:pos x="292" y="2"/>
                  </a:cxn>
                  <a:cxn ang="0">
                    <a:pos x="344" y="12"/>
                  </a:cxn>
                  <a:cxn ang="0">
                    <a:pos x="360" y="32"/>
                  </a:cxn>
                  <a:cxn ang="0">
                    <a:pos x="368" y="76"/>
                  </a:cxn>
                  <a:cxn ang="0">
                    <a:pos x="366" y="244"/>
                  </a:cxn>
                  <a:cxn ang="0">
                    <a:pos x="356" y="264"/>
                  </a:cxn>
                  <a:cxn ang="0">
                    <a:pos x="318" y="284"/>
                  </a:cxn>
                  <a:cxn ang="0">
                    <a:pos x="334" y="292"/>
                  </a:cxn>
                  <a:cxn ang="0">
                    <a:pos x="362" y="316"/>
                  </a:cxn>
                  <a:cxn ang="0">
                    <a:pos x="366" y="330"/>
                  </a:cxn>
                  <a:cxn ang="0">
                    <a:pos x="368" y="490"/>
                  </a:cxn>
                  <a:cxn ang="0">
                    <a:pos x="650" y="2"/>
                  </a:cxn>
                  <a:cxn ang="0">
                    <a:pos x="808" y="76"/>
                  </a:cxn>
                  <a:cxn ang="0">
                    <a:pos x="1096" y="2"/>
                  </a:cxn>
                </a:cxnLst>
                <a:rect l="0" t="0" r="r" b="b"/>
                <a:pathLst>
                  <a:path w="1172" h="566">
                    <a:moveTo>
                      <a:pt x="1096" y="0"/>
                    </a:moveTo>
                    <a:lnTo>
                      <a:pt x="1096" y="0"/>
                    </a:lnTo>
                    <a:lnTo>
                      <a:pt x="772" y="0"/>
                    </a:lnTo>
                    <a:lnTo>
                      <a:pt x="772" y="78"/>
                    </a:lnTo>
                    <a:lnTo>
                      <a:pt x="806" y="78"/>
                    </a:lnTo>
                    <a:lnTo>
                      <a:pt x="806" y="490"/>
                    </a:lnTo>
                    <a:lnTo>
                      <a:pt x="772" y="490"/>
                    </a:lnTo>
                    <a:lnTo>
                      <a:pt x="652" y="0"/>
                    </a:lnTo>
                    <a:lnTo>
                      <a:pt x="524" y="0"/>
                    </a:lnTo>
                    <a:lnTo>
                      <a:pt x="406" y="490"/>
                    </a:lnTo>
                    <a:lnTo>
                      <a:pt x="368" y="490"/>
                    </a:lnTo>
                    <a:lnTo>
                      <a:pt x="368" y="334"/>
                    </a:lnTo>
                    <a:lnTo>
                      <a:pt x="368" y="334"/>
                    </a:lnTo>
                    <a:lnTo>
                      <a:pt x="368" y="328"/>
                    </a:lnTo>
                    <a:lnTo>
                      <a:pt x="366" y="324"/>
                    </a:lnTo>
                    <a:lnTo>
                      <a:pt x="362" y="316"/>
                    </a:lnTo>
                    <a:lnTo>
                      <a:pt x="356" y="308"/>
                    </a:lnTo>
                    <a:lnTo>
                      <a:pt x="346" y="300"/>
                    </a:lnTo>
                    <a:lnTo>
                      <a:pt x="334" y="290"/>
                    </a:lnTo>
                    <a:lnTo>
                      <a:pt x="318" y="284"/>
                    </a:lnTo>
                    <a:lnTo>
                      <a:pt x="318" y="284"/>
                    </a:lnTo>
                    <a:lnTo>
                      <a:pt x="318" y="284"/>
                    </a:lnTo>
                    <a:lnTo>
                      <a:pt x="318" y="284"/>
                    </a:lnTo>
                    <a:lnTo>
                      <a:pt x="334" y="278"/>
                    </a:lnTo>
                    <a:lnTo>
                      <a:pt x="346" y="272"/>
                    </a:lnTo>
                    <a:lnTo>
                      <a:pt x="356" y="264"/>
                    </a:lnTo>
                    <a:lnTo>
                      <a:pt x="362" y="258"/>
                    </a:lnTo>
                    <a:lnTo>
                      <a:pt x="366" y="250"/>
                    </a:lnTo>
                    <a:lnTo>
                      <a:pt x="368" y="244"/>
                    </a:lnTo>
                    <a:lnTo>
                      <a:pt x="368" y="230"/>
                    </a:lnTo>
                    <a:lnTo>
                      <a:pt x="368" y="76"/>
                    </a:lnTo>
                    <a:lnTo>
                      <a:pt x="368" y="76"/>
                    </a:lnTo>
                    <a:lnTo>
                      <a:pt x="368" y="60"/>
                    </a:lnTo>
                    <a:lnTo>
                      <a:pt x="366" y="44"/>
                    </a:lnTo>
                    <a:lnTo>
                      <a:pt x="362" y="32"/>
                    </a:lnTo>
                    <a:lnTo>
                      <a:pt x="354" y="20"/>
                    </a:lnTo>
                    <a:lnTo>
                      <a:pt x="354" y="20"/>
                    </a:lnTo>
                    <a:lnTo>
                      <a:pt x="344" y="12"/>
                    </a:lnTo>
                    <a:lnTo>
                      <a:pt x="330" y="6"/>
                    </a:lnTo>
                    <a:lnTo>
                      <a:pt x="314" y="2"/>
                    </a:lnTo>
                    <a:lnTo>
                      <a:pt x="292" y="0"/>
                    </a:lnTo>
                    <a:lnTo>
                      <a:pt x="0" y="0"/>
                    </a:lnTo>
                    <a:lnTo>
                      <a:pt x="0" y="80"/>
                    </a:lnTo>
                    <a:lnTo>
                      <a:pt x="34" y="78"/>
                    </a:lnTo>
                    <a:lnTo>
                      <a:pt x="34" y="490"/>
                    </a:lnTo>
                    <a:lnTo>
                      <a:pt x="0" y="490"/>
                    </a:lnTo>
                    <a:lnTo>
                      <a:pt x="0" y="566"/>
                    </a:lnTo>
                    <a:lnTo>
                      <a:pt x="114" y="566"/>
                    </a:lnTo>
                    <a:lnTo>
                      <a:pt x="114" y="322"/>
                    </a:lnTo>
                    <a:lnTo>
                      <a:pt x="248" y="322"/>
                    </a:lnTo>
                    <a:lnTo>
                      <a:pt x="248" y="322"/>
                    </a:lnTo>
                    <a:lnTo>
                      <a:pt x="260" y="322"/>
                    </a:lnTo>
                    <a:lnTo>
                      <a:pt x="268" y="326"/>
                    </a:lnTo>
                    <a:lnTo>
                      <a:pt x="276" y="330"/>
                    </a:lnTo>
                    <a:lnTo>
                      <a:pt x="280" y="336"/>
                    </a:lnTo>
                    <a:lnTo>
                      <a:pt x="284" y="344"/>
                    </a:lnTo>
                    <a:lnTo>
                      <a:pt x="286" y="352"/>
                    </a:lnTo>
                    <a:lnTo>
                      <a:pt x="288" y="372"/>
                    </a:lnTo>
                    <a:lnTo>
                      <a:pt x="288" y="566"/>
                    </a:lnTo>
                    <a:lnTo>
                      <a:pt x="470" y="566"/>
                    </a:lnTo>
                    <a:lnTo>
                      <a:pt x="512" y="394"/>
                    </a:lnTo>
                    <a:lnTo>
                      <a:pt x="660" y="394"/>
                    </a:lnTo>
                    <a:lnTo>
                      <a:pt x="708" y="566"/>
                    </a:lnTo>
                    <a:lnTo>
                      <a:pt x="1096" y="566"/>
                    </a:lnTo>
                    <a:lnTo>
                      <a:pt x="1096" y="566"/>
                    </a:lnTo>
                    <a:lnTo>
                      <a:pt x="1114" y="566"/>
                    </a:lnTo>
                    <a:lnTo>
                      <a:pt x="1130" y="564"/>
                    </a:lnTo>
                    <a:lnTo>
                      <a:pt x="1142" y="560"/>
                    </a:lnTo>
                    <a:lnTo>
                      <a:pt x="1154" y="554"/>
                    </a:lnTo>
                    <a:lnTo>
                      <a:pt x="1154" y="554"/>
                    </a:lnTo>
                    <a:lnTo>
                      <a:pt x="1162" y="544"/>
                    </a:lnTo>
                    <a:lnTo>
                      <a:pt x="1168" y="530"/>
                    </a:lnTo>
                    <a:lnTo>
                      <a:pt x="1172" y="512"/>
                    </a:lnTo>
                    <a:lnTo>
                      <a:pt x="1172" y="490"/>
                    </a:lnTo>
                    <a:lnTo>
                      <a:pt x="1172" y="76"/>
                    </a:lnTo>
                    <a:lnTo>
                      <a:pt x="1172" y="76"/>
                    </a:lnTo>
                    <a:lnTo>
                      <a:pt x="1172" y="64"/>
                    </a:lnTo>
                    <a:lnTo>
                      <a:pt x="1168" y="52"/>
                    </a:lnTo>
                    <a:lnTo>
                      <a:pt x="1162" y="38"/>
                    </a:lnTo>
                    <a:lnTo>
                      <a:pt x="1162" y="38"/>
                    </a:lnTo>
                    <a:lnTo>
                      <a:pt x="1154" y="24"/>
                    </a:lnTo>
                    <a:lnTo>
                      <a:pt x="1148" y="18"/>
                    </a:lnTo>
                    <a:lnTo>
                      <a:pt x="1140" y="12"/>
                    </a:lnTo>
                    <a:lnTo>
                      <a:pt x="1132" y="8"/>
                    </a:lnTo>
                    <a:lnTo>
                      <a:pt x="1122" y="4"/>
                    </a:lnTo>
                    <a:lnTo>
                      <a:pt x="1110" y="2"/>
                    </a:lnTo>
                    <a:lnTo>
                      <a:pt x="1096" y="0"/>
                    </a:lnTo>
                    <a:lnTo>
                      <a:pt x="1096" y="0"/>
                    </a:lnTo>
                    <a:lnTo>
                      <a:pt x="1096" y="2"/>
                    </a:lnTo>
                    <a:lnTo>
                      <a:pt x="1096" y="2"/>
                    </a:lnTo>
                    <a:lnTo>
                      <a:pt x="1110" y="2"/>
                    </a:lnTo>
                    <a:lnTo>
                      <a:pt x="1120" y="4"/>
                    </a:lnTo>
                    <a:lnTo>
                      <a:pt x="1130" y="8"/>
                    </a:lnTo>
                    <a:lnTo>
                      <a:pt x="1140" y="12"/>
                    </a:lnTo>
                    <a:lnTo>
                      <a:pt x="1146" y="18"/>
                    </a:lnTo>
                    <a:lnTo>
                      <a:pt x="1154" y="24"/>
                    </a:lnTo>
                    <a:lnTo>
                      <a:pt x="1162" y="38"/>
                    </a:lnTo>
                    <a:lnTo>
                      <a:pt x="1162" y="38"/>
                    </a:lnTo>
                    <a:lnTo>
                      <a:pt x="1168" y="52"/>
                    </a:lnTo>
                    <a:lnTo>
                      <a:pt x="1170" y="66"/>
                    </a:lnTo>
                    <a:lnTo>
                      <a:pt x="1170" y="66"/>
                    </a:lnTo>
                    <a:lnTo>
                      <a:pt x="1172" y="76"/>
                    </a:lnTo>
                    <a:lnTo>
                      <a:pt x="1172" y="490"/>
                    </a:lnTo>
                    <a:lnTo>
                      <a:pt x="1172" y="490"/>
                    </a:lnTo>
                    <a:lnTo>
                      <a:pt x="1170" y="512"/>
                    </a:lnTo>
                    <a:lnTo>
                      <a:pt x="1166" y="530"/>
                    </a:lnTo>
                    <a:lnTo>
                      <a:pt x="1160" y="544"/>
                    </a:lnTo>
                    <a:lnTo>
                      <a:pt x="1152" y="552"/>
                    </a:lnTo>
                    <a:lnTo>
                      <a:pt x="1152" y="552"/>
                    </a:lnTo>
                    <a:lnTo>
                      <a:pt x="1142" y="560"/>
                    </a:lnTo>
                    <a:lnTo>
                      <a:pt x="1130" y="564"/>
                    </a:lnTo>
                    <a:lnTo>
                      <a:pt x="1114" y="566"/>
                    </a:lnTo>
                    <a:lnTo>
                      <a:pt x="1096" y="566"/>
                    </a:lnTo>
                    <a:lnTo>
                      <a:pt x="708" y="566"/>
                    </a:lnTo>
                    <a:lnTo>
                      <a:pt x="660" y="394"/>
                    </a:lnTo>
                    <a:lnTo>
                      <a:pt x="510" y="394"/>
                    </a:lnTo>
                    <a:lnTo>
                      <a:pt x="470" y="566"/>
                    </a:lnTo>
                    <a:lnTo>
                      <a:pt x="290" y="566"/>
                    </a:lnTo>
                    <a:lnTo>
                      <a:pt x="290" y="372"/>
                    </a:lnTo>
                    <a:lnTo>
                      <a:pt x="290" y="372"/>
                    </a:lnTo>
                    <a:lnTo>
                      <a:pt x="288" y="352"/>
                    </a:lnTo>
                    <a:lnTo>
                      <a:pt x="286" y="344"/>
                    </a:lnTo>
                    <a:lnTo>
                      <a:pt x="282" y="336"/>
                    </a:lnTo>
                    <a:lnTo>
                      <a:pt x="282" y="336"/>
                    </a:lnTo>
                    <a:lnTo>
                      <a:pt x="276" y="330"/>
                    </a:lnTo>
                    <a:lnTo>
                      <a:pt x="268" y="326"/>
                    </a:lnTo>
                    <a:lnTo>
                      <a:pt x="260" y="322"/>
                    </a:lnTo>
                    <a:lnTo>
                      <a:pt x="248" y="322"/>
                    </a:lnTo>
                    <a:lnTo>
                      <a:pt x="114" y="322"/>
                    </a:lnTo>
                    <a:lnTo>
                      <a:pt x="114" y="566"/>
                    </a:lnTo>
                    <a:lnTo>
                      <a:pt x="0" y="566"/>
                    </a:lnTo>
                    <a:lnTo>
                      <a:pt x="0" y="490"/>
                    </a:lnTo>
                    <a:lnTo>
                      <a:pt x="34" y="490"/>
                    </a:lnTo>
                    <a:lnTo>
                      <a:pt x="34" y="76"/>
                    </a:lnTo>
                    <a:lnTo>
                      <a:pt x="0" y="80"/>
                    </a:lnTo>
                    <a:lnTo>
                      <a:pt x="0" y="2"/>
                    </a:lnTo>
                    <a:lnTo>
                      <a:pt x="292" y="2"/>
                    </a:lnTo>
                    <a:lnTo>
                      <a:pt x="292" y="2"/>
                    </a:lnTo>
                    <a:lnTo>
                      <a:pt x="314" y="2"/>
                    </a:lnTo>
                    <a:lnTo>
                      <a:pt x="330" y="6"/>
                    </a:lnTo>
                    <a:lnTo>
                      <a:pt x="344" y="12"/>
                    </a:lnTo>
                    <a:lnTo>
                      <a:pt x="354" y="22"/>
                    </a:lnTo>
                    <a:lnTo>
                      <a:pt x="354" y="22"/>
                    </a:lnTo>
                    <a:lnTo>
                      <a:pt x="360" y="32"/>
                    </a:lnTo>
                    <a:lnTo>
                      <a:pt x="364" y="44"/>
                    </a:lnTo>
                    <a:lnTo>
                      <a:pt x="368" y="60"/>
                    </a:lnTo>
                    <a:lnTo>
                      <a:pt x="368" y="76"/>
                    </a:lnTo>
                    <a:lnTo>
                      <a:pt x="368" y="230"/>
                    </a:lnTo>
                    <a:lnTo>
                      <a:pt x="368" y="230"/>
                    </a:lnTo>
                    <a:lnTo>
                      <a:pt x="366" y="244"/>
                    </a:lnTo>
                    <a:lnTo>
                      <a:pt x="366" y="250"/>
                    </a:lnTo>
                    <a:lnTo>
                      <a:pt x="362" y="258"/>
                    </a:lnTo>
                    <a:lnTo>
                      <a:pt x="356" y="264"/>
                    </a:lnTo>
                    <a:lnTo>
                      <a:pt x="346" y="270"/>
                    </a:lnTo>
                    <a:lnTo>
                      <a:pt x="334" y="276"/>
                    </a:lnTo>
                    <a:lnTo>
                      <a:pt x="318" y="284"/>
                    </a:lnTo>
                    <a:lnTo>
                      <a:pt x="318" y="284"/>
                    </a:lnTo>
                    <a:lnTo>
                      <a:pt x="318" y="284"/>
                    </a:lnTo>
                    <a:lnTo>
                      <a:pt x="334" y="292"/>
                    </a:lnTo>
                    <a:lnTo>
                      <a:pt x="346" y="300"/>
                    </a:lnTo>
                    <a:lnTo>
                      <a:pt x="356" y="308"/>
                    </a:lnTo>
                    <a:lnTo>
                      <a:pt x="362" y="316"/>
                    </a:lnTo>
                    <a:lnTo>
                      <a:pt x="362" y="316"/>
                    </a:lnTo>
                    <a:lnTo>
                      <a:pt x="366" y="324"/>
                    </a:lnTo>
                    <a:lnTo>
                      <a:pt x="366" y="330"/>
                    </a:lnTo>
                    <a:lnTo>
                      <a:pt x="366" y="330"/>
                    </a:lnTo>
                    <a:lnTo>
                      <a:pt x="368" y="334"/>
                    </a:lnTo>
                    <a:lnTo>
                      <a:pt x="368" y="490"/>
                    </a:lnTo>
                    <a:lnTo>
                      <a:pt x="406" y="490"/>
                    </a:lnTo>
                    <a:lnTo>
                      <a:pt x="524" y="2"/>
                    </a:lnTo>
                    <a:lnTo>
                      <a:pt x="650" y="2"/>
                    </a:lnTo>
                    <a:lnTo>
                      <a:pt x="772" y="490"/>
                    </a:lnTo>
                    <a:lnTo>
                      <a:pt x="808" y="490"/>
                    </a:lnTo>
                    <a:lnTo>
                      <a:pt x="808" y="76"/>
                    </a:lnTo>
                    <a:lnTo>
                      <a:pt x="772" y="76"/>
                    </a:lnTo>
                    <a:lnTo>
                      <a:pt x="772" y="2"/>
                    </a:lnTo>
                    <a:lnTo>
                      <a:pt x="1096" y="2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35" name="Freeform 134"/>
              <p:cNvSpPr>
                <a:spLocks/>
              </p:cNvSpPr>
              <p:nvPr/>
            </p:nvSpPr>
            <p:spPr bwMode="auto">
              <a:xfrm>
                <a:off x="8311962" y="363264"/>
                <a:ext cx="97545" cy="221837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124" y="282"/>
                  </a:cxn>
                  <a:cxn ang="0">
                    <a:pos x="0" y="282"/>
                  </a:cxn>
                  <a:cxn ang="0">
                    <a:pos x="66" y="0"/>
                  </a:cxn>
                </a:cxnLst>
                <a:rect l="0" t="0" r="r" b="b"/>
                <a:pathLst>
                  <a:path w="124" h="282">
                    <a:moveTo>
                      <a:pt x="66" y="0"/>
                    </a:moveTo>
                    <a:lnTo>
                      <a:pt x="124" y="282"/>
                    </a:lnTo>
                    <a:lnTo>
                      <a:pt x="0" y="282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ED1C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36" name="Freeform 135"/>
              <p:cNvSpPr>
                <a:spLocks/>
              </p:cNvSpPr>
              <p:nvPr/>
            </p:nvSpPr>
            <p:spPr bwMode="auto">
              <a:xfrm>
                <a:off x="8311962" y="363264"/>
                <a:ext cx="97545" cy="223410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66" y="0"/>
                  </a:cxn>
                  <a:cxn ang="0">
                    <a:pos x="124" y="282"/>
                  </a:cxn>
                  <a:cxn ang="0">
                    <a:pos x="0" y="282"/>
                  </a:cxn>
                  <a:cxn ang="0">
                    <a:pos x="68" y="0"/>
                  </a:cxn>
                  <a:cxn ang="0">
                    <a:pos x="66" y="0"/>
                  </a:cxn>
                  <a:cxn ang="0">
                    <a:pos x="66" y="0"/>
                  </a:cxn>
                  <a:cxn ang="0">
                    <a:pos x="66" y="0"/>
                  </a:cxn>
                  <a:cxn ang="0">
                    <a:pos x="66" y="0"/>
                  </a:cxn>
                  <a:cxn ang="0">
                    <a:pos x="0" y="284"/>
                  </a:cxn>
                  <a:cxn ang="0">
                    <a:pos x="124" y="284"/>
                  </a:cxn>
                  <a:cxn ang="0">
                    <a:pos x="68" y="0"/>
                  </a:cxn>
                  <a:cxn ang="0">
                    <a:pos x="66" y="0"/>
                  </a:cxn>
                  <a:cxn ang="0">
                    <a:pos x="66" y="0"/>
                  </a:cxn>
                </a:cxnLst>
                <a:rect l="0" t="0" r="r" b="b"/>
                <a:pathLst>
                  <a:path w="124" h="284">
                    <a:moveTo>
                      <a:pt x="66" y="0"/>
                    </a:moveTo>
                    <a:lnTo>
                      <a:pt x="66" y="0"/>
                    </a:lnTo>
                    <a:lnTo>
                      <a:pt x="124" y="282"/>
                    </a:lnTo>
                    <a:lnTo>
                      <a:pt x="0" y="282"/>
                    </a:lnTo>
                    <a:lnTo>
                      <a:pt x="68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0" y="284"/>
                    </a:lnTo>
                    <a:lnTo>
                      <a:pt x="124" y="284"/>
                    </a:lnTo>
                    <a:lnTo>
                      <a:pt x="68" y="0"/>
                    </a:lnTo>
                    <a:lnTo>
                      <a:pt x="66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ED1C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37" name="Freeform 136"/>
              <p:cNvSpPr>
                <a:spLocks/>
              </p:cNvSpPr>
              <p:nvPr/>
            </p:nvSpPr>
            <p:spPr bwMode="auto">
              <a:xfrm>
                <a:off x="8599878" y="383717"/>
                <a:ext cx="162051" cy="3241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12"/>
                  </a:cxn>
                  <a:cxn ang="0">
                    <a:pos x="168" y="412"/>
                  </a:cxn>
                  <a:cxn ang="0">
                    <a:pos x="168" y="412"/>
                  </a:cxn>
                  <a:cxn ang="0">
                    <a:pos x="180" y="410"/>
                  </a:cxn>
                  <a:cxn ang="0">
                    <a:pos x="190" y="408"/>
                  </a:cxn>
                  <a:cxn ang="0">
                    <a:pos x="196" y="404"/>
                  </a:cxn>
                  <a:cxn ang="0">
                    <a:pos x="202" y="398"/>
                  </a:cxn>
                  <a:cxn ang="0">
                    <a:pos x="204" y="394"/>
                  </a:cxn>
                  <a:cxn ang="0">
                    <a:pos x="206" y="386"/>
                  </a:cxn>
                  <a:cxn ang="0">
                    <a:pos x="206" y="372"/>
                  </a:cxn>
                  <a:cxn ang="0">
                    <a:pos x="206" y="44"/>
                  </a:cxn>
                  <a:cxn ang="0">
                    <a:pos x="206" y="44"/>
                  </a:cxn>
                  <a:cxn ang="0">
                    <a:pos x="206" y="30"/>
                  </a:cxn>
                  <a:cxn ang="0">
                    <a:pos x="204" y="22"/>
                  </a:cxn>
                  <a:cxn ang="0">
                    <a:pos x="200" y="16"/>
                  </a:cxn>
                  <a:cxn ang="0">
                    <a:pos x="194" y="10"/>
                  </a:cxn>
                  <a:cxn ang="0">
                    <a:pos x="186" y="4"/>
                  </a:cxn>
                  <a:cxn ang="0">
                    <a:pos x="174" y="0"/>
                  </a:cxn>
                  <a:cxn ang="0">
                    <a:pos x="158" y="0"/>
                  </a:cxn>
                  <a:cxn ang="0">
                    <a:pos x="0" y="0"/>
                  </a:cxn>
                </a:cxnLst>
                <a:rect l="0" t="0" r="r" b="b"/>
                <a:pathLst>
                  <a:path w="206" h="412">
                    <a:moveTo>
                      <a:pt x="0" y="0"/>
                    </a:moveTo>
                    <a:lnTo>
                      <a:pt x="0" y="412"/>
                    </a:lnTo>
                    <a:lnTo>
                      <a:pt x="168" y="412"/>
                    </a:lnTo>
                    <a:lnTo>
                      <a:pt x="168" y="412"/>
                    </a:lnTo>
                    <a:lnTo>
                      <a:pt x="180" y="410"/>
                    </a:lnTo>
                    <a:lnTo>
                      <a:pt x="190" y="408"/>
                    </a:lnTo>
                    <a:lnTo>
                      <a:pt x="196" y="404"/>
                    </a:lnTo>
                    <a:lnTo>
                      <a:pt x="202" y="398"/>
                    </a:lnTo>
                    <a:lnTo>
                      <a:pt x="204" y="394"/>
                    </a:lnTo>
                    <a:lnTo>
                      <a:pt x="206" y="386"/>
                    </a:lnTo>
                    <a:lnTo>
                      <a:pt x="206" y="372"/>
                    </a:lnTo>
                    <a:lnTo>
                      <a:pt x="206" y="44"/>
                    </a:lnTo>
                    <a:lnTo>
                      <a:pt x="206" y="44"/>
                    </a:lnTo>
                    <a:lnTo>
                      <a:pt x="206" y="30"/>
                    </a:lnTo>
                    <a:lnTo>
                      <a:pt x="204" y="22"/>
                    </a:lnTo>
                    <a:lnTo>
                      <a:pt x="200" y="16"/>
                    </a:lnTo>
                    <a:lnTo>
                      <a:pt x="194" y="10"/>
                    </a:lnTo>
                    <a:lnTo>
                      <a:pt x="186" y="4"/>
                    </a:lnTo>
                    <a:lnTo>
                      <a:pt x="174" y="0"/>
                    </a:lnTo>
                    <a:lnTo>
                      <a:pt x="15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1C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38" name="Freeform 137"/>
              <p:cNvSpPr>
                <a:spLocks/>
              </p:cNvSpPr>
              <p:nvPr/>
            </p:nvSpPr>
            <p:spPr bwMode="auto">
              <a:xfrm>
                <a:off x="8599878" y="382143"/>
                <a:ext cx="162051" cy="32567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414"/>
                  </a:cxn>
                  <a:cxn ang="0">
                    <a:pos x="168" y="414"/>
                  </a:cxn>
                  <a:cxn ang="0">
                    <a:pos x="168" y="414"/>
                  </a:cxn>
                  <a:cxn ang="0">
                    <a:pos x="168" y="414"/>
                  </a:cxn>
                  <a:cxn ang="0">
                    <a:pos x="180" y="412"/>
                  </a:cxn>
                  <a:cxn ang="0">
                    <a:pos x="190" y="410"/>
                  </a:cxn>
                  <a:cxn ang="0">
                    <a:pos x="198" y="406"/>
                  </a:cxn>
                  <a:cxn ang="0">
                    <a:pos x="202" y="402"/>
                  </a:cxn>
                  <a:cxn ang="0">
                    <a:pos x="202" y="402"/>
                  </a:cxn>
                  <a:cxn ang="0">
                    <a:pos x="204" y="396"/>
                  </a:cxn>
                  <a:cxn ang="0">
                    <a:pos x="206" y="388"/>
                  </a:cxn>
                  <a:cxn ang="0">
                    <a:pos x="206" y="374"/>
                  </a:cxn>
                  <a:cxn ang="0">
                    <a:pos x="206" y="46"/>
                  </a:cxn>
                  <a:cxn ang="0">
                    <a:pos x="206" y="46"/>
                  </a:cxn>
                  <a:cxn ang="0">
                    <a:pos x="206" y="32"/>
                  </a:cxn>
                  <a:cxn ang="0">
                    <a:pos x="204" y="24"/>
                  </a:cxn>
                  <a:cxn ang="0">
                    <a:pos x="200" y="18"/>
                  </a:cxn>
                  <a:cxn ang="0">
                    <a:pos x="200" y="18"/>
                  </a:cxn>
                  <a:cxn ang="0">
                    <a:pos x="194" y="10"/>
                  </a:cxn>
                  <a:cxn ang="0">
                    <a:pos x="186" y="6"/>
                  </a:cxn>
                  <a:cxn ang="0">
                    <a:pos x="174" y="2"/>
                  </a:cxn>
                  <a:cxn ang="0">
                    <a:pos x="158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58" y="2"/>
                  </a:cxn>
                  <a:cxn ang="0">
                    <a:pos x="158" y="2"/>
                  </a:cxn>
                  <a:cxn ang="0">
                    <a:pos x="174" y="2"/>
                  </a:cxn>
                  <a:cxn ang="0">
                    <a:pos x="186" y="6"/>
                  </a:cxn>
                  <a:cxn ang="0">
                    <a:pos x="194" y="12"/>
                  </a:cxn>
                  <a:cxn ang="0">
                    <a:pos x="200" y="18"/>
                  </a:cxn>
                  <a:cxn ang="0">
                    <a:pos x="200" y="18"/>
                  </a:cxn>
                  <a:cxn ang="0">
                    <a:pos x="204" y="24"/>
                  </a:cxn>
                  <a:cxn ang="0">
                    <a:pos x="204" y="32"/>
                  </a:cxn>
                  <a:cxn ang="0">
                    <a:pos x="206" y="46"/>
                  </a:cxn>
                  <a:cxn ang="0">
                    <a:pos x="206" y="374"/>
                  </a:cxn>
                  <a:cxn ang="0">
                    <a:pos x="206" y="374"/>
                  </a:cxn>
                  <a:cxn ang="0">
                    <a:pos x="206" y="388"/>
                  </a:cxn>
                  <a:cxn ang="0">
                    <a:pos x="204" y="394"/>
                  </a:cxn>
                  <a:cxn ang="0">
                    <a:pos x="202" y="400"/>
                  </a:cxn>
                  <a:cxn ang="0">
                    <a:pos x="202" y="400"/>
                  </a:cxn>
                  <a:cxn ang="0">
                    <a:pos x="196" y="406"/>
                  </a:cxn>
                  <a:cxn ang="0">
                    <a:pos x="190" y="410"/>
                  </a:cxn>
                  <a:cxn ang="0">
                    <a:pos x="180" y="412"/>
                  </a:cxn>
                  <a:cxn ang="0">
                    <a:pos x="168" y="414"/>
                  </a:cxn>
                  <a:cxn ang="0">
                    <a:pos x="168" y="414"/>
                  </a:cxn>
                  <a:cxn ang="0">
                    <a:pos x="168" y="414"/>
                  </a:cxn>
                  <a:cxn ang="0">
                    <a:pos x="0" y="41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206" h="414">
                    <a:moveTo>
                      <a:pt x="0" y="2"/>
                    </a:moveTo>
                    <a:lnTo>
                      <a:pt x="0" y="2"/>
                    </a:lnTo>
                    <a:lnTo>
                      <a:pt x="0" y="414"/>
                    </a:lnTo>
                    <a:lnTo>
                      <a:pt x="168" y="414"/>
                    </a:lnTo>
                    <a:lnTo>
                      <a:pt x="168" y="414"/>
                    </a:lnTo>
                    <a:lnTo>
                      <a:pt x="168" y="414"/>
                    </a:lnTo>
                    <a:lnTo>
                      <a:pt x="180" y="412"/>
                    </a:lnTo>
                    <a:lnTo>
                      <a:pt x="190" y="410"/>
                    </a:lnTo>
                    <a:lnTo>
                      <a:pt x="198" y="406"/>
                    </a:lnTo>
                    <a:lnTo>
                      <a:pt x="202" y="402"/>
                    </a:lnTo>
                    <a:lnTo>
                      <a:pt x="202" y="402"/>
                    </a:lnTo>
                    <a:lnTo>
                      <a:pt x="204" y="396"/>
                    </a:lnTo>
                    <a:lnTo>
                      <a:pt x="206" y="388"/>
                    </a:lnTo>
                    <a:lnTo>
                      <a:pt x="206" y="374"/>
                    </a:lnTo>
                    <a:lnTo>
                      <a:pt x="206" y="46"/>
                    </a:lnTo>
                    <a:lnTo>
                      <a:pt x="206" y="46"/>
                    </a:lnTo>
                    <a:lnTo>
                      <a:pt x="206" y="32"/>
                    </a:lnTo>
                    <a:lnTo>
                      <a:pt x="204" y="24"/>
                    </a:lnTo>
                    <a:lnTo>
                      <a:pt x="200" y="18"/>
                    </a:lnTo>
                    <a:lnTo>
                      <a:pt x="200" y="18"/>
                    </a:lnTo>
                    <a:lnTo>
                      <a:pt x="194" y="10"/>
                    </a:lnTo>
                    <a:lnTo>
                      <a:pt x="186" y="6"/>
                    </a:lnTo>
                    <a:lnTo>
                      <a:pt x="174" y="2"/>
                    </a:lnTo>
                    <a:lnTo>
                      <a:pt x="158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58" y="2"/>
                    </a:lnTo>
                    <a:lnTo>
                      <a:pt x="158" y="2"/>
                    </a:lnTo>
                    <a:lnTo>
                      <a:pt x="174" y="2"/>
                    </a:lnTo>
                    <a:lnTo>
                      <a:pt x="186" y="6"/>
                    </a:lnTo>
                    <a:lnTo>
                      <a:pt x="194" y="12"/>
                    </a:lnTo>
                    <a:lnTo>
                      <a:pt x="200" y="18"/>
                    </a:lnTo>
                    <a:lnTo>
                      <a:pt x="200" y="18"/>
                    </a:lnTo>
                    <a:lnTo>
                      <a:pt x="204" y="24"/>
                    </a:lnTo>
                    <a:lnTo>
                      <a:pt x="204" y="32"/>
                    </a:lnTo>
                    <a:lnTo>
                      <a:pt x="206" y="46"/>
                    </a:lnTo>
                    <a:lnTo>
                      <a:pt x="206" y="374"/>
                    </a:lnTo>
                    <a:lnTo>
                      <a:pt x="206" y="374"/>
                    </a:lnTo>
                    <a:lnTo>
                      <a:pt x="206" y="388"/>
                    </a:lnTo>
                    <a:lnTo>
                      <a:pt x="204" y="394"/>
                    </a:lnTo>
                    <a:lnTo>
                      <a:pt x="202" y="400"/>
                    </a:lnTo>
                    <a:lnTo>
                      <a:pt x="202" y="400"/>
                    </a:lnTo>
                    <a:lnTo>
                      <a:pt x="196" y="406"/>
                    </a:lnTo>
                    <a:lnTo>
                      <a:pt x="190" y="410"/>
                    </a:lnTo>
                    <a:lnTo>
                      <a:pt x="180" y="412"/>
                    </a:lnTo>
                    <a:lnTo>
                      <a:pt x="168" y="414"/>
                    </a:lnTo>
                    <a:lnTo>
                      <a:pt x="168" y="414"/>
                    </a:lnTo>
                    <a:lnTo>
                      <a:pt x="168" y="414"/>
                    </a:lnTo>
                    <a:lnTo>
                      <a:pt x="0" y="41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D1C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39" name="Freeform 138"/>
              <p:cNvSpPr>
                <a:spLocks/>
              </p:cNvSpPr>
              <p:nvPr/>
            </p:nvSpPr>
            <p:spPr bwMode="auto">
              <a:xfrm>
                <a:off x="7987860" y="383717"/>
                <a:ext cx="140025" cy="1337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70"/>
                  </a:cxn>
                  <a:cxn ang="0">
                    <a:pos x="142" y="170"/>
                  </a:cxn>
                  <a:cxn ang="0">
                    <a:pos x="142" y="170"/>
                  </a:cxn>
                  <a:cxn ang="0">
                    <a:pos x="152" y="168"/>
                  </a:cxn>
                  <a:cxn ang="0">
                    <a:pos x="162" y="164"/>
                  </a:cxn>
                  <a:cxn ang="0">
                    <a:pos x="168" y="160"/>
                  </a:cxn>
                  <a:cxn ang="0">
                    <a:pos x="172" y="154"/>
                  </a:cxn>
                  <a:cxn ang="0">
                    <a:pos x="174" y="148"/>
                  </a:cxn>
                  <a:cxn ang="0">
                    <a:pos x="176" y="140"/>
                  </a:cxn>
                  <a:cxn ang="0">
                    <a:pos x="178" y="126"/>
                  </a:cxn>
                  <a:cxn ang="0">
                    <a:pos x="178" y="38"/>
                  </a:cxn>
                  <a:cxn ang="0">
                    <a:pos x="178" y="38"/>
                  </a:cxn>
                  <a:cxn ang="0">
                    <a:pos x="174" y="24"/>
                  </a:cxn>
                  <a:cxn ang="0">
                    <a:pos x="172" y="18"/>
                  </a:cxn>
                  <a:cxn ang="0">
                    <a:pos x="168" y="12"/>
                  </a:cxn>
                  <a:cxn ang="0">
                    <a:pos x="164" y="8"/>
                  </a:cxn>
                  <a:cxn ang="0">
                    <a:pos x="156" y="2"/>
                  </a:cxn>
                  <a:cxn ang="0">
                    <a:pos x="148" y="0"/>
                  </a:cxn>
                  <a:cxn ang="0">
                    <a:pos x="136" y="0"/>
                  </a:cxn>
                  <a:cxn ang="0">
                    <a:pos x="0" y="0"/>
                  </a:cxn>
                </a:cxnLst>
                <a:rect l="0" t="0" r="r" b="b"/>
                <a:pathLst>
                  <a:path w="178" h="170">
                    <a:moveTo>
                      <a:pt x="0" y="0"/>
                    </a:moveTo>
                    <a:lnTo>
                      <a:pt x="0" y="170"/>
                    </a:lnTo>
                    <a:lnTo>
                      <a:pt x="142" y="170"/>
                    </a:lnTo>
                    <a:lnTo>
                      <a:pt x="142" y="170"/>
                    </a:lnTo>
                    <a:lnTo>
                      <a:pt x="152" y="168"/>
                    </a:lnTo>
                    <a:lnTo>
                      <a:pt x="162" y="164"/>
                    </a:lnTo>
                    <a:lnTo>
                      <a:pt x="168" y="160"/>
                    </a:lnTo>
                    <a:lnTo>
                      <a:pt x="172" y="154"/>
                    </a:lnTo>
                    <a:lnTo>
                      <a:pt x="174" y="148"/>
                    </a:lnTo>
                    <a:lnTo>
                      <a:pt x="176" y="140"/>
                    </a:lnTo>
                    <a:lnTo>
                      <a:pt x="178" y="126"/>
                    </a:lnTo>
                    <a:lnTo>
                      <a:pt x="178" y="38"/>
                    </a:lnTo>
                    <a:lnTo>
                      <a:pt x="178" y="38"/>
                    </a:lnTo>
                    <a:lnTo>
                      <a:pt x="174" y="24"/>
                    </a:lnTo>
                    <a:lnTo>
                      <a:pt x="172" y="18"/>
                    </a:lnTo>
                    <a:lnTo>
                      <a:pt x="168" y="12"/>
                    </a:lnTo>
                    <a:lnTo>
                      <a:pt x="164" y="8"/>
                    </a:lnTo>
                    <a:lnTo>
                      <a:pt x="156" y="2"/>
                    </a:lnTo>
                    <a:lnTo>
                      <a:pt x="148" y="0"/>
                    </a:lnTo>
                    <a:lnTo>
                      <a:pt x="1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1C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40" name="Freeform 139"/>
              <p:cNvSpPr>
                <a:spLocks/>
              </p:cNvSpPr>
              <p:nvPr/>
            </p:nvSpPr>
            <p:spPr bwMode="auto">
              <a:xfrm>
                <a:off x="7986287" y="382143"/>
                <a:ext cx="141598" cy="136878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2"/>
                  </a:cxn>
                  <a:cxn ang="0">
                    <a:pos x="0" y="174"/>
                  </a:cxn>
                  <a:cxn ang="0">
                    <a:pos x="144" y="174"/>
                  </a:cxn>
                  <a:cxn ang="0">
                    <a:pos x="144" y="174"/>
                  </a:cxn>
                  <a:cxn ang="0">
                    <a:pos x="144" y="174"/>
                  </a:cxn>
                  <a:cxn ang="0">
                    <a:pos x="154" y="170"/>
                  </a:cxn>
                  <a:cxn ang="0">
                    <a:pos x="164" y="166"/>
                  </a:cxn>
                  <a:cxn ang="0">
                    <a:pos x="170" y="162"/>
                  </a:cxn>
                  <a:cxn ang="0">
                    <a:pos x="174" y="156"/>
                  </a:cxn>
                  <a:cxn ang="0">
                    <a:pos x="176" y="150"/>
                  </a:cxn>
                  <a:cxn ang="0">
                    <a:pos x="178" y="142"/>
                  </a:cxn>
                  <a:cxn ang="0">
                    <a:pos x="180" y="128"/>
                  </a:cxn>
                  <a:cxn ang="0">
                    <a:pos x="180" y="40"/>
                  </a:cxn>
                  <a:cxn ang="0">
                    <a:pos x="180" y="40"/>
                  </a:cxn>
                  <a:cxn ang="0">
                    <a:pos x="180" y="40"/>
                  </a:cxn>
                  <a:cxn ang="0">
                    <a:pos x="176" y="26"/>
                  </a:cxn>
                  <a:cxn ang="0">
                    <a:pos x="174" y="20"/>
                  </a:cxn>
                  <a:cxn ang="0">
                    <a:pos x="170" y="14"/>
                  </a:cxn>
                  <a:cxn ang="0">
                    <a:pos x="166" y="8"/>
                  </a:cxn>
                  <a:cxn ang="0">
                    <a:pos x="158" y="4"/>
                  </a:cxn>
                  <a:cxn ang="0">
                    <a:pos x="150" y="2"/>
                  </a:cxn>
                  <a:cxn ang="0">
                    <a:pos x="138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38" y="2"/>
                  </a:cxn>
                  <a:cxn ang="0">
                    <a:pos x="138" y="2"/>
                  </a:cxn>
                  <a:cxn ang="0">
                    <a:pos x="150" y="2"/>
                  </a:cxn>
                  <a:cxn ang="0">
                    <a:pos x="158" y="6"/>
                  </a:cxn>
                  <a:cxn ang="0">
                    <a:pos x="166" y="10"/>
                  </a:cxn>
                  <a:cxn ang="0">
                    <a:pos x="170" y="14"/>
                  </a:cxn>
                  <a:cxn ang="0">
                    <a:pos x="174" y="20"/>
                  </a:cxn>
                  <a:cxn ang="0">
                    <a:pos x="176" y="26"/>
                  </a:cxn>
                  <a:cxn ang="0">
                    <a:pos x="178" y="40"/>
                  </a:cxn>
                  <a:cxn ang="0">
                    <a:pos x="180" y="40"/>
                  </a:cxn>
                  <a:cxn ang="0">
                    <a:pos x="178" y="40"/>
                  </a:cxn>
                  <a:cxn ang="0">
                    <a:pos x="178" y="128"/>
                  </a:cxn>
                  <a:cxn ang="0">
                    <a:pos x="178" y="128"/>
                  </a:cxn>
                  <a:cxn ang="0">
                    <a:pos x="178" y="142"/>
                  </a:cxn>
                  <a:cxn ang="0">
                    <a:pos x="176" y="150"/>
                  </a:cxn>
                  <a:cxn ang="0">
                    <a:pos x="174" y="156"/>
                  </a:cxn>
                  <a:cxn ang="0">
                    <a:pos x="168" y="160"/>
                  </a:cxn>
                  <a:cxn ang="0">
                    <a:pos x="162" y="166"/>
                  </a:cxn>
                  <a:cxn ang="0">
                    <a:pos x="154" y="170"/>
                  </a:cxn>
                  <a:cxn ang="0">
                    <a:pos x="144" y="172"/>
                  </a:cxn>
                  <a:cxn ang="0">
                    <a:pos x="144" y="172"/>
                  </a:cxn>
                  <a:cxn ang="0">
                    <a:pos x="144" y="172"/>
                  </a:cxn>
                  <a:cxn ang="0">
                    <a:pos x="2" y="17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180" h="174">
                    <a:moveTo>
                      <a:pt x="2" y="2"/>
                    </a:moveTo>
                    <a:lnTo>
                      <a:pt x="0" y="2"/>
                    </a:lnTo>
                    <a:lnTo>
                      <a:pt x="0" y="174"/>
                    </a:lnTo>
                    <a:lnTo>
                      <a:pt x="144" y="174"/>
                    </a:lnTo>
                    <a:lnTo>
                      <a:pt x="144" y="174"/>
                    </a:lnTo>
                    <a:lnTo>
                      <a:pt x="144" y="174"/>
                    </a:lnTo>
                    <a:lnTo>
                      <a:pt x="154" y="170"/>
                    </a:lnTo>
                    <a:lnTo>
                      <a:pt x="164" y="166"/>
                    </a:lnTo>
                    <a:lnTo>
                      <a:pt x="170" y="162"/>
                    </a:lnTo>
                    <a:lnTo>
                      <a:pt x="174" y="156"/>
                    </a:lnTo>
                    <a:lnTo>
                      <a:pt x="176" y="150"/>
                    </a:lnTo>
                    <a:lnTo>
                      <a:pt x="178" y="142"/>
                    </a:lnTo>
                    <a:lnTo>
                      <a:pt x="180" y="128"/>
                    </a:lnTo>
                    <a:lnTo>
                      <a:pt x="180" y="40"/>
                    </a:lnTo>
                    <a:lnTo>
                      <a:pt x="180" y="40"/>
                    </a:lnTo>
                    <a:lnTo>
                      <a:pt x="180" y="40"/>
                    </a:lnTo>
                    <a:lnTo>
                      <a:pt x="176" y="26"/>
                    </a:lnTo>
                    <a:lnTo>
                      <a:pt x="174" y="20"/>
                    </a:lnTo>
                    <a:lnTo>
                      <a:pt x="170" y="14"/>
                    </a:lnTo>
                    <a:lnTo>
                      <a:pt x="166" y="8"/>
                    </a:lnTo>
                    <a:lnTo>
                      <a:pt x="158" y="4"/>
                    </a:lnTo>
                    <a:lnTo>
                      <a:pt x="150" y="2"/>
                    </a:lnTo>
                    <a:lnTo>
                      <a:pt x="138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138" y="2"/>
                    </a:lnTo>
                    <a:lnTo>
                      <a:pt x="138" y="2"/>
                    </a:lnTo>
                    <a:lnTo>
                      <a:pt x="150" y="2"/>
                    </a:lnTo>
                    <a:lnTo>
                      <a:pt x="158" y="6"/>
                    </a:lnTo>
                    <a:lnTo>
                      <a:pt x="166" y="10"/>
                    </a:lnTo>
                    <a:lnTo>
                      <a:pt x="170" y="14"/>
                    </a:lnTo>
                    <a:lnTo>
                      <a:pt x="174" y="20"/>
                    </a:lnTo>
                    <a:lnTo>
                      <a:pt x="176" y="26"/>
                    </a:lnTo>
                    <a:lnTo>
                      <a:pt x="178" y="40"/>
                    </a:lnTo>
                    <a:lnTo>
                      <a:pt x="180" y="40"/>
                    </a:lnTo>
                    <a:lnTo>
                      <a:pt x="178" y="40"/>
                    </a:lnTo>
                    <a:lnTo>
                      <a:pt x="178" y="128"/>
                    </a:lnTo>
                    <a:lnTo>
                      <a:pt x="178" y="128"/>
                    </a:lnTo>
                    <a:lnTo>
                      <a:pt x="178" y="142"/>
                    </a:lnTo>
                    <a:lnTo>
                      <a:pt x="176" y="150"/>
                    </a:lnTo>
                    <a:lnTo>
                      <a:pt x="174" y="156"/>
                    </a:lnTo>
                    <a:lnTo>
                      <a:pt x="168" y="160"/>
                    </a:lnTo>
                    <a:lnTo>
                      <a:pt x="162" y="166"/>
                    </a:lnTo>
                    <a:lnTo>
                      <a:pt x="154" y="170"/>
                    </a:lnTo>
                    <a:lnTo>
                      <a:pt x="144" y="172"/>
                    </a:lnTo>
                    <a:lnTo>
                      <a:pt x="144" y="172"/>
                    </a:lnTo>
                    <a:lnTo>
                      <a:pt x="144" y="172"/>
                    </a:lnTo>
                    <a:lnTo>
                      <a:pt x="2" y="17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ED1C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41" name="Freeform 140"/>
              <p:cNvSpPr>
                <a:spLocks/>
              </p:cNvSpPr>
              <p:nvPr/>
            </p:nvSpPr>
            <p:spPr bwMode="auto">
              <a:xfrm>
                <a:off x="7770743" y="959549"/>
                <a:ext cx="69226" cy="84959"/>
              </a:xfrm>
              <a:custGeom>
                <a:avLst/>
                <a:gdLst/>
                <a:ahLst/>
                <a:cxnLst>
                  <a:cxn ang="0">
                    <a:pos x="42" y="66"/>
                  </a:cxn>
                  <a:cxn ang="0">
                    <a:pos x="38" y="108"/>
                  </a:cxn>
                  <a:cxn ang="0">
                    <a:pos x="24" y="108"/>
                  </a:cxn>
                  <a:cxn ang="0">
                    <a:pos x="30" y="66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38" y="54"/>
                  </a:cxn>
                  <a:cxn ang="0">
                    <a:pos x="38" y="54"/>
                  </a:cxn>
                  <a:cxn ang="0">
                    <a:pos x="74" y="0"/>
                  </a:cxn>
                  <a:cxn ang="0">
                    <a:pos x="88" y="0"/>
                  </a:cxn>
                  <a:cxn ang="0">
                    <a:pos x="42" y="66"/>
                  </a:cxn>
                </a:cxnLst>
                <a:rect l="0" t="0" r="r" b="b"/>
                <a:pathLst>
                  <a:path w="88" h="108">
                    <a:moveTo>
                      <a:pt x="42" y="66"/>
                    </a:moveTo>
                    <a:lnTo>
                      <a:pt x="38" y="108"/>
                    </a:lnTo>
                    <a:lnTo>
                      <a:pt x="24" y="108"/>
                    </a:lnTo>
                    <a:lnTo>
                      <a:pt x="30" y="66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74" y="0"/>
                    </a:lnTo>
                    <a:lnTo>
                      <a:pt x="88" y="0"/>
                    </a:lnTo>
                    <a:lnTo>
                      <a:pt x="42" y="66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830529" y="978429"/>
                <a:ext cx="62932" cy="67652"/>
              </a:xfrm>
              <a:custGeom>
                <a:avLst/>
                <a:gdLst/>
                <a:ahLst/>
                <a:cxnLst>
                  <a:cxn ang="0">
                    <a:pos x="78" y="42"/>
                  </a:cxn>
                  <a:cxn ang="0">
                    <a:pos x="74" y="60"/>
                  </a:cxn>
                  <a:cxn ang="0">
                    <a:pos x="70" y="68"/>
                  </a:cxn>
                  <a:cxn ang="0">
                    <a:pos x="64" y="74"/>
                  </a:cxn>
                  <a:cxn ang="0">
                    <a:pos x="50" y="82"/>
                  </a:cxn>
                  <a:cxn ang="0">
                    <a:pos x="42" y="84"/>
                  </a:cxn>
                  <a:cxn ang="0">
                    <a:pos x="34" y="86"/>
                  </a:cxn>
                  <a:cxn ang="0">
                    <a:pos x="18" y="82"/>
                  </a:cxn>
                  <a:cxn ang="0">
                    <a:pos x="12" y="78"/>
                  </a:cxn>
                  <a:cxn ang="0">
                    <a:pos x="6" y="74"/>
                  </a:cxn>
                  <a:cxn ang="0">
                    <a:pos x="0" y="60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4" y="24"/>
                  </a:cxn>
                  <a:cxn ang="0">
                    <a:pos x="14" y="12"/>
                  </a:cxn>
                  <a:cxn ang="0">
                    <a:pos x="20" y="6"/>
                  </a:cxn>
                  <a:cxn ang="0">
                    <a:pos x="36" y="0"/>
                  </a:cxn>
                  <a:cxn ang="0">
                    <a:pos x="44" y="0"/>
                  </a:cxn>
                  <a:cxn ang="0">
                    <a:pos x="60" y="4"/>
                  </a:cxn>
                  <a:cxn ang="0">
                    <a:pos x="68" y="6"/>
                  </a:cxn>
                  <a:cxn ang="0">
                    <a:pos x="72" y="12"/>
                  </a:cxn>
                  <a:cxn ang="0">
                    <a:pos x="78" y="24"/>
                  </a:cxn>
                  <a:cxn ang="0">
                    <a:pos x="80" y="34"/>
                  </a:cxn>
                  <a:cxn ang="0">
                    <a:pos x="78" y="42"/>
                  </a:cxn>
                  <a:cxn ang="0">
                    <a:pos x="66" y="42"/>
                  </a:cxn>
                  <a:cxn ang="0">
                    <a:pos x="66" y="28"/>
                  </a:cxn>
                  <a:cxn ang="0">
                    <a:pos x="62" y="18"/>
                  </a:cxn>
                  <a:cxn ang="0">
                    <a:pos x="58" y="14"/>
                  </a:cxn>
                  <a:cxn ang="0">
                    <a:pos x="54" y="12"/>
                  </a:cxn>
                  <a:cxn ang="0">
                    <a:pos x="44" y="8"/>
                  </a:cxn>
                  <a:cxn ang="0">
                    <a:pos x="38" y="10"/>
                  </a:cxn>
                  <a:cxn ang="0">
                    <a:pos x="28" y="14"/>
                  </a:cxn>
                  <a:cxn ang="0">
                    <a:pos x="22" y="18"/>
                  </a:cxn>
                  <a:cxn ang="0">
                    <a:pos x="14" y="42"/>
                  </a:cxn>
                  <a:cxn ang="0">
                    <a:pos x="14" y="56"/>
                  </a:cxn>
                  <a:cxn ang="0">
                    <a:pos x="16" y="68"/>
                  </a:cxn>
                  <a:cxn ang="0">
                    <a:pos x="20" y="72"/>
                  </a:cxn>
                  <a:cxn ang="0">
                    <a:pos x="24" y="74"/>
                  </a:cxn>
                  <a:cxn ang="0">
                    <a:pos x="36" y="78"/>
                  </a:cxn>
                  <a:cxn ang="0">
                    <a:pos x="42" y="76"/>
                  </a:cxn>
                  <a:cxn ang="0">
                    <a:pos x="48" y="74"/>
                  </a:cxn>
                  <a:cxn ang="0">
                    <a:pos x="56" y="68"/>
                  </a:cxn>
                  <a:cxn ang="0">
                    <a:pos x="62" y="56"/>
                  </a:cxn>
                  <a:cxn ang="0">
                    <a:pos x="66" y="42"/>
                  </a:cxn>
                </a:cxnLst>
                <a:rect l="0" t="0" r="r" b="b"/>
                <a:pathLst>
                  <a:path w="80" h="86">
                    <a:moveTo>
                      <a:pt x="78" y="42"/>
                    </a:moveTo>
                    <a:lnTo>
                      <a:pt x="78" y="42"/>
                    </a:lnTo>
                    <a:lnTo>
                      <a:pt x="76" y="52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70" y="68"/>
                    </a:lnTo>
                    <a:lnTo>
                      <a:pt x="64" y="74"/>
                    </a:lnTo>
                    <a:lnTo>
                      <a:pt x="64" y="74"/>
                    </a:lnTo>
                    <a:lnTo>
                      <a:pt x="58" y="78"/>
                    </a:lnTo>
                    <a:lnTo>
                      <a:pt x="50" y="82"/>
                    </a:lnTo>
                    <a:lnTo>
                      <a:pt x="50" y="82"/>
                    </a:lnTo>
                    <a:lnTo>
                      <a:pt x="42" y="84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6" y="84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2" y="78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2" y="6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4"/>
                    </a:lnTo>
                    <a:lnTo>
                      <a:pt x="4" y="24"/>
                    </a:lnTo>
                    <a:lnTo>
                      <a:pt x="8" y="18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20" y="6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54" y="0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8" y="6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6" y="18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80" y="34"/>
                    </a:lnTo>
                    <a:lnTo>
                      <a:pt x="78" y="42"/>
                    </a:lnTo>
                    <a:lnTo>
                      <a:pt x="78" y="42"/>
                    </a:lnTo>
                    <a:close/>
                    <a:moveTo>
                      <a:pt x="66" y="42"/>
                    </a:moveTo>
                    <a:lnTo>
                      <a:pt x="66" y="42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4" y="22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58" y="14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0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8" y="10"/>
                    </a:lnTo>
                    <a:lnTo>
                      <a:pt x="32" y="12"/>
                    </a:lnTo>
                    <a:lnTo>
                      <a:pt x="28" y="14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16" y="2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20" y="72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30" y="76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2" y="76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52" y="72"/>
                    </a:lnTo>
                    <a:lnTo>
                      <a:pt x="56" y="68"/>
                    </a:lnTo>
                    <a:lnTo>
                      <a:pt x="56" y="68"/>
                    </a:lnTo>
                    <a:lnTo>
                      <a:pt x="62" y="56"/>
                    </a:lnTo>
                    <a:lnTo>
                      <a:pt x="62" y="56"/>
                    </a:lnTo>
                    <a:lnTo>
                      <a:pt x="66" y="42"/>
                    </a:lnTo>
                    <a:lnTo>
                      <a:pt x="66" y="42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907621" y="980002"/>
                <a:ext cx="58213" cy="64506"/>
              </a:xfrm>
              <a:custGeom>
                <a:avLst/>
                <a:gdLst/>
                <a:ahLst/>
                <a:cxnLst>
                  <a:cxn ang="0">
                    <a:pos x="54" y="82"/>
                  </a:cxn>
                  <a:cxn ang="0">
                    <a:pos x="54" y="72"/>
                  </a:cxn>
                  <a:cxn ang="0">
                    <a:pos x="54" y="72"/>
                  </a:cxn>
                  <a:cxn ang="0">
                    <a:pos x="44" y="78"/>
                  </a:cxn>
                  <a:cxn ang="0">
                    <a:pos x="44" y="78"/>
                  </a:cxn>
                  <a:cxn ang="0">
                    <a:pos x="34" y="82"/>
                  </a:cxn>
                  <a:cxn ang="0">
                    <a:pos x="34" y="82"/>
                  </a:cxn>
                  <a:cxn ang="0">
                    <a:pos x="28" y="82"/>
                  </a:cxn>
                  <a:cxn ang="0">
                    <a:pos x="28" y="82"/>
                  </a:cxn>
                  <a:cxn ang="0">
                    <a:pos x="20" y="82"/>
                  </a:cxn>
                  <a:cxn ang="0">
                    <a:pos x="20" y="82"/>
                  </a:cxn>
                  <a:cxn ang="0">
                    <a:pos x="12" y="82"/>
                  </a:cxn>
                  <a:cxn ang="0">
                    <a:pos x="12" y="82"/>
                  </a:cxn>
                  <a:cxn ang="0">
                    <a:pos x="6" y="78"/>
                  </a:cxn>
                  <a:cxn ang="0">
                    <a:pos x="6" y="78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0" y="58"/>
                  </a:cxn>
                  <a:cxn ang="0">
                    <a:pos x="8" y="0"/>
                  </a:cxn>
                  <a:cxn ang="0">
                    <a:pos x="20" y="0"/>
                  </a:cxn>
                  <a:cxn ang="0">
                    <a:pos x="14" y="52"/>
                  </a:cxn>
                  <a:cxn ang="0">
                    <a:pos x="14" y="52"/>
                  </a:cxn>
                  <a:cxn ang="0">
                    <a:pos x="12" y="58"/>
                  </a:cxn>
                  <a:cxn ang="0">
                    <a:pos x="12" y="58"/>
                  </a:cxn>
                  <a:cxn ang="0">
                    <a:pos x="14" y="66"/>
                  </a:cxn>
                  <a:cxn ang="0">
                    <a:pos x="14" y="66"/>
                  </a:cxn>
                  <a:cxn ang="0">
                    <a:pos x="16" y="70"/>
                  </a:cxn>
                  <a:cxn ang="0">
                    <a:pos x="16" y="70"/>
                  </a:cxn>
                  <a:cxn ang="0">
                    <a:pos x="20" y="72"/>
                  </a:cxn>
                  <a:cxn ang="0">
                    <a:pos x="24" y="72"/>
                  </a:cxn>
                  <a:cxn ang="0">
                    <a:pos x="24" y="72"/>
                  </a:cxn>
                  <a:cxn ang="0">
                    <a:pos x="34" y="72"/>
                  </a:cxn>
                  <a:cxn ang="0">
                    <a:pos x="34" y="72"/>
                  </a:cxn>
                  <a:cxn ang="0">
                    <a:pos x="42" y="70"/>
                  </a:cxn>
                  <a:cxn ang="0">
                    <a:pos x="42" y="70"/>
                  </a:cxn>
                  <a:cxn ang="0">
                    <a:pos x="48" y="66"/>
                  </a:cxn>
                  <a:cxn ang="0">
                    <a:pos x="48" y="66"/>
                  </a:cxn>
                  <a:cxn ang="0">
                    <a:pos x="54" y="64"/>
                  </a:cxn>
                  <a:cxn ang="0">
                    <a:pos x="62" y="0"/>
                  </a:cxn>
                  <a:cxn ang="0">
                    <a:pos x="74" y="0"/>
                  </a:cxn>
                  <a:cxn ang="0">
                    <a:pos x="64" y="82"/>
                  </a:cxn>
                  <a:cxn ang="0">
                    <a:pos x="54" y="82"/>
                  </a:cxn>
                </a:cxnLst>
                <a:rect l="0" t="0" r="r" b="b"/>
                <a:pathLst>
                  <a:path w="74" h="82">
                    <a:moveTo>
                      <a:pt x="54" y="82"/>
                    </a:moveTo>
                    <a:lnTo>
                      <a:pt x="54" y="72"/>
                    </a:lnTo>
                    <a:lnTo>
                      <a:pt x="54" y="72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34" y="82"/>
                    </a:lnTo>
                    <a:lnTo>
                      <a:pt x="34" y="82"/>
                    </a:lnTo>
                    <a:lnTo>
                      <a:pt x="28" y="82"/>
                    </a:lnTo>
                    <a:lnTo>
                      <a:pt x="28" y="82"/>
                    </a:lnTo>
                    <a:lnTo>
                      <a:pt x="20" y="82"/>
                    </a:lnTo>
                    <a:lnTo>
                      <a:pt x="20" y="82"/>
                    </a:lnTo>
                    <a:lnTo>
                      <a:pt x="12" y="82"/>
                    </a:lnTo>
                    <a:lnTo>
                      <a:pt x="12" y="82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58"/>
                    </a:lnTo>
                    <a:lnTo>
                      <a:pt x="8" y="0"/>
                    </a:lnTo>
                    <a:lnTo>
                      <a:pt x="20" y="0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2" y="58"/>
                    </a:lnTo>
                    <a:lnTo>
                      <a:pt x="12" y="58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6" y="70"/>
                    </a:lnTo>
                    <a:lnTo>
                      <a:pt x="16" y="70"/>
                    </a:lnTo>
                    <a:lnTo>
                      <a:pt x="20" y="72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34" y="72"/>
                    </a:lnTo>
                    <a:lnTo>
                      <a:pt x="34" y="72"/>
                    </a:lnTo>
                    <a:lnTo>
                      <a:pt x="42" y="70"/>
                    </a:lnTo>
                    <a:lnTo>
                      <a:pt x="42" y="70"/>
                    </a:lnTo>
                    <a:lnTo>
                      <a:pt x="48" y="66"/>
                    </a:lnTo>
                    <a:lnTo>
                      <a:pt x="48" y="66"/>
                    </a:lnTo>
                    <a:lnTo>
                      <a:pt x="54" y="64"/>
                    </a:lnTo>
                    <a:lnTo>
                      <a:pt x="62" y="0"/>
                    </a:lnTo>
                    <a:lnTo>
                      <a:pt x="74" y="0"/>
                    </a:lnTo>
                    <a:lnTo>
                      <a:pt x="64" y="82"/>
                    </a:lnTo>
                    <a:lnTo>
                      <a:pt x="54" y="82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44" name="Freeform 143"/>
              <p:cNvSpPr>
                <a:spLocks/>
              </p:cNvSpPr>
              <p:nvPr/>
            </p:nvSpPr>
            <p:spPr bwMode="auto">
              <a:xfrm>
                <a:off x="7978420" y="980002"/>
                <a:ext cx="42479" cy="64506"/>
              </a:xfrm>
              <a:custGeom>
                <a:avLst/>
                <a:gdLst/>
                <a:ahLst/>
                <a:cxnLst>
                  <a:cxn ang="0">
                    <a:pos x="34" y="12"/>
                  </a:cxn>
                  <a:cxn ang="0">
                    <a:pos x="34" y="12"/>
                  </a:cxn>
                  <a:cxn ang="0">
                    <a:pos x="26" y="14"/>
                  </a:cxn>
                  <a:cxn ang="0">
                    <a:pos x="20" y="18"/>
                  </a:cxn>
                  <a:cxn ang="0">
                    <a:pos x="12" y="82"/>
                  </a:cxn>
                  <a:cxn ang="0">
                    <a:pos x="0" y="82"/>
                  </a:cxn>
                  <a:cxn ang="0">
                    <a:pos x="10" y="0"/>
                  </a:cxn>
                  <a:cxn ang="0">
                    <a:pos x="20" y="0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30" y="4"/>
                  </a:cxn>
                  <a:cxn ang="0">
                    <a:pos x="30" y="4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54" y="0"/>
                  </a:cxn>
                  <a:cxn ang="0">
                    <a:pos x="52" y="10"/>
                  </a:cxn>
                  <a:cxn ang="0">
                    <a:pos x="52" y="10"/>
                  </a:cxn>
                  <a:cxn ang="0">
                    <a:pos x="34" y="12"/>
                  </a:cxn>
                  <a:cxn ang="0">
                    <a:pos x="34" y="12"/>
                  </a:cxn>
                </a:cxnLst>
                <a:rect l="0" t="0" r="r" b="b"/>
                <a:pathLst>
                  <a:path w="54" h="82">
                    <a:moveTo>
                      <a:pt x="34" y="12"/>
                    </a:moveTo>
                    <a:lnTo>
                      <a:pt x="34" y="12"/>
                    </a:lnTo>
                    <a:lnTo>
                      <a:pt x="26" y="14"/>
                    </a:lnTo>
                    <a:lnTo>
                      <a:pt x="20" y="18"/>
                    </a:lnTo>
                    <a:lnTo>
                      <a:pt x="12" y="82"/>
                    </a:lnTo>
                    <a:lnTo>
                      <a:pt x="0" y="82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34" y="12"/>
                    </a:lnTo>
                    <a:lnTo>
                      <a:pt x="34" y="12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45" name="Freeform 144"/>
              <p:cNvSpPr>
                <a:spLocks/>
              </p:cNvSpPr>
              <p:nvPr/>
            </p:nvSpPr>
            <p:spPr bwMode="auto">
              <a:xfrm>
                <a:off x="8066526" y="959549"/>
                <a:ext cx="77092" cy="84959"/>
              </a:xfrm>
              <a:custGeom>
                <a:avLst/>
                <a:gdLst/>
                <a:ahLst/>
                <a:cxnLst>
                  <a:cxn ang="0">
                    <a:pos x="84" y="108"/>
                  </a:cxn>
                  <a:cxn ang="0">
                    <a:pos x="66" y="108"/>
                  </a:cxn>
                  <a:cxn ang="0">
                    <a:pos x="24" y="10"/>
                  </a:cxn>
                  <a:cxn ang="0">
                    <a:pos x="22" y="10"/>
                  </a:cxn>
                  <a:cxn ang="0">
                    <a:pos x="12" y="108"/>
                  </a:cxn>
                  <a:cxn ang="0">
                    <a:pos x="0" y="108"/>
                  </a:cxn>
                  <a:cxn ang="0">
                    <a:pos x="14" y="0"/>
                  </a:cxn>
                  <a:cxn ang="0">
                    <a:pos x="32" y="0"/>
                  </a:cxn>
                  <a:cxn ang="0">
                    <a:pos x="74" y="94"/>
                  </a:cxn>
                  <a:cxn ang="0">
                    <a:pos x="76" y="94"/>
                  </a:cxn>
                  <a:cxn ang="0">
                    <a:pos x="86" y="0"/>
                  </a:cxn>
                  <a:cxn ang="0">
                    <a:pos x="98" y="0"/>
                  </a:cxn>
                  <a:cxn ang="0">
                    <a:pos x="84" y="108"/>
                  </a:cxn>
                </a:cxnLst>
                <a:rect l="0" t="0" r="r" b="b"/>
                <a:pathLst>
                  <a:path w="98" h="108">
                    <a:moveTo>
                      <a:pt x="84" y="108"/>
                    </a:moveTo>
                    <a:lnTo>
                      <a:pt x="66" y="108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12" y="108"/>
                    </a:lnTo>
                    <a:lnTo>
                      <a:pt x="0" y="108"/>
                    </a:lnTo>
                    <a:lnTo>
                      <a:pt x="14" y="0"/>
                    </a:lnTo>
                    <a:lnTo>
                      <a:pt x="32" y="0"/>
                    </a:lnTo>
                    <a:lnTo>
                      <a:pt x="74" y="94"/>
                    </a:lnTo>
                    <a:lnTo>
                      <a:pt x="76" y="94"/>
                    </a:lnTo>
                    <a:lnTo>
                      <a:pt x="86" y="0"/>
                    </a:lnTo>
                    <a:lnTo>
                      <a:pt x="98" y="0"/>
                    </a:lnTo>
                    <a:lnTo>
                      <a:pt x="84" y="108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46" name="Freeform 145"/>
              <p:cNvSpPr>
                <a:spLocks noEditPoints="1"/>
              </p:cNvSpPr>
              <p:nvPr/>
            </p:nvSpPr>
            <p:spPr bwMode="auto">
              <a:xfrm>
                <a:off x="8153058" y="978429"/>
                <a:ext cx="59786" cy="67652"/>
              </a:xfrm>
              <a:custGeom>
                <a:avLst/>
                <a:gdLst/>
                <a:ahLst/>
                <a:cxnLst>
                  <a:cxn ang="0">
                    <a:pos x="14" y="46"/>
                  </a:cxn>
                  <a:cxn ang="0">
                    <a:pos x="16" y="64"/>
                  </a:cxn>
                  <a:cxn ang="0">
                    <a:pos x="20" y="70"/>
                  </a:cxn>
                  <a:cxn ang="0">
                    <a:pos x="24" y="72"/>
                  </a:cxn>
                  <a:cxn ang="0">
                    <a:pos x="34" y="76"/>
                  </a:cxn>
                  <a:cxn ang="0">
                    <a:pos x="44" y="78"/>
                  </a:cxn>
                  <a:cxn ang="0">
                    <a:pos x="56" y="76"/>
                  </a:cxn>
                  <a:cxn ang="0">
                    <a:pos x="66" y="74"/>
                  </a:cxn>
                  <a:cxn ang="0">
                    <a:pos x="64" y="82"/>
                  </a:cxn>
                  <a:cxn ang="0">
                    <a:pos x="52" y="86"/>
                  </a:cxn>
                  <a:cxn ang="0">
                    <a:pos x="38" y="86"/>
                  </a:cxn>
                  <a:cxn ang="0">
                    <a:pos x="20" y="82"/>
                  </a:cxn>
                  <a:cxn ang="0">
                    <a:pos x="8" y="74"/>
                  </a:cxn>
                  <a:cxn ang="0">
                    <a:pos x="4" y="68"/>
                  </a:cxn>
                  <a:cxn ang="0">
                    <a:pos x="0" y="52"/>
                  </a:cxn>
                  <a:cxn ang="0">
                    <a:pos x="2" y="42"/>
                  </a:cxn>
                  <a:cxn ang="0">
                    <a:pos x="6" y="22"/>
                  </a:cxn>
                  <a:cxn ang="0">
                    <a:pos x="10" y="16"/>
                  </a:cxn>
                  <a:cxn ang="0">
                    <a:pos x="16" y="10"/>
                  </a:cxn>
                  <a:cxn ang="0">
                    <a:pos x="28" y="2"/>
                  </a:cxn>
                  <a:cxn ang="0">
                    <a:pos x="42" y="0"/>
                  </a:cxn>
                  <a:cxn ang="0">
                    <a:pos x="52" y="2"/>
                  </a:cxn>
                  <a:cxn ang="0">
                    <a:pos x="60" y="4"/>
                  </a:cxn>
                  <a:cxn ang="0">
                    <a:pos x="70" y="12"/>
                  </a:cxn>
                  <a:cxn ang="0">
                    <a:pos x="74" y="18"/>
                  </a:cxn>
                  <a:cxn ang="0">
                    <a:pos x="76" y="26"/>
                  </a:cxn>
                  <a:cxn ang="0">
                    <a:pos x="76" y="44"/>
                  </a:cxn>
                  <a:cxn ang="0">
                    <a:pos x="14" y="46"/>
                  </a:cxn>
                  <a:cxn ang="0">
                    <a:pos x="62" y="26"/>
                  </a:cxn>
                  <a:cxn ang="0">
                    <a:pos x="60" y="18"/>
                  </a:cxn>
                  <a:cxn ang="0">
                    <a:pos x="54" y="10"/>
                  </a:cxn>
                  <a:cxn ang="0">
                    <a:pos x="48" y="10"/>
                  </a:cxn>
                  <a:cxn ang="0">
                    <a:pos x="42" y="8"/>
                  </a:cxn>
                  <a:cxn ang="0">
                    <a:pos x="24" y="16"/>
                  </a:cxn>
                  <a:cxn ang="0">
                    <a:pos x="18" y="26"/>
                  </a:cxn>
                  <a:cxn ang="0">
                    <a:pos x="62" y="38"/>
                  </a:cxn>
                  <a:cxn ang="0">
                    <a:pos x="62" y="26"/>
                  </a:cxn>
                </a:cxnLst>
                <a:rect l="0" t="0" r="r" b="b"/>
                <a:pathLst>
                  <a:path w="76" h="86">
                    <a:moveTo>
                      <a:pt x="14" y="46"/>
                    </a:moveTo>
                    <a:lnTo>
                      <a:pt x="14" y="46"/>
                    </a:lnTo>
                    <a:lnTo>
                      <a:pt x="14" y="56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20" y="70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28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56" y="76"/>
                    </a:lnTo>
                    <a:lnTo>
                      <a:pt x="56" y="76"/>
                    </a:lnTo>
                    <a:lnTo>
                      <a:pt x="66" y="74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52" y="86"/>
                    </a:lnTo>
                    <a:lnTo>
                      <a:pt x="52" y="86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28" y="84"/>
                    </a:lnTo>
                    <a:lnTo>
                      <a:pt x="20" y="82"/>
                    </a:lnTo>
                    <a:lnTo>
                      <a:pt x="14" y="80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4" y="68"/>
                    </a:lnTo>
                    <a:lnTo>
                      <a:pt x="2" y="60"/>
                    </a:lnTo>
                    <a:lnTo>
                      <a:pt x="0" y="5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4" y="3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22" y="6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2" y="2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6" y="8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4" y="18"/>
                    </a:lnTo>
                    <a:lnTo>
                      <a:pt x="76" y="26"/>
                    </a:lnTo>
                    <a:lnTo>
                      <a:pt x="76" y="26"/>
                    </a:lnTo>
                    <a:lnTo>
                      <a:pt x="76" y="34"/>
                    </a:lnTo>
                    <a:lnTo>
                      <a:pt x="76" y="44"/>
                    </a:lnTo>
                    <a:lnTo>
                      <a:pt x="74" y="46"/>
                    </a:lnTo>
                    <a:lnTo>
                      <a:pt x="14" y="46"/>
                    </a:lnTo>
                    <a:close/>
                    <a:moveTo>
                      <a:pt x="62" y="26"/>
                    </a:moveTo>
                    <a:lnTo>
                      <a:pt x="62" y="26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56" y="14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48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2" y="10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18" y="26"/>
                    </a:lnTo>
                    <a:lnTo>
                      <a:pt x="14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26"/>
                    </a:lnTo>
                    <a:lnTo>
                      <a:pt x="62" y="26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47" name="Freeform 146"/>
              <p:cNvSpPr>
                <a:spLocks/>
              </p:cNvSpPr>
              <p:nvPr/>
            </p:nvSpPr>
            <p:spPr bwMode="auto">
              <a:xfrm>
                <a:off x="8222284" y="957976"/>
                <a:ext cx="42479" cy="86532"/>
              </a:xfrm>
              <a:custGeom>
                <a:avLst/>
                <a:gdLst/>
                <a:ahLst/>
                <a:cxnLst>
                  <a:cxn ang="0">
                    <a:pos x="30" y="38"/>
                  </a:cxn>
                  <a:cxn ang="0">
                    <a:pos x="22" y="90"/>
                  </a:cxn>
                  <a:cxn ang="0">
                    <a:pos x="22" y="90"/>
                  </a:cxn>
                  <a:cxn ang="0">
                    <a:pos x="22" y="96"/>
                  </a:cxn>
                  <a:cxn ang="0">
                    <a:pos x="22" y="96"/>
                  </a:cxn>
                  <a:cxn ang="0">
                    <a:pos x="24" y="100"/>
                  </a:cxn>
                  <a:cxn ang="0">
                    <a:pos x="24" y="100"/>
                  </a:cxn>
                  <a:cxn ang="0">
                    <a:pos x="28" y="100"/>
                  </a:cxn>
                  <a:cxn ang="0">
                    <a:pos x="28" y="100"/>
                  </a:cxn>
                  <a:cxn ang="0">
                    <a:pos x="34" y="100"/>
                  </a:cxn>
                  <a:cxn ang="0">
                    <a:pos x="44" y="100"/>
                  </a:cxn>
                  <a:cxn ang="0">
                    <a:pos x="44" y="110"/>
                  </a:cxn>
                  <a:cxn ang="0">
                    <a:pos x="32" y="110"/>
                  </a:cxn>
                  <a:cxn ang="0">
                    <a:pos x="32" y="110"/>
                  </a:cxn>
                  <a:cxn ang="0">
                    <a:pos x="20" y="110"/>
                  </a:cxn>
                  <a:cxn ang="0">
                    <a:pos x="20" y="110"/>
                  </a:cxn>
                  <a:cxn ang="0">
                    <a:pos x="14" y="108"/>
                  </a:cxn>
                  <a:cxn ang="0">
                    <a:pos x="14" y="108"/>
                  </a:cxn>
                  <a:cxn ang="0">
                    <a:pos x="12" y="104"/>
                  </a:cxn>
                  <a:cxn ang="0">
                    <a:pos x="10" y="102"/>
                  </a:cxn>
                  <a:cxn ang="0">
                    <a:pos x="10" y="102"/>
                  </a:cxn>
                  <a:cxn ang="0">
                    <a:pos x="10" y="90"/>
                  </a:cxn>
                  <a:cxn ang="0">
                    <a:pos x="18" y="38"/>
                  </a:cxn>
                  <a:cxn ang="0">
                    <a:pos x="0" y="38"/>
                  </a:cxn>
                  <a:cxn ang="0">
                    <a:pos x="2" y="28"/>
                  </a:cxn>
                  <a:cxn ang="0">
                    <a:pos x="18" y="28"/>
                  </a:cxn>
                  <a:cxn ang="0">
                    <a:pos x="22" y="4"/>
                  </a:cxn>
                  <a:cxn ang="0">
                    <a:pos x="22" y="4"/>
                  </a:cxn>
                  <a:cxn ang="0">
                    <a:pos x="24" y="4"/>
                  </a:cxn>
                  <a:cxn ang="0">
                    <a:pos x="24" y="4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34" y="0"/>
                  </a:cxn>
                  <a:cxn ang="0">
                    <a:pos x="30" y="28"/>
                  </a:cxn>
                  <a:cxn ang="0">
                    <a:pos x="54" y="28"/>
                  </a:cxn>
                  <a:cxn ang="0">
                    <a:pos x="52" y="38"/>
                  </a:cxn>
                  <a:cxn ang="0">
                    <a:pos x="30" y="38"/>
                  </a:cxn>
                </a:cxnLst>
                <a:rect l="0" t="0" r="r" b="b"/>
                <a:pathLst>
                  <a:path w="54" h="110">
                    <a:moveTo>
                      <a:pt x="30" y="38"/>
                    </a:moveTo>
                    <a:lnTo>
                      <a:pt x="22" y="90"/>
                    </a:lnTo>
                    <a:lnTo>
                      <a:pt x="22" y="90"/>
                    </a:lnTo>
                    <a:lnTo>
                      <a:pt x="22" y="96"/>
                    </a:lnTo>
                    <a:lnTo>
                      <a:pt x="22" y="96"/>
                    </a:lnTo>
                    <a:lnTo>
                      <a:pt x="24" y="100"/>
                    </a:lnTo>
                    <a:lnTo>
                      <a:pt x="24" y="100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34" y="100"/>
                    </a:lnTo>
                    <a:lnTo>
                      <a:pt x="44" y="100"/>
                    </a:lnTo>
                    <a:lnTo>
                      <a:pt x="44" y="110"/>
                    </a:lnTo>
                    <a:lnTo>
                      <a:pt x="32" y="110"/>
                    </a:lnTo>
                    <a:lnTo>
                      <a:pt x="32" y="110"/>
                    </a:lnTo>
                    <a:lnTo>
                      <a:pt x="20" y="110"/>
                    </a:lnTo>
                    <a:lnTo>
                      <a:pt x="20" y="110"/>
                    </a:lnTo>
                    <a:lnTo>
                      <a:pt x="14" y="108"/>
                    </a:lnTo>
                    <a:lnTo>
                      <a:pt x="14" y="108"/>
                    </a:lnTo>
                    <a:lnTo>
                      <a:pt x="12" y="104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10" y="90"/>
                    </a:lnTo>
                    <a:lnTo>
                      <a:pt x="18" y="38"/>
                    </a:lnTo>
                    <a:lnTo>
                      <a:pt x="0" y="38"/>
                    </a:lnTo>
                    <a:lnTo>
                      <a:pt x="2" y="28"/>
                    </a:lnTo>
                    <a:lnTo>
                      <a:pt x="18" y="28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0" y="28"/>
                    </a:lnTo>
                    <a:lnTo>
                      <a:pt x="54" y="28"/>
                    </a:lnTo>
                    <a:lnTo>
                      <a:pt x="52" y="38"/>
                    </a:lnTo>
                    <a:lnTo>
                      <a:pt x="30" y="38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48" name="Freeform 147"/>
              <p:cNvSpPr>
                <a:spLocks/>
              </p:cNvSpPr>
              <p:nvPr/>
            </p:nvSpPr>
            <p:spPr bwMode="auto">
              <a:xfrm>
                <a:off x="8271056" y="980002"/>
                <a:ext cx="92825" cy="64506"/>
              </a:xfrm>
              <a:custGeom>
                <a:avLst/>
                <a:gdLst/>
                <a:ahLst/>
                <a:cxnLst>
                  <a:cxn ang="0">
                    <a:pos x="88" y="82"/>
                  </a:cxn>
                  <a:cxn ang="0">
                    <a:pos x="70" y="82"/>
                  </a:cxn>
                  <a:cxn ang="0">
                    <a:pos x="58" y="12"/>
                  </a:cxn>
                  <a:cxn ang="0">
                    <a:pos x="56" y="12"/>
                  </a:cxn>
                  <a:cxn ang="0">
                    <a:pos x="30" y="82"/>
                  </a:cxn>
                  <a:cxn ang="0">
                    <a:pos x="10" y="8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4" y="10"/>
                  </a:cxn>
                  <a:cxn ang="0">
                    <a:pos x="14" y="10"/>
                  </a:cxn>
                  <a:cxn ang="0">
                    <a:pos x="16" y="26"/>
                  </a:cxn>
                  <a:cxn ang="0">
                    <a:pos x="16" y="26"/>
                  </a:cxn>
                  <a:cxn ang="0">
                    <a:pos x="18" y="42"/>
                  </a:cxn>
                  <a:cxn ang="0">
                    <a:pos x="18" y="42"/>
                  </a:cxn>
                  <a:cxn ang="0">
                    <a:pos x="18" y="56"/>
                  </a:cxn>
                  <a:cxn ang="0">
                    <a:pos x="18" y="56"/>
                  </a:cxn>
                  <a:cxn ang="0">
                    <a:pos x="20" y="72"/>
                  </a:cxn>
                  <a:cxn ang="0">
                    <a:pos x="22" y="72"/>
                  </a:cxn>
                  <a:cxn ang="0">
                    <a:pos x="22" y="72"/>
                  </a:cxn>
                  <a:cxn ang="0">
                    <a:pos x="28" y="56"/>
                  </a:cxn>
                  <a:cxn ang="0">
                    <a:pos x="28" y="56"/>
                  </a:cxn>
                  <a:cxn ang="0">
                    <a:pos x="34" y="42"/>
                  </a:cxn>
                  <a:cxn ang="0">
                    <a:pos x="34" y="42"/>
                  </a:cxn>
                  <a:cxn ang="0">
                    <a:pos x="42" y="26"/>
                  </a:cxn>
                  <a:cxn ang="0">
                    <a:pos x="42" y="26"/>
                  </a:cxn>
                  <a:cxn ang="0">
                    <a:pos x="46" y="10"/>
                  </a:cxn>
                  <a:cxn ang="0">
                    <a:pos x="46" y="10"/>
                  </a:cxn>
                  <a:cxn ang="0">
                    <a:pos x="50" y="0"/>
                  </a:cxn>
                  <a:cxn ang="0">
                    <a:pos x="68" y="0"/>
                  </a:cxn>
                  <a:cxn ang="0">
                    <a:pos x="68" y="0"/>
                  </a:cxn>
                  <a:cxn ang="0">
                    <a:pos x="70" y="10"/>
                  </a:cxn>
                  <a:cxn ang="0">
                    <a:pos x="70" y="10"/>
                  </a:cxn>
                  <a:cxn ang="0">
                    <a:pos x="72" y="26"/>
                  </a:cxn>
                  <a:cxn ang="0">
                    <a:pos x="72" y="26"/>
                  </a:cxn>
                  <a:cxn ang="0">
                    <a:pos x="74" y="42"/>
                  </a:cxn>
                  <a:cxn ang="0">
                    <a:pos x="74" y="42"/>
                  </a:cxn>
                  <a:cxn ang="0">
                    <a:pos x="76" y="56"/>
                  </a:cxn>
                  <a:cxn ang="0">
                    <a:pos x="76" y="56"/>
                  </a:cxn>
                  <a:cxn ang="0">
                    <a:pos x="80" y="72"/>
                  </a:cxn>
                  <a:cxn ang="0">
                    <a:pos x="82" y="72"/>
                  </a:cxn>
                  <a:cxn ang="0">
                    <a:pos x="82" y="72"/>
                  </a:cxn>
                  <a:cxn ang="0">
                    <a:pos x="88" y="58"/>
                  </a:cxn>
                  <a:cxn ang="0">
                    <a:pos x="88" y="58"/>
                  </a:cxn>
                  <a:cxn ang="0">
                    <a:pos x="92" y="42"/>
                  </a:cxn>
                  <a:cxn ang="0">
                    <a:pos x="92" y="42"/>
                  </a:cxn>
                  <a:cxn ang="0">
                    <a:pos x="98" y="26"/>
                  </a:cxn>
                  <a:cxn ang="0">
                    <a:pos x="98" y="26"/>
                  </a:cxn>
                  <a:cxn ang="0">
                    <a:pos x="104" y="10"/>
                  </a:cxn>
                  <a:cxn ang="0">
                    <a:pos x="104" y="10"/>
                  </a:cxn>
                  <a:cxn ang="0">
                    <a:pos x="106" y="0"/>
                  </a:cxn>
                  <a:cxn ang="0">
                    <a:pos x="118" y="0"/>
                  </a:cxn>
                  <a:cxn ang="0">
                    <a:pos x="88" y="82"/>
                  </a:cxn>
                </a:cxnLst>
                <a:rect l="0" t="0" r="r" b="b"/>
                <a:pathLst>
                  <a:path w="118" h="82">
                    <a:moveTo>
                      <a:pt x="88" y="82"/>
                    </a:moveTo>
                    <a:lnTo>
                      <a:pt x="70" y="82"/>
                    </a:lnTo>
                    <a:lnTo>
                      <a:pt x="58" y="12"/>
                    </a:lnTo>
                    <a:lnTo>
                      <a:pt x="56" y="12"/>
                    </a:lnTo>
                    <a:lnTo>
                      <a:pt x="30" y="82"/>
                    </a:lnTo>
                    <a:lnTo>
                      <a:pt x="10" y="8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20" y="72"/>
                    </a:lnTo>
                    <a:lnTo>
                      <a:pt x="22" y="72"/>
                    </a:lnTo>
                    <a:lnTo>
                      <a:pt x="22" y="7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42" y="26"/>
                    </a:lnTo>
                    <a:lnTo>
                      <a:pt x="42" y="26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50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0" y="10"/>
                    </a:lnTo>
                    <a:lnTo>
                      <a:pt x="70" y="10"/>
                    </a:lnTo>
                    <a:lnTo>
                      <a:pt x="72" y="26"/>
                    </a:lnTo>
                    <a:lnTo>
                      <a:pt x="72" y="26"/>
                    </a:lnTo>
                    <a:lnTo>
                      <a:pt x="74" y="42"/>
                    </a:lnTo>
                    <a:lnTo>
                      <a:pt x="74" y="42"/>
                    </a:lnTo>
                    <a:lnTo>
                      <a:pt x="76" y="56"/>
                    </a:lnTo>
                    <a:lnTo>
                      <a:pt x="76" y="56"/>
                    </a:lnTo>
                    <a:lnTo>
                      <a:pt x="80" y="72"/>
                    </a:lnTo>
                    <a:lnTo>
                      <a:pt x="82" y="72"/>
                    </a:lnTo>
                    <a:lnTo>
                      <a:pt x="82" y="72"/>
                    </a:lnTo>
                    <a:lnTo>
                      <a:pt x="88" y="58"/>
                    </a:lnTo>
                    <a:lnTo>
                      <a:pt x="88" y="58"/>
                    </a:lnTo>
                    <a:lnTo>
                      <a:pt x="92" y="42"/>
                    </a:lnTo>
                    <a:lnTo>
                      <a:pt x="92" y="42"/>
                    </a:lnTo>
                    <a:lnTo>
                      <a:pt x="98" y="26"/>
                    </a:lnTo>
                    <a:lnTo>
                      <a:pt x="98" y="26"/>
                    </a:lnTo>
                    <a:lnTo>
                      <a:pt x="104" y="10"/>
                    </a:lnTo>
                    <a:lnTo>
                      <a:pt x="104" y="10"/>
                    </a:lnTo>
                    <a:lnTo>
                      <a:pt x="106" y="0"/>
                    </a:lnTo>
                    <a:lnTo>
                      <a:pt x="118" y="0"/>
                    </a:lnTo>
                    <a:lnTo>
                      <a:pt x="88" y="82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49" name="Freeform 148"/>
              <p:cNvSpPr>
                <a:spLocks noEditPoints="1"/>
              </p:cNvSpPr>
              <p:nvPr/>
            </p:nvSpPr>
            <p:spPr bwMode="auto">
              <a:xfrm>
                <a:off x="8370175" y="978429"/>
                <a:ext cx="62932" cy="67652"/>
              </a:xfrm>
              <a:custGeom>
                <a:avLst/>
                <a:gdLst/>
                <a:ahLst/>
                <a:cxnLst>
                  <a:cxn ang="0">
                    <a:pos x="78" y="42"/>
                  </a:cxn>
                  <a:cxn ang="0">
                    <a:pos x="74" y="60"/>
                  </a:cxn>
                  <a:cxn ang="0">
                    <a:pos x="70" y="68"/>
                  </a:cxn>
                  <a:cxn ang="0">
                    <a:pos x="64" y="74"/>
                  </a:cxn>
                  <a:cxn ang="0">
                    <a:pos x="50" y="82"/>
                  </a:cxn>
                  <a:cxn ang="0">
                    <a:pos x="42" y="84"/>
                  </a:cxn>
                  <a:cxn ang="0">
                    <a:pos x="34" y="86"/>
                  </a:cxn>
                  <a:cxn ang="0">
                    <a:pos x="18" y="82"/>
                  </a:cxn>
                  <a:cxn ang="0">
                    <a:pos x="12" y="78"/>
                  </a:cxn>
                  <a:cxn ang="0">
                    <a:pos x="6" y="74"/>
                  </a:cxn>
                  <a:cxn ang="0">
                    <a:pos x="0" y="60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4" y="24"/>
                  </a:cxn>
                  <a:cxn ang="0">
                    <a:pos x="14" y="12"/>
                  </a:cxn>
                  <a:cxn ang="0">
                    <a:pos x="20" y="6"/>
                  </a:cxn>
                  <a:cxn ang="0">
                    <a:pos x="36" y="0"/>
                  </a:cxn>
                  <a:cxn ang="0">
                    <a:pos x="44" y="0"/>
                  </a:cxn>
                  <a:cxn ang="0">
                    <a:pos x="60" y="4"/>
                  </a:cxn>
                  <a:cxn ang="0">
                    <a:pos x="68" y="6"/>
                  </a:cxn>
                  <a:cxn ang="0">
                    <a:pos x="72" y="12"/>
                  </a:cxn>
                  <a:cxn ang="0">
                    <a:pos x="78" y="24"/>
                  </a:cxn>
                  <a:cxn ang="0">
                    <a:pos x="80" y="34"/>
                  </a:cxn>
                  <a:cxn ang="0">
                    <a:pos x="78" y="42"/>
                  </a:cxn>
                  <a:cxn ang="0">
                    <a:pos x="66" y="42"/>
                  </a:cxn>
                  <a:cxn ang="0">
                    <a:pos x="66" y="28"/>
                  </a:cxn>
                  <a:cxn ang="0">
                    <a:pos x="62" y="18"/>
                  </a:cxn>
                  <a:cxn ang="0">
                    <a:pos x="54" y="12"/>
                  </a:cxn>
                  <a:cxn ang="0">
                    <a:pos x="50" y="10"/>
                  </a:cxn>
                  <a:cxn ang="0">
                    <a:pos x="44" y="8"/>
                  </a:cxn>
                  <a:cxn ang="0">
                    <a:pos x="32" y="12"/>
                  </a:cxn>
                  <a:cxn ang="0">
                    <a:pos x="22" y="18"/>
                  </a:cxn>
                  <a:cxn ang="0">
                    <a:pos x="16" y="28"/>
                  </a:cxn>
                  <a:cxn ang="0">
                    <a:pos x="14" y="42"/>
                  </a:cxn>
                  <a:cxn ang="0">
                    <a:pos x="12" y="56"/>
                  </a:cxn>
                  <a:cxn ang="0">
                    <a:pos x="16" y="68"/>
                  </a:cxn>
                  <a:cxn ang="0">
                    <a:pos x="24" y="74"/>
                  </a:cxn>
                  <a:cxn ang="0">
                    <a:pos x="30" y="76"/>
                  </a:cxn>
                  <a:cxn ang="0">
                    <a:pos x="36" y="78"/>
                  </a:cxn>
                  <a:cxn ang="0">
                    <a:pos x="48" y="74"/>
                  </a:cxn>
                  <a:cxn ang="0">
                    <a:pos x="52" y="72"/>
                  </a:cxn>
                  <a:cxn ang="0">
                    <a:pos x="56" y="68"/>
                  </a:cxn>
                  <a:cxn ang="0">
                    <a:pos x="62" y="56"/>
                  </a:cxn>
                  <a:cxn ang="0">
                    <a:pos x="66" y="42"/>
                  </a:cxn>
                </a:cxnLst>
                <a:rect l="0" t="0" r="r" b="b"/>
                <a:pathLst>
                  <a:path w="80" h="86">
                    <a:moveTo>
                      <a:pt x="78" y="42"/>
                    </a:moveTo>
                    <a:lnTo>
                      <a:pt x="78" y="42"/>
                    </a:lnTo>
                    <a:lnTo>
                      <a:pt x="76" y="52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70" y="68"/>
                    </a:lnTo>
                    <a:lnTo>
                      <a:pt x="64" y="74"/>
                    </a:lnTo>
                    <a:lnTo>
                      <a:pt x="64" y="74"/>
                    </a:lnTo>
                    <a:lnTo>
                      <a:pt x="58" y="78"/>
                    </a:lnTo>
                    <a:lnTo>
                      <a:pt x="50" y="82"/>
                    </a:lnTo>
                    <a:lnTo>
                      <a:pt x="50" y="82"/>
                    </a:lnTo>
                    <a:lnTo>
                      <a:pt x="42" y="84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6" y="84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2" y="78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2" y="6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4"/>
                    </a:lnTo>
                    <a:lnTo>
                      <a:pt x="4" y="24"/>
                    </a:lnTo>
                    <a:lnTo>
                      <a:pt x="8" y="18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20" y="6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54" y="0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8" y="6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6" y="18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80" y="34"/>
                    </a:lnTo>
                    <a:lnTo>
                      <a:pt x="78" y="42"/>
                    </a:lnTo>
                    <a:lnTo>
                      <a:pt x="78" y="42"/>
                    </a:lnTo>
                    <a:close/>
                    <a:moveTo>
                      <a:pt x="66" y="42"/>
                    </a:moveTo>
                    <a:lnTo>
                      <a:pt x="66" y="42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58" y="14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0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8" y="10"/>
                    </a:lnTo>
                    <a:lnTo>
                      <a:pt x="32" y="12"/>
                    </a:lnTo>
                    <a:lnTo>
                      <a:pt x="28" y="14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16" y="2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20" y="72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30" y="76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2" y="76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52" y="72"/>
                    </a:lnTo>
                    <a:lnTo>
                      <a:pt x="56" y="68"/>
                    </a:lnTo>
                    <a:lnTo>
                      <a:pt x="56" y="68"/>
                    </a:lnTo>
                    <a:lnTo>
                      <a:pt x="62" y="56"/>
                    </a:lnTo>
                    <a:lnTo>
                      <a:pt x="62" y="56"/>
                    </a:lnTo>
                    <a:lnTo>
                      <a:pt x="66" y="42"/>
                    </a:lnTo>
                    <a:lnTo>
                      <a:pt x="66" y="42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50" name="Freeform 149"/>
              <p:cNvSpPr>
                <a:spLocks/>
              </p:cNvSpPr>
              <p:nvPr/>
            </p:nvSpPr>
            <p:spPr bwMode="auto">
              <a:xfrm>
                <a:off x="8444121" y="980002"/>
                <a:ext cx="42479" cy="64506"/>
              </a:xfrm>
              <a:custGeom>
                <a:avLst/>
                <a:gdLst/>
                <a:ahLst/>
                <a:cxnLst>
                  <a:cxn ang="0">
                    <a:pos x="34" y="12"/>
                  </a:cxn>
                  <a:cxn ang="0">
                    <a:pos x="34" y="12"/>
                  </a:cxn>
                  <a:cxn ang="0">
                    <a:pos x="28" y="14"/>
                  </a:cxn>
                  <a:cxn ang="0">
                    <a:pos x="20" y="18"/>
                  </a:cxn>
                  <a:cxn ang="0">
                    <a:pos x="12" y="82"/>
                  </a:cxn>
                  <a:cxn ang="0">
                    <a:pos x="0" y="82"/>
                  </a:cxn>
                  <a:cxn ang="0">
                    <a:pos x="10" y="0"/>
                  </a:cxn>
                  <a:cxn ang="0">
                    <a:pos x="22" y="0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30" y="4"/>
                  </a:cxn>
                  <a:cxn ang="0">
                    <a:pos x="30" y="4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54" y="0"/>
                  </a:cxn>
                  <a:cxn ang="0">
                    <a:pos x="52" y="10"/>
                  </a:cxn>
                  <a:cxn ang="0">
                    <a:pos x="52" y="10"/>
                  </a:cxn>
                  <a:cxn ang="0">
                    <a:pos x="34" y="12"/>
                  </a:cxn>
                  <a:cxn ang="0">
                    <a:pos x="34" y="12"/>
                  </a:cxn>
                </a:cxnLst>
                <a:rect l="0" t="0" r="r" b="b"/>
                <a:pathLst>
                  <a:path w="54" h="82">
                    <a:moveTo>
                      <a:pt x="34" y="12"/>
                    </a:moveTo>
                    <a:lnTo>
                      <a:pt x="34" y="12"/>
                    </a:lnTo>
                    <a:lnTo>
                      <a:pt x="28" y="14"/>
                    </a:lnTo>
                    <a:lnTo>
                      <a:pt x="20" y="18"/>
                    </a:lnTo>
                    <a:lnTo>
                      <a:pt x="12" y="82"/>
                    </a:lnTo>
                    <a:lnTo>
                      <a:pt x="0" y="82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34" y="12"/>
                    </a:lnTo>
                    <a:lnTo>
                      <a:pt x="34" y="12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51" name="Freeform 150"/>
              <p:cNvSpPr>
                <a:spLocks/>
              </p:cNvSpPr>
              <p:nvPr/>
            </p:nvSpPr>
            <p:spPr bwMode="auto">
              <a:xfrm>
                <a:off x="8489747" y="953256"/>
                <a:ext cx="59786" cy="91252"/>
              </a:xfrm>
              <a:custGeom>
                <a:avLst/>
                <a:gdLst/>
                <a:ahLst/>
                <a:cxnLst>
                  <a:cxn ang="0">
                    <a:pos x="52" y="116"/>
                  </a:cxn>
                  <a:cxn ang="0">
                    <a:pos x="16" y="72"/>
                  </a:cxn>
                  <a:cxn ang="0">
                    <a:pos x="12" y="116"/>
                  </a:cxn>
                  <a:cxn ang="0">
                    <a:pos x="0" y="116"/>
                  </a:cxn>
                  <a:cxn ang="0">
                    <a:pos x="14" y="0"/>
                  </a:cxn>
                  <a:cxn ang="0">
                    <a:pos x="26" y="0"/>
                  </a:cxn>
                  <a:cxn ang="0">
                    <a:pos x="16" y="70"/>
                  </a:cxn>
                  <a:cxn ang="0">
                    <a:pos x="60" y="34"/>
                  </a:cxn>
                  <a:cxn ang="0">
                    <a:pos x="76" y="34"/>
                  </a:cxn>
                  <a:cxn ang="0">
                    <a:pos x="32" y="70"/>
                  </a:cxn>
                  <a:cxn ang="0">
                    <a:pos x="70" y="116"/>
                  </a:cxn>
                  <a:cxn ang="0">
                    <a:pos x="52" y="116"/>
                  </a:cxn>
                </a:cxnLst>
                <a:rect l="0" t="0" r="r" b="b"/>
                <a:pathLst>
                  <a:path w="76" h="116">
                    <a:moveTo>
                      <a:pt x="52" y="116"/>
                    </a:moveTo>
                    <a:lnTo>
                      <a:pt x="16" y="72"/>
                    </a:lnTo>
                    <a:lnTo>
                      <a:pt x="12" y="116"/>
                    </a:lnTo>
                    <a:lnTo>
                      <a:pt x="0" y="116"/>
                    </a:lnTo>
                    <a:lnTo>
                      <a:pt x="14" y="0"/>
                    </a:lnTo>
                    <a:lnTo>
                      <a:pt x="26" y="0"/>
                    </a:lnTo>
                    <a:lnTo>
                      <a:pt x="16" y="70"/>
                    </a:lnTo>
                    <a:lnTo>
                      <a:pt x="60" y="34"/>
                    </a:lnTo>
                    <a:lnTo>
                      <a:pt x="76" y="34"/>
                    </a:lnTo>
                    <a:lnTo>
                      <a:pt x="32" y="70"/>
                    </a:lnTo>
                    <a:lnTo>
                      <a:pt x="70" y="116"/>
                    </a:lnTo>
                    <a:lnTo>
                      <a:pt x="52" y="116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52" name="Freeform 151"/>
              <p:cNvSpPr>
                <a:spLocks/>
              </p:cNvSpPr>
              <p:nvPr/>
            </p:nvSpPr>
            <p:spPr bwMode="auto">
              <a:xfrm>
                <a:off x="8558972" y="957976"/>
                <a:ext cx="17306" cy="28320"/>
              </a:xfrm>
              <a:custGeom>
                <a:avLst/>
                <a:gdLst/>
                <a:ahLst/>
                <a:cxnLst>
                  <a:cxn ang="0">
                    <a:pos x="8" y="36"/>
                  </a:cxn>
                  <a:cxn ang="0">
                    <a:pos x="0" y="36"/>
                  </a:cxn>
                  <a:cxn ang="0">
                    <a:pos x="8" y="0"/>
                  </a:cxn>
                  <a:cxn ang="0">
                    <a:pos x="22" y="0"/>
                  </a:cxn>
                  <a:cxn ang="0">
                    <a:pos x="8" y="36"/>
                  </a:cxn>
                </a:cxnLst>
                <a:rect l="0" t="0" r="r" b="b"/>
                <a:pathLst>
                  <a:path w="22" h="36">
                    <a:moveTo>
                      <a:pt x="8" y="36"/>
                    </a:moveTo>
                    <a:lnTo>
                      <a:pt x="0" y="36"/>
                    </a:lnTo>
                    <a:lnTo>
                      <a:pt x="8" y="0"/>
                    </a:lnTo>
                    <a:lnTo>
                      <a:pt x="22" y="0"/>
                    </a:lnTo>
                    <a:lnTo>
                      <a:pt x="8" y="36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53" name="Freeform 152"/>
              <p:cNvSpPr>
                <a:spLocks/>
              </p:cNvSpPr>
              <p:nvPr/>
            </p:nvSpPr>
            <p:spPr bwMode="auto">
              <a:xfrm>
                <a:off x="8584145" y="978429"/>
                <a:ext cx="51919" cy="67652"/>
              </a:xfrm>
              <a:custGeom>
                <a:avLst/>
                <a:gdLst/>
                <a:ahLst/>
                <a:cxnLst>
                  <a:cxn ang="0">
                    <a:pos x="64" y="60"/>
                  </a:cxn>
                  <a:cxn ang="0">
                    <a:pos x="54" y="78"/>
                  </a:cxn>
                  <a:cxn ang="0">
                    <a:pos x="48" y="82"/>
                  </a:cxn>
                  <a:cxn ang="0">
                    <a:pos x="26" y="86"/>
                  </a:cxn>
                  <a:cxn ang="0">
                    <a:pos x="12" y="84"/>
                  </a:cxn>
                  <a:cxn ang="0">
                    <a:pos x="0" y="82"/>
                  </a:cxn>
                  <a:cxn ang="0">
                    <a:pos x="2" y="74"/>
                  </a:cxn>
                  <a:cxn ang="0">
                    <a:pos x="12" y="76"/>
                  </a:cxn>
                  <a:cxn ang="0">
                    <a:pos x="24" y="76"/>
                  </a:cxn>
                  <a:cxn ang="0">
                    <a:pos x="34" y="76"/>
                  </a:cxn>
                  <a:cxn ang="0">
                    <a:pos x="42" y="74"/>
                  </a:cxn>
                  <a:cxn ang="0">
                    <a:pos x="48" y="70"/>
                  </a:cxn>
                  <a:cxn ang="0">
                    <a:pos x="52" y="62"/>
                  </a:cxn>
                  <a:cxn ang="0">
                    <a:pos x="52" y="58"/>
                  </a:cxn>
                  <a:cxn ang="0">
                    <a:pos x="50" y="54"/>
                  </a:cxn>
                  <a:cxn ang="0">
                    <a:pos x="44" y="50"/>
                  </a:cxn>
                  <a:cxn ang="0">
                    <a:pos x="34" y="48"/>
                  </a:cxn>
                  <a:cxn ang="0">
                    <a:pos x="28" y="46"/>
                  </a:cxn>
                  <a:cxn ang="0">
                    <a:pos x="20" y="44"/>
                  </a:cxn>
                  <a:cxn ang="0">
                    <a:pos x="12" y="40"/>
                  </a:cxn>
                  <a:cxn ang="0">
                    <a:pos x="8" y="34"/>
                  </a:cxn>
                  <a:cxn ang="0">
                    <a:pos x="6" y="24"/>
                  </a:cxn>
                  <a:cxn ang="0">
                    <a:pos x="8" y="18"/>
                  </a:cxn>
                  <a:cxn ang="0">
                    <a:pos x="12" y="12"/>
                  </a:cxn>
                  <a:cxn ang="0">
                    <a:pos x="20" y="6"/>
                  </a:cxn>
                  <a:cxn ang="0">
                    <a:pos x="30" y="2"/>
                  </a:cxn>
                  <a:cxn ang="0">
                    <a:pos x="42" y="0"/>
                  </a:cxn>
                  <a:cxn ang="0">
                    <a:pos x="56" y="2"/>
                  </a:cxn>
                  <a:cxn ang="0">
                    <a:pos x="64" y="12"/>
                  </a:cxn>
                  <a:cxn ang="0">
                    <a:pos x="54" y="10"/>
                  </a:cxn>
                  <a:cxn ang="0">
                    <a:pos x="44" y="10"/>
                  </a:cxn>
                  <a:cxn ang="0">
                    <a:pos x="36" y="10"/>
                  </a:cxn>
                  <a:cxn ang="0">
                    <a:pos x="28" y="12"/>
                  </a:cxn>
                  <a:cxn ang="0">
                    <a:pos x="22" y="16"/>
                  </a:cxn>
                  <a:cxn ang="0">
                    <a:pos x="20" y="18"/>
                  </a:cxn>
                  <a:cxn ang="0">
                    <a:pos x="20" y="22"/>
                  </a:cxn>
                  <a:cxn ang="0">
                    <a:pos x="20" y="28"/>
                  </a:cxn>
                  <a:cxn ang="0">
                    <a:pos x="26" y="32"/>
                  </a:cxn>
                  <a:cxn ang="0">
                    <a:pos x="32" y="36"/>
                  </a:cxn>
                  <a:cxn ang="0">
                    <a:pos x="38" y="36"/>
                  </a:cxn>
                  <a:cxn ang="0">
                    <a:pos x="48" y="38"/>
                  </a:cxn>
                  <a:cxn ang="0">
                    <a:pos x="56" y="42"/>
                  </a:cxn>
                  <a:cxn ang="0">
                    <a:pos x="62" y="50"/>
                  </a:cxn>
                  <a:cxn ang="0">
                    <a:pos x="64" y="54"/>
                  </a:cxn>
                  <a:cxn ang="0">
                    <a:pos x="64" y="60"/>
                  </a:cxn>
                </a:cxnLst>
                <a:rect l="0" t="0" r="r" b="b"/>
                <a:pathLst>
                  <a:path w="66" h="86">
                    <a:moveTo>
                      <a:pt x="64" y="60"/>
                    </a:moveTo>
                    <a:lnTo>
                      <a:pt x="64" y="60"/>
                    </a:lnTo>
                    <a:lnTo>
                      <a:pt x="60" y="70"/>
                    </a:lnTo>
                    <a:lnTo>
                      <a:pt x="54" y="78"/>
                    </a:lnTo>
                    <a:lnTo>
                      <a:pt x="54" y="78"/>
                    </a:lnTo>
                    <a:lnTo>
                      <a:pt x="48" y="82"/>
                    </a:lnTo>
                    <a:lnTo>
                      <a:pt x="42" y="84"/>
                    </a:lnTo>
                    <a:lnTo>
                      <a:pt x="26" y="86"/>
                    </a:lnTo>
                    <a:lnTo>
                      <a:pt x="26" y="86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0" y="82"/>
                    </a:lnTo>
                    <a:lnTo>
                      <a:pt x="2" y="74"/>
                    </a:lnTo>
                    <a:lnTo>
                      <a:pt x="2" y="74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24" y="76"/>
                    </a:lnTo>
                    <a:lnTo>
                      <a:pt x="24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48" y="70"/>
                    </a:lnTo>
                    <a:lnTo>
                      <a:pt x="48" y="70"/>
                    </a:lnTo>
                    <a:lnTo>
                      <a:pt x="50" y="66"/>
                    </a:lnTo>
                    <a:lnTo>
                      <a:pt x="52" y="62"/>
                    </a:lnTo>
                    <a:lnTo>
                      <a:pt x="52" y="62"/>
                    </a:lnTo>
                    <a:lnTo>
                      <a:pt x="52" y="58"/>
                    </a:lnTo>
                    <a:lnTo>
                      <a:pt x="50" y="54"/>
                    </a:lnTo>
                    <a:lnTo>
                      <a:pt x="50" y="54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34" y="48"/>
                    </a:lnTo>
                    <a:lnTo>
                      <a:pt x="34" y="48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20" y="44"/>
                    </a:lnTo>
                    <a:lnTo>
                      <a:pt x="20" y="44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6" y="28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8" y="18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66" y="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0" y="26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48" y="38"/>
                    </a:lnTo>
                    <a:lnTo>
                      <a:pt x="48" y="38"/>
                    </a:lnTo>
                    <a:lnTo>
                      <a:pt x="56" y="42"/>
                    </a:lnTo>
                    <a:lnTo>
                      <a:pt x="56" y="42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64" y="54"/>
                    </a:lnTo>
                    <a:lnTo>
                      <a:pt x="64" y="60"/>
                    </a:lnTo>
                    <a:lnTo>
                      <a:pt x="64" y="6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54" name="Freeform 153"/>
              <p:cNvSpPr>
                <a:spLocks/>
              </p:cNvSpPr>
              <p:nvPr/>
            </p:nvSpPr>
            <p:spPr bwMode="auto">
              <a:xfrm>
                <a:off x="8689557" y="959549"/>
                <a:ext cx="61359" cy="84959"/>
              </a:xfrm>
              <a:custGeom>
                <a:avLst/>
                <a:gdLst/>
                <a:ahLst/>
                <a:cxnLst>
                  <a:cxn ang="0">
                    <a:pos x="0" y="108"/>
                  </a:cxn>
                  <a:cxn ang="0">
                    <a:pos x="14" y="0"/>
                  </a:cxn>
                  <a:cxn ang="0">
                    <a:pos x="78" y="0"/>
                  </a:cxn>
                  <a:cxn ang="0">
                    <a:pos x="76" y="8"/>
                  </a:cxn>
                  <a:cxn ang="0">
                    <a:pos x="24" y="8"/>
                  </a:cxn>
                  <a:cxn ang="0">
                    <a:pos x="20" y="48"/>
                  </a:cxn>
                  <a:cxn ang="0">
                    <a:pos x="60" y="48"/>
                  </a:cxn>
                  <a:cxn ang="0">
                    <a:pos x="58" y="56"/>
                  </a:cxn>
                  <a:cxn ang="0">
                    <a:pos x="18" y="56"/>
                  </a:cxn>
                  <a:cxn ang="0">
                    <a:pos x="14" y="98"/>
                  </a:cxn>
                  <a:cxn ang="0">
                    <a:pos x="66" y="98"/>
                  </a:cxn>
                  <a:cxn ang="0">
                    <a:pos x="66" y="108"/>
                  </a:cxn>
                  <a:cxn ang="0">
                    <a:pos x="0" y="108"/>
                  </a:cxn>
                </a:cxnLst>
                <a:rect l="0" t="0" r="r" b="b"/>
                <a:pathLst>
                  <a:path w="78" h="108">
                    <a:moveTo>
                      <a:pt x="0" y="108"/>
                    </a:moveTo>
                    <a:lnTo>
                      <a:pt x="14" y="0"/>
                    </a:lnTo>
                    <a:lnTo>
                      <a:pt x="78" y="0"/>
                    </a:lnTo>
                    <a:lnTo>
                      <a:pt x="76" y="8"/>
                    </a:lnTo>
                    <a:lnTo>
                      <a:pt x="24" y="8"/>
                    </a:lnTo>
                    <a:lnTo>
                      <a:pt x="20" y="48"/>
                    </a:lnTo>
                    <a:lnTo>
                      <a:pt x="60" y="48"/>
                    </a:lnTo>
                    <a:lnTo>
                      <a:pt x="58" y="56"/>
                    </a:lnTo>
                    <a:lnTo>
                      <a:pt x="18" y="56"/>
                    </a:lnTo>
                    <a:lnTo>
                      <a:pt x="14" y="98"/>
                    </a:lnTo>
                    <a:lnTo>
                      <a:pt x="66" y="98"/>
                    </a:lnTo>
                    <a:lnTo>
                      <a:pt x="66" y="10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55" name="Freeform 154"/>
              <p:cNvSpPr>
                <a:spLocks noEditPoints="1"/>
              </p:cNvSpPr>
              <p:nvPr/>
            </p:nvSpPr>
            <p:spPr bwMode="auto">
              <a:xfrm>
                <a:off x="8754063" y="953256"/>
                <a:ext cx="62932" cy="92825"/>
              </a:xfrm>
              <a:custGeom>
                <a:avLst/>
                <a:gdLst/>
                <a:ahLst/>
                <a:cxnLst>
                  <a:cxn ang="0">
                    <a:pos x="66" y="114"/>
                  </a:cxn>
                  <a:cxn ang="0">
                    <a:pos x="60" y="116"/>
                  </a:cxn>
                  <a:cxn ang="0">
                    <a:pos x="52" y="116"/>
                  </a:cxn>
                  <a:cxn ang="0">
                    <a:pos x="46" y="118"/>
                  </a:cxn>
                  <a:cxn ang="0">
                    <a:pos x="38" y="118"/>
                  </a:cxn>
                  <a:cxn ang="0">
                    <a:pos x="20" y="114"/>
                  </a:cxn>
                  <a:cxn ang="0">
                    <a:pos x="14" y="112"/>
                  </a:cxn>
                  <a:cxn ang="0">
                    <a:pos x="8" y="106"/>
                  </a:cxn>
                  <a:cxn ang="0">
                    <a:pos x="0" y="94"/>
                  </a:cxn>
                  <a:cxn ang="0">
                    <a:pos x="0" y="86"/>
                  </a:cxn>
                  <a:cxn ang="0">
                    <a:pos x="0" y="76"/>
                  </a:cxn>
                  <a:cxn ang="0">
                    <a:pos x="4" y="58"/>
                  </a:cxn>
                  <a:cxn ang="0">
                    <a:pos x="8" y="50"/>
                  </a:cxn>
                  <a:cxn ang="0">
                    <a:pos x="14" y="44"/>
                  </a:cxn>
                  <a:cxn ang="0">
                    <a:pos x="28" y="36"/>
                  </a:cxn>
                  <a:cxn ang="0">
                    <a:pos x="36" y="34"/>
                  </a:cxn>
                  <a:cxn ang="0">
                    <a:pos x="44" y="32"/>
                  </a:cxn>
                  <a:cxn ang="0">
                    <a:pos x="52" y="32"/>
                  </a:cxn>
                  <a:cxn ang="0">
                    <a:pos x="68" y="0"/>
                  </a:cxn>
                  <a:cxn ang="0">
                    <a:pos x="80" y="0"/>
                  </a:cxn>
                  <a:cxn ang="0">
                    <a:pos x="78" y="16"/>
                  </a:cxn>
                  <a:cxn ang="0">
                    <a:pos x="76" y="38"/>
                  </a:cxn>
                  <a:cxn ang="0">
                    <a:pos x="72" y="62"/>
                  </a:cxn>
                  <a:cxn ang="0">
                    <a:pos x="70" y="84"/>
                  </a:cxn>
                  <a:cxn ang="0">
                    <a:pos x="68" y="102"/>
                  </a:cxn>
                  <a:cxn ang="0">
                    <a:pos x="66" y="114"/>
                  </a:cxn>
                  <a:cxn ang="0">
                    <a:pos x="62" y="44"/>
                  </a:cxn>
                  <a:cxn ang="0">
                    <a:pos x="54" y="42"/>
                  </a:cxn>
                  <a:cxn ang="0">
                    <a:pos x="46" y="42"/>
                  </a:cxn>
                  <a:cxn ang="0">
                    <a:pos x="28" y="46"/>
                  </a:cxn>
                  <a:cxn ang="0">
                    <a:pos x="24" y="50"/>
                  </a:cxn>
                  <a:cxn ang="0">
                    <a:pos x="16" y="60"/>
                  </a:cxn>
                  <a:cxn ang="0">
                    <a:pos x="12" y="76"/>
                  </a:cxn>
                  <a:cxn ang="0">
                    <a:pos x="14" y="88"/>
                  </a:cxn>
                  <a:cxn ang="0">
                    <a:pos x="18" y="100"/>
                  </a:cxn>
                  <a:cxn ang="0">
                    <a:pos x="22" y="104"/>
                  </a:cxn>
                  <a:cxn ang="0">
                    <a:pos x="26" y="106"/>
                  </a:cxn>
                  <a:cxn ang="0">
                    <a:pos x="40" y="108"/>
                  </a:cxn>
                  <a:cxn ang="0">
                    <a:pos x="46" y="108"/>
                  </a:cxn>
                  <a:cxn ang="0">
                    <a:pos x="56" y="108"/>
                  </a:cxn>
                </a:cxnLst>
                <a:rect l="0" t="0" r="r" b="b"/>
                <a:pathLst>
                  <a:path w="80" h="118">
                    <a:moveTo>
                      <a:pt x="66" y="114"/>
                    </a:moveTo>
                    <a:lnTo>
                      <a:pt x="66" y="114"/>
                    </a:lnTo>
                    <a:lnTo>
                      <a:pt x="60" y="116"/>
                    </a:lnTo>
                    <a:lnTo>
                      <a:pt x="60" y="116"/>
                    </a:lnTo>
                    <a:lnTo>
                      <a:pt x="52" y="116"/>
                    </a:lnTo>
                    <a:lnTo>
                      <a:pt x="52" y="116"/>
                    </a:lnTo>
                    <a:lnTo>
                      <a:pt x="46" y="118"/>
                    </a:lnTo>
                    <a:lnTo>
                      <a:pt x="46" y="118"/>
                    </a:lnTo>
                    <a:lnTo>
                      <a:pt x="38" y="118"/>
                    </a:lnTo>
                    <a:lnTo>
                      <a:pt x="38" y="118"/>
                    </a:lnTo>
                    <a:lnTo>
                      <a:pt x="28" y="116"/>
                    </a:lnTo>
                    <a:lnTo>
                      <a:pt x="20" y="114"/>
                    </a:lnTo>
                    <a:lnTo>
                      <a:pt x="20" y="114"/>
                    </a:lnTo>
                    <a:lnTo>
                      <a:pt x="14" y="112"/>
                    </a:lnTo>
                    <a:lnTo>
                      <a:pt x="8" y="106"/>
                    </a:lnTo>
                    <a:lnTo>
                      <a:pt x="8" y="106"/>
                    </a:lnTo>
                    <a:lnTo>
                      <a:pt x="4" y="100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86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66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8" y="50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20" y="40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36" y="34"/>
                    </a:lnTo>
                    <a:lnTo>
                      <a:pt x="44" y="32"/>
                    </a:lnTo>
                    <a:lnTo>
                      <a:pt x="44" y="32"/>
                    </a:lnTo>
                    <a:lnTo>
                      <a:pt x="52" y="32"/>
                    </a:lnTo>
                    <a:lnTo>
                      <a:pt x="52" y="32"/>
                    </a:lnTo>
                    <a:lnTo>
                      <a:pt x="64" y="34"/>
                    </a:lnTo>
                    <a:lnTo>
                      <a:pt x="68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78" y="16"/>
                    </a:lnTo>
                    <a:lnTo>
                      <a:pt x="78" y="16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72" y="62"/>
                    </a:lnTo>
                    <a:lnTo>
                      <a:pt x="72" y="62"/>
                    </a:lnTo>
                    <a:lnTo>
                      <a:pt x="70" y="84"/>
                    </a:lnTo>
                    <a:lnTo>
                      <a:pt x="70" y="84"/>
                    </a:lnTo>
                    <a:lnTo>
                      <a:pt x="68" y="102"/>
                    </a:lnTo>
                    <a:lnTo>
                      <a:pt x="68" y="102"/>
                    </a:lnTo>
                    <a:lnTo>
                      <a:pt x="66" y="114"/>
                    </a:lnTo>
                    <a:lnTo>
                      <a:pt x="66" y="114"/>
                    </a:lnTo>
                    <a:close/>
                    <a:moveTo>
                      <a:pt x="62" y="44"/>
                    </a:moveTo>
                    <a:lnTo>
                      <a:pt x="62" y="44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34" y="44"/>
                    </a:lnTo>
                    <a:lnTo>
                      <a:pt x="28" y="46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20" y="54"/>
                    </a:lnTo>
                    <a:lnTo>
                      <a:pt x="16" y="60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6" y="94"/>
                    </a:lnTo>
                    <a:lnTo>
                      <a:pt x="18" y="100"/>
                    </a:lnTo>
                    <a:lnTo>
                      <a:pt x="18" y="100"/>
                    </a:lnTo>
                    <a:lnTo>
                      <a:pt x="22" y="104"/>
                    </a:lnTo>
                    <a:lnTo>
                      <a:pt x="26" y="106"/>
                    </a:lnTo>
                    <a:lnTo>
                      <a:pt x="26" y="106"/>
                    </a:lnTo>
                    <a:lnTo>
                      <a:pt x="32" y="108"/>
                    </a:lnTo>
                    <a:lnTo>
                      <a:pt x="40" y="108"/>
                    </a:lnTo>
                    <a:lnTo>
                      <a:pt x="40" y="108"/>
                    </a:lnTo>
                    <a:lnTo>
                      <a:pt x="46" y="108"/>
                    </a:lnTo>
                    <a:lnTo>
                      <a:pt x="46" y="108"/>
                    </a:lnTo>
                    <a:lnTo>
                      <a:pt x="56" y="108"/>
                    </a:lnTo>
                    <a:lnTo>
                      <a:pt x="62" y="44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85" name="Freeform 184"/>
              <p:cNvSpPr>
                <a:spLocks noEditPoints="1"/>
              </p:cNvSpPr>
              <p:nvPr/>
            </p:nvSpPr>
            <p:spPr bwMode="auto">
              <a:xfrm>
                <a:off x="8824862" y="978429"/>
                <a:ext cx="67652" cy="92825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70" y="16"/>
                  </a:cxn>
                  <a:cxn ang="0">
                    <a:pos x="72" y="28"/>
                  </a:cxn>
                  <a:cxn ang="0">
                    <a:pos x="68" y="40"/>
                  </a:cxn>
                  <a:cxn ang="0">
                    <a:pos x="60" y="50"/>
                  </a:cxn>
                  <a:cxn ang="0">
                    <a:pos x="48" y="54"/>
                  </a:cxn>
                  <a:cxn ang="0">
                    <a:pos x="30" y="56"/>
                  </a:cxn>
                  <a:cxn ang="0">
                    <a:pos x="26" y="54"/>
                  </a:cxn>
                  <a:cxn ang="0">
                    <a:pos x="16" y="64"/>
                  </a:cxn>
                  <a:cxn ang="0">
                    <a:pos x="16" y="70"/>
                  </a:cxn>
                  <a:cxn ang="0">
                    <a:pos x="26" y="74"/>
                  </a:cxn>
                  <a:cxn ang="0">
                    <a:pos x="36" y="76"/>
                  </a:cxn>
                  <a:cxn ang="0">
                    <a:pos x="52" y="76"/>
                  </a:cxn>
                  <a:cxn ang="0">
                    <a:pos x="64" y="78"/>
                  </a:cxn>
                  <a:cxn ang="0">
                    <a:pos x="70" y="82"/>
                  </a:cxn>
                  <a:cxn ang="0">
                    <a:pos x="72" y="92"/>
                  </a:cxn>
                  <a:cxn ang="0">
                    <a:pos x="68" y="106"/>
                  </a:cxn>
                  <a:cxn ang="0">
                    <a:pos x="56" y="114"/>
                  </a:cxn>
                  <a:cxn ang="0">
                    <a:pos x="30" y="118"/>
                  </a:cxn>
                  <a:cxn ang="0">
                    <a:pos x="14" y="118"/>
                  </a:cxn>
                  <a:cxn ang="0">
                    <a:pos x="0" y="106"/>
                  </a:cxn>
                  <a:cxn ang="0">
                    <a:pos x="28" y="110"/>
                  </a:cxn>
                  <a:cxn ang="0">
                    <a:pos x="36" y="110"/>
                  </a:cxn>
                  <a:cxn ang="0">
                    <a:pos x="56" y="102"/>
                  </a:cxn>
                  <a:cxn ang="0">
                    <a:pos x="60" y="96"/>
                  </a:cxn>
                  <a:cxn ang="0">
                    <a:pos x="58" y="90"/>
                  </a:cxn>
                  <a:cxn ang="0">
                    <a:pos x="48" y="86"/>
                  </a:cxn>
                  <a:cxn ang="0">
                    <a:pos x="40" y="86"/>
                  </a:cxn>
                  <a:cxn ang="0">
                    <a:pos x="28" y="86"/>
                  </a:cxn>
                  <a:cxn ang="0">
                    <a:pos x="20" y="86"/>
                  </a:cxn>
                  <a:cxn ang="0">
                    <a:pos x="4" y="80"/>
                  </a:cxn>
                  <a:cxn ang="0">
                    <a:pos x="2" y="70"/>
                  </a:cxn>
                  <a:cxn ang="0">
                    <a:pos x="8" y="60"/>
                  </a:cxn>
                  <a:cxn ang="0">
                    <a:pos x="18" y="52"/>
                  </a:cxn>
                  <a:cxn ang="0">
                    <a:pos x="8" y="42"/>
                  </a:cxn>
                  <a:cxn ang="0">
                    <a:pos x="4" y="28"/>
                  </a:cxn>
                  <a:cxn ang="0">
                    <a:pos x="8" y="16"/>
                  </a:cxn>
                  <a:cxn ang="0">
                    <a:pos x="18" y="8"/>
                  </a:cxn>
                  <a:cxn ang="0">
                    <a:pos x="42" y="0"/>
                  </a:cxn>
                  <a:cxn ang="0">
                    <a:pos x="48" y="2"/>
                  </a:cxn>
                  <a:cxn ang="0">
                    <a:pos x="84" y="10"/>
                  </a:cxn>
                  <a:cxn ang="0">
                    <a:pos x="74" y="8"/>
                  </a:cxn>
                  <a:cxn ang="0">
                    <a:pos x="58" y="20"/>
                  </a:cxn>
                  <a:cxn ang="0">
                    <a:pos x="50" y="10"/>
                  </a:cxn>
                  <a:cxn ang="0">
                    <a:pos x="32" y="10"/>
                  </a:cxn>
                  <a:cxn ang="0">
                    <a:pos x="22" y="20"/>
                  </a:cxn>
                  <a:cxn ang="0">
                    <a:pos x="20" y="36"/>
                  </a:cxn>
                  <a:cxn ang="0">
                    <a:pos x="28" y="46"/>
                  </a:cxn>
                  <a:cxn ang="0">
                    <a:pos x="46" y="46"/>
                  </a:cxn>
                  <a:cxn ang="0">
                    <a:pos x="60" y="28"/>
                  </a:cxn>
                </a:cxnLst>
                <a:rect l="0" t="0" r="r" b="b"/>
                <a:pathLst>
                  <a:path w="86" h="118">
                    <a:moveTo>
                      <a:pt x="74" y="8"/>
                    </a:moveTo>
                    <a:lnTo>
                      <a:pt x="74" y="8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8" y="12"/>
                    </a:lnTo>
                    <a:lnTo>
                      <a:pt x="70" y="16"/>
                    </a:lnTo>
                    <a:lnTo>
                      <a:pt x="70" y="16"/>
                    </a:lnTo>
                    <a:lnTo>
                      <a:pt x="72" y="22"/>
                    </a:lnTo>
                    <a:lnTo>
                      <a:pt x="72" y="28"/>
                    </a:lnTo>
                    <a:lnTo>
                      <a:pt x="72" y="28"/>
                    </a:lnTo>
                    <a:lnTo>
                      <a:pt x="70" y="36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4" y="46"/>
                    </a:lnTo>
                    <a:lnTo>
                      <a:pt x="60" y="50"/>
                    </a:lnTo>
                    <a:lnTo>
                      <a:pt x="60" y="50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8" y="60"/>
                    </a:lnTo>
                    <a:lnTo>
                      <a:pt x="18" y="60"/>
                    </a:lnTo>
                    <a:lnTo>
                      <a:pt x="16" y="64"/>
                    </a:lnTo>
                    <a:lnTo>
                      <a:pt x="14" y="68"/>
                    </a:lnTo>
                    <a:lnTo>
                      <a:pt x="14" y="68"/>
                    </a:lnTo>
                    <a:lnTo>
                      <a:pt x="16" y="70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26" y="74"/>
                    </a:lnTo>
                    <a:lnTo>
                      <a:pt x="26" y="74"/>
                    </a:lnTo>
                    <a:lnTo>
                      <a:pt x="36" y="76"/>
                    </a:lnTo>
                    <a:lnTo>
                      <a:pt x="36" y="76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52" y="76"/>
                    </a:lnTo>
                    <a:lnTo>
                      <a:pt x="52" y="76"/>
                    </a:lnTo>
                    <a:lnTo>
                      <a:pt x="64" y="78"/>
                    </a:lnTo>
                    <a:lnTo>
                      <a:pt x="64" y="78"/>
                    </a:lnTo>
                    <a:lnTo>
                      <a:pt x="68" y="80"/>
                    </a:lnTo>
                    <a:lnTo>
                      <a:pt x="70" y="82"/>
                    </a:lnTo>
                    <a:lnTo>
                      <a:pt x="70" y="82"/>
                    </a:lnTo>
                    <a:lnTo>
                      <a:pt x="72" y="86"/>
                    </a:lnTo>
                    <a:lnTo>
                      <a:pt x="72" y="92"/>
                    </a:lnTo>
                    <a:lnTo>
                      <a:pt x="72" y="92"/>
                    </a:lnTo>
                    <a:lnTo>
                      <a:pt x="72" y="100"/>
                    </a:lnTo>
                    <a:lnTo>
                      <a:pt x="68" y="106"/>
                    </a:lnTo>
                    <a:lnTo>
                      <a:pt x="68" y="106"/>
                    </a:lnTo>
                    <a:lnTo>
                      <a:pt x="62" y="110"/>
                    </a:lnTo>
                    <a:lnTo>
                      <a:pt x="56" y="114"/>
                    </a:lnTo>
                    <a:lnTo>
                      <a:pt x="56" y="114"/>
                    </a:lnTo>
                    <a:lnTo>
                      <a:pt x="42" y="116"/>
                    </a:lnTo>
                    <a:lnTo>
                      <a:pt x="42" y="11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0" y="116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14" y="108"/>
                    </a:lnTo>
                    <a:lnTo>
                      <a:pt x="14" y="108"/>
                    </a:lnTo>
                    <a:lnTo>
                      <a:pt x="28" y="110"/>
                    </a:lnTo>
                    <a:lnTo>
                      <a:pt x="28" y="110"/>
                    </a:lnTo>
                    <a:lnTo>
                      <a:pt x="36" y="110"/>
                    </a:lnTo>
                    <a:lnTo>
                      <a:pt x="36" y="110"/>
                    </a:lnTo>
                    <a:lnTo>
                      <a:pt x="46" y="106"/>
                    </a:lnTo>
                    <a:lnTo>
                      <a:pt x="46" y="106"/>
                    </a:lnTo>
                    <a:lnTo>
                      <a:pt x="56" y="102"/>
                    </a:lnTo>
                    <a:lnTo>
                      <a:pt x="56" y="102"/>
                    </a:lnTo>
                    <a:lnTo>
                      <a:pt x="58" y="100"/>
                    </a:lnTo>
                    <a:lnTo>
                      <a:pt x="60" y="96"/>
                    </a:lnTo>
                    <a:lnTo>
                      <a:pt x="60" y="96"/>
                    </a:lnTo>
                    <a:lnTo>
                      <a:pt x="58" y="90"/>
                    </a:lnTo>
                    <a:lnTo>
                      <a:pt x="58" y="90"/>
                    </a:lnTo>
                    <a:lnTo>
                      <a:pt x="54" y="88"/>
                    </a:lnTo>
                    <a:lnTo>
                      <a:pt x="54" y="88"/>
                    </a:lnTo>
                    <a:lnTo>
                      <a:pt x="48" y="86"/>
                    </a:lnTo>
                    <a:lnTo>
                      <a:pt x="48" y="86"/>
                    </a:lnTo>
                    <a:lnTo>
                      <a:pt x="40" y="86"/>
                    </a:lnTo>
                    <a:lnTo>
                      <a:pt x="40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6"/>
                    </a:lnTo>
                    <a:lnTo>
                      <a:pt x="28" y="86"/>
                    </a:lnTo>
                    <a:lnTo>
                      <a:pt x="20" y="86"/>
                    </a:lnTo>
                    <a:lnTo>
                      <a:pt x="20" y="86"/>
                    </a:lnTo>
                    <a:lnTo>
                      <a:pt x="10" y="84"/>
                    </a:lnTo>
                    <a:lnTo>
                      <a:pt x="10" y="84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2" y="76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4" y="64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18" y="52"/>
                    </a:lnTo>
                    <a:lnTo>
                      <a:pt x="18" y="52"/>
                    </a:lnTo>
                    <a:lnTo>
                      <a:pt x="12" y="48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2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2" y="10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54" y="2"/>
                    </a:lnTo>
                    <a:lnTo>
                      <a:pt x="86" y="0"/>
                    </a:lnTo>
                    <a:lnTo>
                      <a:pt x="84" y="10"/>
                    </a:lnTo>
                    <a:lnTo>
                      <a:pt x="84" y="10"/>
                    </a:lnTo>
                    <a:lnTo>
                      <a:pt x="74" y="8"/>
                    </a:lnTo>
                    <a:lnTo>
                      <a:pt x="74" y="8"/>
                    </a:lnTo>
                    <a:close/>
                    <a:moveTo>
                      <a:pt x="60" y="28"/>
                    </a:moveTo>
                    <a:lnTo>
                      <a:pt x="60" y="28"/>
                    </a:lnTo>
                    <a:lnTo>
                      <a:pt x="58" y="20"/>
                    </a:lnTo>
                    <a:lnTo>
                      <a:pt x="56" y="14"/>
                    </a:lnTo>
                    <a:lnTo>
                      <a:pt x="56" y="14"/>
                    </a:lnTo>
                    <a:lnTo>
                      <a:pt x="50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2" y="10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2" y="20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20" y="36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46" y="46"/>
                    </a:lnTo>
                    <a:lnTo>
                      <a:pt x="52" y="42"/>
                    </a:lnTo>
                    <a:lnTo>
                      <a:pt x="56" y="36"/>
                    </a:lnTo>
                    <a:lnTo>
                      <a:pt x="60" y="28"/>
                    </a:lnTo>
                    <a:lnTo>
                      <a:pt x="60" y="28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87" name="Freeform 186"/>
              <p:cNvSpPr>
                <a:spLocks noEditPoints="1"/>
              </p:cNvSpPr>
              <p:nvPr/>
            </p:nvSpPr>
            <p:spPr bwMode="auto">
              <a:xfrm>
                <a:off x="8897234" y="978429"/>
                <a:ext cx="58213" cy="67652"/>
              </a:xfrm>
              <a:custGeom>
                <a:avLst/>
                <a:gdLst/>
                <a:ahLst/>
                <a:cxnLst>
                  <a:cxn ang="0">
                    <a:pos x="12" y="46"/>
                  </a:cxn>
                  <a:cxn ang="0">
                    <a:pos x="14" y="64"/>
                  </a:cxn>
                  <a:cxn ang="0">
                    <a:pos x="18" y="70"/>
                  </a:cxn>
                  <a:cxn ang="0">
                    <a:pos x="22" y="72"/>
                  </a:cxn>
                  <a:cxn ang="0">
                    <a:pos x="34" y="76"/>
                  </a:cxn>
                  <a:cxn ang="0">
                    <a:pos x="44" y="78"/>
                  </a:cxn>
                  <a:cxn ang="0">
                    <a:pos x="54" y="76"/>
                  </a:cxn>
                  <a:cxn ang="0">
                    <a:pos x="64" y="74"/>
                  </a:cxn>
                  <a:cxn ang="0">
                    <a:pos x="64" y="82"/>
                  </a:cxn>
                  <a:cxn ang="0">
                    <a:pos x="50" y="86"/>
                  </a:cxn>
                  <a:cxn ang="0">
                    <a:pos x="38" y="86"/>
                  </a:cxn>
                  <a:cxn ang="0">
                    <a:pos x="20" y="82"/>
                  </a:cxn>
                  <a:cxn ang="0">
                    <a:pos x="6" y="74"/>
                  </a:cxn>
                  <a:cxn ang="0">
                    <a:pos x="2" y="68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2"/>
                  </a:cxn>
                  <a:cxn ang="0">
                    <a:pos x="10" y="16"/>
                  </a:cxn>
                  <a:cxn ang="0">
                    <a:pos x="14" y="10"/>
                  </a:cxn>
                  <a:cxn ang="0">
                    <a:pos x="28" y="2"/>
                  </a:cxn>
                  <a:cxn ang="0">
                    <a:pos x="42" y="0"/>
                  </a:cxn>
                  <a:cxn ang="0">
                    <a:pos x="50" y="2"/>
                  </a:cxn>
                  <a:cxn ang="0">
                    <a:pos x="58" y="4"/>
                  </a:cxn>
                  <a:cxn ang="0">
                    <a:pos x="70" y="12"/>
                  </a:cxn>
                  <a:cxn ang="0">
                    <a:pos x="72" y="18"/>
                  </a:cxn>
                  <a:cxn ang="0">
                    <a:pos x="74" y="26"/>
                  </a:cxn>
                  <a:cxn ang="0">
                    <a:pos x="74" y="46"/>
                  </a:cxn>
                  <a:cxn ang="0">
                    <a:pos x="62" y="26"/>
                  </a:cxn>
                  <a:cxn ang="0">
                    <a:pos x="58" y="18"/>
                  </a:cxn>
                  <a:cxn ang="0">
                    <a:pos x="56" y="14"/>
                  </a:cxn>
                  <a:cxn ang="0">
                    <a:pos x="52" y="10"/>
                  </a:cxn>
                  <a:cxn ang="0">
                    <a:pos x="40" y="8"/>
                  </a:cxn>
                  <a:cxn ang="0">
                    <a:pos x="30" y="10"/>
                  </a:cxn>
                  <a:cxn ang="0">
                    <a:pos x="22" y="16"/>
                  </a:cxn>
                  <a:cxn ang="0">
                    <a:pos x="14" y="38"/>
                  </a:cxn>
                  <a:cxn ang="0">
                    <a:pos x="60" y="38"/>
                  </a:cxn>
                  <a:cxn ang="0">
                    <a:pos x="62" y="26"/>
                  </a:cxn>
                </a:cxnLst>
                <a:rect l="0" t="0" r="r" b="b"/>
                <a:pathLst>
                  <a:path w="74" h="86">
                    <a:moveTo>
                      <a:pt x="12" y="46"/>
                    </a:moveTo>
                    <a:lnTo>
                      <a:pt x="12" y="46"/>
                    </a:lnTo>
                    <a:lnTo>
                      <a:pt x="12" y="56"/>
                    </a:lnTo>
                    <a:lnTo>
                      <a:pt x="14" y="64"/>
                    </a:lnTo>
                    <a:lnTo>
                      <a:pt x="14" y="64"/>
                    </a:lnTo>
                    <a:lnTo>
                      <a:pt x="18" y="70"/>
                    </a:lnTo>
                    <a:lnTo>
                      <a:pt x="22" y="72"/>
                    </a:lnTo>
                    <a:lnTo>
                      <a:pt x="22" y="72"/>
                    </a:lnTo>
                    <a:lnTo>
                      <a:pt x="28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64" y="74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50" y="86"/>
                    </a:lnTo>
                    <a:lnTo>
                      <a:pt x="50" y="86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28" y="84"/>
                    </a:lnTo>
                    <a:lnTo>
                      <a:pt x="20" y="82"/>
                    </a:lnTo>
                    <a:lnTo>
                      <a:pt x="12" y="80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2" y="68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20" y="6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0" y="2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64" y="8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2" y="18"/>
                    </a:lnTo>
                    <a:lnTo>
                      <a:pt x="74" y="26"/>
                    </a:lnTo>
                    <a:lnTo>
                      <a:pt x="74" y="26"/>
                    </a:lnTo>
                    <a:lnTo>
                      <a:pt x="74" y="44"/>
                    </a:lnTo>
                    <a:lnTo>
                      <a:pt x="74" y="46"/>
                    </a:lnTo>
                    <a:lnTo>
                      <a:pt x="12" y="46"/>
                    </a:lnTo>
                    <a:close/>
                    <a:moveTo>
                      <a:pt x="62" y="26"/>
                    </a:moveTo>
                    <a:lnTo>
                      <a:pt x="62" y="26"/>
                    </a:lnTo>
                    <a:lnTo>
                      <a:pt x="58" y="18"/>
                    </a:lnTo>
                    <a:lnTo>
                      <a:pt x="58" y="18"/>
                    </a:lnTo>
                    <a:lnTo>
                      <a:pt x="56" y="14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48" y="10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30" y="10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16" y="26"/>
                    </a:lnTo>
                    <a:lnTo>
                      <a:pt x="14" y="38"/>
                    </a:lnTo>
                    <a:lnTo>
                      <a:pt x="60" y="38"/>
                    </a:lnTo>
                    <a:lnTo>
                      <a:pt x="60" y="38"/>
                    </a:lnTo>
                    <a:lnTo>
                      <a:pt x="62" y="26"/>
                    </a:lnTo>
                    <a:lnTo>
                      <a:pt x="62" y="26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88" name="Freeform 27"/>
              <p:cNvSpPr>
                <a:spLocks noEditPoints="1"/>
              </p:cNvSpPr>
              <p:nvPr userDrawn="1"/>
            </p:nvSpPr>
            <p:spPr bwMode="auto">
              <a:xfrm>
                <a:off x="8954983" y="944641"/>
                <a:ext cx="45719" cy="45719"/>
              </a:xfrm>
              <a:custGeom>
                <a:avLst/>
                <a:gdLst/>
                <a:ahLst/>
                <a:cxnLst>
                  <a:cxn ang="0">
                    <a:pos x="104" y="63"/>
                  </a:cxn>
                  <a:cxn ang="0">
                    <a:pos x="96" y="81"/>
                  </a:cxn>
                  <a:cxn ang="0">
                    <a:pos x="82" y="95"/>
                  </a:cxn>
                  <a:cxn ang="0">
                    <a:pos x="62" y="103"/>
                  </a:cxn>
                  <a:cxn ang="0">
                    <a:pos x="42" y="103"/>
                  </a:cxn>
                  <a:cxn ang="0">
                    <a:pos x="24" y="95"/>
                  </a:cxn>
                  <a:cxn ang="0">
                    <a:pos x="9" y="81"/>
                  </a:cxn>
                  <a:cxn ang="0">
                    <a:pos x="0" y="63"/>
                  </a:cxn>
                  <a:cxn ang="0">
                    <a:pos x="0" y="42"/>
                  </a:cxn>
                  <a:cxn ang="0">
                    <a:pos x="9" y="23"/>
                  </a:cxn>
                  <a:cxn ang="0">
                    <a:pos x="24" y="9"/>
                  </a:cxn>
                  <a:cxn ang="0">
                    <a:pos x="42" y="1"/>
                  </a:cxn>
                  <a:cxn ang="0">
                    <a:pos x="62" y="1"/>
                  </a:cxn>
                  <a:cxn ang="0">
                    <a:pos x="82" y="9"/>
                  </a:cxn>
                  <a:cxn ang="0">
                    <a:pos x="96" y="23"/>
                  </a:cxn>
                  <a:cxn ang="0">
                    <a:pos x="104" y="42"/>
                  </a:cxn>
                  <a:cxn ang="0">
                    <a:pos x="96" y="53"/>
                  </a:cxn>
                  <a:cxn ang="0">
                    <a:pos x="93" y="36"/>
                  </a:cxn>
                  <a:cxn ang="0">
                    <a:pos x="83" y="22"/>
                  </a:cxn>
                  <a:cxn ang="0">
                    <a:pos x="69" y="11"/>
                  </a:cxn>
                  <a:cxn ang="0">
                    <a:pos x="52" y="9"/>
                  </a:cxn>
                  <a:cxn ang="0">
                    <a:pos x="35" y="11"/>
                  </a:cxn>
                  <a:cxn ang="0">
                    <a:pos x="21" y="22"/>
                  </a:cxn>
                  <a:cxn ang="0">
                    <a:pos x="12" y="36"/>
                  </a:cxn>
                  <a:cxn ang="0">
                    <a:pos x="8" y="53"/>
                  </a:cxn>
                  <a:cxn ang="0">
                    <a:pos x="12" y="69"/>
                  </a:cxn>
                  <a:cxn ang="0">
                    <a:pos x="21" y="84"/>
                  </a:cxn>
                  <a:cxn ang="0">
                    <a:pos x="35" y="93"/>
                  </a:cxn>
                  <a:cxn ang="0">
                    <a:pos x="52" y="96"/>
                  </a:cxn>
                  <a:cxn ang="0">
                    <a:pos x="69" y="93"/>
                  </a:cxn>
                  <a:cxn ang="0">
                    <a:pos x="83" y="84"/>
                  </a:cxn>
                  <a:cxn ang="0">
                    <a:pos x="93" y="69"/>
                  </a:cxn>
                  <a:cxn ang="0">
                    <a:pos x="96" y="53"/>
                  </a:cxn>
                  <a:cxn ang="0">
                    <a:pos x="51" y="58"/>
                  </a:cxn>
                  <a:cxn ang="0">
                    <a:pos x="34" y="78"/>
                  </a:cxn>
                  <a:cxn ang="0">
                    <a:pos x="52" y="24"/>
                  </a:cxn>
                  <a:cxn ang="0">
                    <a:pos x="68" y="28"/>
                  </a:cxn>
                  <a:cxn ang="0">
                    <a:pos x="73" y="37"/>
                  </a:cxn>
                  <a:cxn ang="0">
                    <a:pos x="71" y="46"/>
                  </a:cxn>
                  <a:cxn ang="0">
                    <a:pos x="66" y="54"/>
                  </a:cxn>
                  <a:cxn ang="0">
                    <a:pos x="65" y="78"/>
                  </a:cxn>
                  <a:cxn ang="0">
                    <a:pos x="62" y="36"/>
                  </a:cxn>
                  <a:cxn ang="0">
                    <a:pos x="56" y="31"/>
                  </a:cxn>
                  <a:cxn ang="0">
                    <a:pos x="43" y="51"/>
                  </a:cxn>
                  <a:cxn ang="0">
                    <a:pos x="56" y="51"/>
                  </a:cxn>
                  <a:cxn ang="0">
                    <a:pos x="62" y="46"/>
                  </a:cxn>
                </a:cxnLst>
                <a:rect l="0" t="0" r="r" b="b"/>
                <a:pathLst>
                  <a:path w="105" h="104">
                    <a:moveTo>
                      <a:pt x="105" y="53"/>
                    </a:moveTo>
                    <a:lnTo>
                      <a:pt x="105" y="53"/>
                    </a:lnTo>
                    <a:lnTo>
                      <a:pt x="104" y="63"/>
                    </a:lnTo>
                    <a:lnTo>
                      <a:pt x="100" y="72"/>
                    </a:lnTo>
                    <a:lnTo>
                      <a:pt x="100" y="72"/>
                    </a:lnTo>
                    <a:lnTo>
                      <a:pt x="96" y="81"/>
                    </a:lnTo>
                    <a:lnTo>
                      <a:pt x="90" y="89"/>
                    </a:lnTo>
                    <a:lnTo>
                      <a:pt x="90" y="89"/>
                    </a:lnTo>
                    <a:lnTo>
                      <a:pt x="82" y="95"/>
                    </a:lnTo>
                    <a:lnTo>
                      <a:pt x="73" y="100"/>
                    </a:lnTo>
                    <a:lnTo>
                      <a:pt x="73" y="100"/>
                    </a:lnTo>
                    <a:lnTo>
                      <a:pt x="62" y="103"/>
                    </a:lnTo>
                    <a:lnTo>
                      <a:pt x="52" y="104"/>
                    </a:lnTo>
                    <a:lnTo>
                      <a:pt x="52" y="104"/>
                    </a:lnTo>
                    <a:lnTo>
                      <a:pt x="42" y="103"/>
                    </a:lnTo>
                    <a:lnTo>
                      <a:pt x="31" y="100"/>
                    </a:lnTo>
                    <a:lnTo>
                      <a:pt x="31" y="100"/>
                    </a:lnTo>
                    <a:lnTo>
                      <a:pt x="24" y="95"/>
                    </a:lnTo>
                    <a:lnTo>
                      <a:pt x="16" y="89"/>
                    </a:lnTo>
                    <a:lnTo>
                      <a:pt x="16" y="89"/>
                    </a:lnTo>
                    <a:lnTo>
                      <a:pt x="9" y="81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0" y="63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9" y="23"/>
                    </a:lnTo>
                    <a:lnTo>
                      <a:pt x="16" y="15"/>
                    </a:lnTo>
                    <a:lnTo>
                      <a:pt x="16" y="15"/>
                    </a:lnTo>
                    <a:lnTo>
                      <a:pt x="24" y="9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42" y="1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62" y="1"/>
                    </a:lnTo>
                    <a:lnTo>
                      <a:pt x="73" y="4"/>
                    </a:lnTo>
                    <a:lnTo>
                      <a:pt x="73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0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0" y="32"/>
                    </a:lnTo>
                    <a:lnTo>
                      <a:pt x="104" y="42"/>
                    </a:lnTo>
                    <a:lnTo>
                      <a:pt x="105" y="53"/>
                    </a:lnTo>
                    <a:lnTo>
                      <a:pt x="105" y="53"/>
                    </a:lnTo>
                    <a:close/>
                    <a:moveTo>
                      <a:pt x="96" y="53"/>
                    </a:moveTo>
                    <a:lnTo>
                      <a:pt x="96" y="53"/>
                    </a:lnTo>
                    <a:lnTo>
                      <a:pt x="96" y="44"/>
                    </a:lnTo>
                    <a:lnTo>
                      <a:pt x="93" y="36"/>
                    </a:lnTo>
                    <a:lnTo>
                      <a:pt x="93" y="36"/>
                    </a:lnTo>
                    <a:lnTo>
                      <a:pt x="88" y="28"/>
                    </a:lnTo>
                    <a:lnTo>
                      <a:pt x="83" y="22"/>
                    </a:lnTo>
                    <a:lnTo>
                      <a:pt x="83" y="22"/>
                    </a:lnTo>
                    <a:lnTo>
                      <a:pt x="77" y="17"/>
                    </a:lnTo>
                    <a:lnTo>
                      <a:pt x="69" y="11"/>
                    </a:lnTo>
                    <a:lnTo>
                      <a:pt x="69" y="11"/>
                    </a:lnTo>
                    <a:lnTo>
                      <a:pt x="61" y="9"/>
                    </a:lnTo>
                    <a:lnTo>
                      <a:pt x="52" y="9"/>
                    </a:lnTo>
                    <a:lnTo>
                      <a:pt x="52" y="9"/>
                    </a:lnTo>
                    <a:lnTo>
                      <a:pt x="43" y="9"/>
                    </a:lnTo>
                    <a:lnTo>
                      <a:pt x="35" y="11"/>
                    </a:lnTo>
                    <a:lnTo>
                      <a:pt x="35" y="11"/>
                    </a:lnTo>
                    <a:lnTo>
                      <a:pt x="28" y="17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16" y="28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9" y="44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9" y="62"/>
                    </a:lnTo>
                    <a:lnTo>
                      <a:pt x="12" y="69"/>
                    </a:lnTo>
                    <a:lnTo>
                      <a:pt x="12" y="69"/>
                    </a:lnTo>
                    <a:lnTo>
                      <a:pt x="16" y="77"/>
                    </a:lnTo>
                    <a:lnTo>
                      <a:pt x="21" y="84"/>
                    </a:lnTo>
                    <a:lnTo>
                      <a:pt x="21" y="84"/>
                    </a:lnTo>
                    <a:lnTo>
                      <a:pt x="28" y="89"/>
                    </a:lnTo>
                    <a:lnTo>
                      <a:pt x="35" y="93"/>
                    </a:lnTo>
                    <a:lnTo>
                      <a:pt x="35" y="93"/>
                    </a:lnTo>
                    <a:lnTo>
                      <a:pt x="43" y="95"/>
                    </a:lnTo>
                    <a:lnTo>
                      <a:pt x="52" y="96"/>
                    </a:lnTo>
                    <a:lnTo>
                      <a:pt x="52" y="96"/>
                    </a:lnTo>
                    <a:lnTo>
                      <a:pt x="61" y="95"/>
                    </a:lnTo>
                    <a:lnTo>
                      <a:pt x="69" y="93"/>
                    </a:lnTo>
                    <a:lnTo>
                      <a:pt x="69" y="93"/>
                    </a:lnTo>
                    <a:lnTo>
                      <a:pt x="77" y="89"/>
                    </a:lnTo>
                    <a:lnTo>
                      <a:pt x="83" y="84"/>
                    </a:lnTo>
                    <a:lnTo>
                      <a:pt x="83" y="84"/>
                    </a:lnTo>
                    <a:lnTo>
                      <a:pt x="88" y="77"/>
                    </a:lnTo>
                    <a:lnTo>
                      <a:pt x="93" y="69"/>
                    </a:lnTo>
                    <a:lnTo>
                      <a:pt x="93" y="69"/>
                    </a:lnTo>
                    <a:lnTo>
                      <a:pt x="96" y="62"/>
                    </a:lnTo>
                    <a:lnTo>
                      <a:pt x="96" y="53"/>
                    </a:lnTo>
                    <a:lnTo>
                      <a:pt x="96" y="53"/>
                    </a:lnTo>
                    <a:close/>
                    <a:moveTo>
                      <a:pt x="65" y="78"/>
                    </a:moveTo>
                    <a:lnTo>
                      <a:pt x="51" y="58"/>
                    </a:lnTo>
                    <a:lnTo>
                      <a:pt x="43" y="58"/>
                    </a:lnTo>
                    <a:lnTo>
                      <a:pt x="43" y="78"/>
                    </a:lnTo>
                    <a:lnTo>
                      <a:pt x="34" y="78"/>
                    </a:lnTo>
                    <a:lnTo>
                      <a:pt x="34" y="24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61" y="26"/>
                    </a:lnTo>
                    <a:lnTo>
                      <a:pt x="68" y="28"/>
                    </a:lnTo>
                    <a:lnTo>
                      <a:pt x="68" y="28"/>
                    </a:lnTo>
                    <a:lnTo>
                      <a:pt x="70" y="31"/>
                    </a:lnTo>
                    <a:lnTo>
                      <a:pt x="71" y="33"/>
                    </a:lnTo>
                    <a:lnTo>
                      <a:pt x="73" y="37"/>
                    </a:lnTo>
                    <a:lnTo>
                      <a:pt x="73" y="41"/>
                    </a:lnTo>
                    <a:lnTo>
                      <a:pt x="73" y="41"/>
                    </a:lnTo>
                    <a:lnTo>
                      <a:pt x="71" y="46"/>
                    </a:lnTo>
                    <a:lnTo>
                      <a:pt x="70" y="50"/>
                    </a:lnTo>
                    <a:lnTo>
                      <a:pt x="70" y="50"/>
                    </a:lnTo>
                    <a:lnTo>
                      <a:pt x="66" y="54"/>
                    </a:lnTo>
                    <a:lnTo>
                      <a:pt x="60" y="57"/>
                    </a:lnTo>
                    <a:lnTo>
                      <a:pt x="77" y="78"/>
                    </a:lnTo>
                    <a:lnTo>
                      <a:pt x="65" y="78"/>
                    </a:lnTo>
                    <a:close/>
                    <a:moveTo>
                      <a:pt x="64" y="41"/>
                    </a:moveTo>
                    <a:lnTo>
                      <a:pt x="64" y="41"/>
                    </a:lnTo>
                    <a:lnTo>
                      <a:pt x="62" y="36"/>
                    </a:lnTo>
                    <a:lnTo>
                      <a:pt x="60" y="33"/>
                    </a:lnTo>
                    <a:lnTo>
                      <a:pt x="60" y="33"/>
                    </a:lnTo>
                    <a:lnTo>
                      <a:pt x="56" y="31"/>
                    </a:lnTo>
                    <a:lnTo>
                      <a:pt x="51" y="31"/>
                    </a:lnTo>
                    <a:lnTo>
                      <a:pt x="43" y="31"/>
                    </a:lnTo>
                    <a:lnTo>
                      <a:pt x="43" y="51"/>
                    </a:lnTo>
                    <a:lnTo>
                      <a:pt x="51" y="51"/>
                    </a:lnTo>
                    <a:lnTo>
                      <a:pt x="51" y="51"/>
                    </a:lnTo>
                    <a:lnTo>
                      <a:pt x="56" y="51"/>
                    </a:lnTo>
                    <a:lnTo>
                      <a:pt x="60" y="49"/>
                    </a:lnTo>
                    <a:lnTo>
                      <a:pt x="60" y="49"/>
                    </a:lnTo>
                    <a:lnTo>
                      <a:pt x="62" y="46"/>
                    </a:lnTo>
                    <a:lnTo>
                      <a:pt x="64" y="41"/>
                    </a:lnTo>
                    <a:lnTo>
                      <a:pt x="64" y="41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</p:grpSp>
      <p:sp>
        <p:nvSpPr>
          <p:cNvPr id="40" name="Oval 39"/>
          <p:cNvSpPr/>
          <p:nvPr userDrawn="1"/>
        </p:nvSpPr>
        <p:spPr>
          <a:xfrm>
            <a:off x="8585544" y="3858949"/>
            <a:ext cx="3606457" cy="277997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 descr="blue_reka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40" y="0"/>
            <a:ext cx="12660923" cy="6858000"/>
          </a:xfrm>
          <a:prstGeom prst="rect">
            <a:avLst/>
          </a:prstGeom>
        </p:spPr>
      </p:pic>
      <p:sp>
        <p:nvSpPr>
          <p:cNvPr id="13" name="Freeform 6"/>
          <p:cNvSpPr>
            <a:spLocks/>
          </p:cNvSpPr>
          <p:nvPr userDrawn="1"/>
        </p:nvSpPr>
        <p:spPr bwMode="auto">
          <a:xfrm>
            <a:off x="1818293" y="1654448"/>
            <a:ext cx="4197727" cy="1888647"/>
          </a:xfrm>
          <a:custGeom>
            <a:avLst/>
            <a:gdLst/>
            <a:ahLst/>
            <a:cxnLst>
              <a:cxn ang="0">
                <a:pos x="1932" y="200"/>
              </a:cxn>
              <a:cxn ang="0">
                <a:pos x="1929" y="170"/>
              </a:cxn>
              <a:cxn ang="0">
                <a:pos x="1920" y="142"/>
              </a:cxn>
              <a:cxn ang="0">
                <a:pos x="1906" y="117"/>
              </a:cxn>
              <a:cxn ang="0">
                <a:pos x="1888" y="95"/>
              </a:cxn>
              <a:cxn ang="0">
                <a:pos x="1865" y="75"/>
              </a:cxn>
              <a:cxn ang="0">
                <a:pos x="1841" y="61"/>
              </a:cxn>
              <a:cxn ang="0">
                <a:pos x="1813" y="52"/>
              </a:cxn>
              <a:cxn ang="0">
                <a:pos x="1783" y="47"/>
              </a:cxn>
              <a:cxn ang="0">
                <a:pos x="147" y="0"/>
              </a:cxn>
              <a:cxn ang="0">
                <a:pos x="117" y="2"/>
              </a:cxn>
              <a:cxn ang="0">
                <a:pos x="91" y="9"/>
              </a:cxn>
              <a:cxn ang="0">
                <a:pos x="65" y="23"/>
              </a:cxn>
              <a:cxn ang="0">
                <a:pos x="44" y="40"/>
              </a:cxn>
              <a:cxn ang="0">
                <a:pos x="26" y="61"/>
              </a:cxn>
              <a:cxn ang="0">
                <a:pos x="12" y="86"/>
              </a:cxn>
              <a:cxn ang="0">
                <a:pos x="3" y="114"/>
              </a:cxn>
              <a:cxn ang="0">
                <a:pos x="0" y="144"/>
              </a:cxn>
              <a:cxn ang="0">
                <a:pos x="0" y="928"/>
              </a:cxn>
              <a:cxn ang="0">
                <a:pos x="3" y="958"/>
              </a:cxn>
              <a:cxn ang="0">
                <a:pos x="12" y="984"/>
              </a:cxn>
              <a:cxn ang="0">
                <a:pos x="24" y="1009"/>
              </a:cxn>
              <a:cxn ang="0">
                <a:pos x="44" y="1028"/>
              </a:cxn>
              <a:cxn ang="0">
                <a:pos x="65" y="1046"/>
              </a:cxn>
              <a:cxn ang="0">
                <a:pos x="89" y="1056"/>
              </a:cxn>
              <a:cxn ang="0">
                <a:pos x="117" y="1063"/>
              </a:cxn>
              <a:cxn ang="0">
                <a:pos x="147" y="1063"/>
              </a:cxn>
              <a:cxn ang="0">
                <a:pos x="1785" y="926"/>
              </a:cxn>
              <a:cxn ang="0">
                <a:pos x="1813" y="921"/>
              </a:cxn>
              <a:cxn ang="0">
                <a:pos x="1841" y="909"/>
              </a:cxn>
              <a:cxn ang="0">
                <a:pos x="1865" y="893"/>
              </a:cxn>
              <a:cxn ang="0">
                <a:pos x="1888" y="874"/>
              </a:cxn>
              <a:cxn ang="0">
                <a:pos x="1906" y="851"/>
              </a:cxn>
              <a:cxn ang="0">
                <a:pos x="1920" y="825"/>
              </a:cxn>
              <a:cxn ang="0">
                <a:pos x="1929" y="795"/>
              </a:cxn>
              <a:cxn ang="0">
                <a:pos x="1932" y="765"/>
              </a:cxn>
            </a:cxnLst>
            <a:rect l="0" t="0" r="r" b="b"/>
            <a:pathLst>
              <a:path w="1932" h="1063">
                <a:moveTo>
                  <a:pt x="1932" y="200"/>
                </a:moveTo>
                <a:lnTo>
                  <a:pt x="1932" y="200"/>
                </a:lnTo>
                <a:lnTo>
                  <a:pt x="1930" y="186"/>
                </a:lnTo>
                <a:lnTo>
                  <a:pt x="1929" y="170"/>
                </a:lnTo>
                <a:lnTo>
                  <a:pt x="1925" y="156"/>
                </a:lnTo>
                <a:lnTo>
                  <a:pt x="1920" y="142"/>
                </a:lnTo>
                <a:lnTo>
                  <a:pt x="1913" y="130"/>
                </a:lnTo>
                <a:lnTo>
                  <a:pt x="1906" y="117"/>
                </a:lnTo>
                <a:lnTo>
                  <a:pt x="1897" y="105"/>
                </a:lnTo>
                <a:lnTo>
                  <a:pt x="1888" y="95"/>
                </a:lnTo>
                <a:lnTo>
                  <a:pt x="1878" y="84"/>
                </a:lnTo>
                <a:lnTo>
                  <a:pt x="1865" y="75"/>
                </a:lnTo>
                <a:lnTo>
                  <a:pt x="1853" y="68"/>
                </a:lnTo>
                <a:lnTo>
                  <a:pt x="1841" y="61"/>
                </a:lnTo>
                <a:lnTo>
                  <a:pt x="1827" y="56"/>
                </a:lnTo>
                <a:lnTo>
                  <a:pt x="1813" y="52"/>
                </a:lnTo>
                <a:lnTo>
                  <a:pt x="1799" y="49"/>
                </a:lnTo>
                <a:lnTo>
                  <a:pt x="1783" y="47"/>
                </a:lnTo>
                <a:lnTo>
                  <a:pt x="147" y="0"/>
                </a:lnTo>
                <a:lnTo>
                  <a:pt x="147" y="0"/>
                </a:lnTo>
                <a:lnTo>
                  <a:pt x="133" y="0"/>
                </a:lnTo>
                <a:lnTo>
                  <a:pt x="117" y="2"/>
                </a:lnTo>
                <a:lnTo>
                  <a:pt x="103" y="5"/>
                </a:lnTo>
                <a:lnTo>
                  <a:pt x="91" y="9"/>
                </a:lnTo>
                <a:lnTo>
                  <a:pt x="77" y="16"/>
                </a:lnTo>
                <a:lnTo>
                  <a:pt x="65" y="23"/>
                </a:lnTo>
                <a:lnTo>
                  <a:pt x="54" y="31"/>
                </a:lnTo>
                <a:lnTo>
                  <a:pt x="44" y="40"/>
                </a:lnTo>
                <a:lnTo>
                  <a:pt x="33" y="51"/>
                </a:lnTo>
                <a:lnTo>
                  <a:pt x="26" y="61"/>
                </a:lnTo>
                <a:lnTo>
                  <a:pt x="17" y="73"/>
                </a:lnTo>
                <a:lnTo>
                  <a:pt x="12" y="86"/>
                </a:lnTo>
                <a:lnTo>
                  <a:pt x="7" y="100"/>
                </a:lnTo>
                <a:lnTo>
                  <a:pt x="3" y="114"/>
                </a:lnTo>
                <a:lnTo>
                  <a:pt x="0" y="128"/>
                </a:lnTo>
                <a:lnTo>
                  <a:pt x="0" y="144"/>
                </a:lnTo>
                <a:lnTo>
                  <a:pt x="0" y="928"/>
                </a:lnTo>
                <a:lnTo>
                  <a:pt x="0" y="928"/>
                </a:lnTo>
                <a:lnTo>
                  <a:pt x="0" y="942"/>
                </a:lnTo>
                <a:lnTo>
                  <a:pt x="3" y="958"/>
                </a:lnTo>
                <a:lnTo>
                  <a:pt x="7" y="972"/>
                </a:lnTo>
                <a:lnTo>
                  <a:pt x="12" y="984"/>
                </a:lnTo>
                <a:lnTo>
                  <a:pt x="17" y="997"/>
                </a:lnTo>
                <a:lnTo>
                  <a:pt x="24" y="1009"/>
                </a:lnTo>
                <a:lnTo>
                  <a:pt x="33" y="1019"/>
                </a:lnTo>
                <a:lnTo>
                  <a:pt x="44" y="1028"/>
                </a:lnTo>
                <a:lnTo>
                  <a:pt x="54" y="1037"/>
                </a:lnTo>
                <a:lnTo>
                  <a:pt x="65" y="1046"/>
                </a:lnTo>
                <a:lnTo>
                  <a:pt x="77" y="1051"/>
                </a:lnTo>
                <a:lnTo>
                  <a:pt x="89" y="1056"/>
                </a:lnTo>
                <a:lnTo>
                  <a:pt x="103" y="1060"/>
                </a:lnTo>
                <a:lnTo>
                  <a:pt x="117" y="1063"/>
                </a:lnTo>
                <a:lnTo>
                  <a:pt x="133" y="1063"/>
                </a:lnTo>
                <a:lnTo>
                  <a:pt x="147" y="1063"/>
                </a:lnTo>
                <a:lnTo>
                  <a:pt x="1785" y="926"/>
                </a:lnTo>
                <a:lnTo>
                  <a:pt x="1785" y="926"/>
                </a:lnTo>
                <a:lnTo>
                  <a:pt x="1799" y="925"/>
                </a:lnTo>
                <a:lnTo>
                  <a:pt x="1813" y="921"/>
                </a:lnTo>
                <a:lnTo>
                  <a:pt x="1827" y="916"/>
                </a:lnTo>
                <a:lnTo>
                  <a:pt x="1841" y="909"/>
                </a:lnTo>
                <a:lnTo>
                  <a:pt x="1853" y="902"/>
                </a:lnTo>
                <a:lnTo>
                  <a:pt x="1865" y="893"/>
                </a:lnTo>
                <a:lnTo>
                  <a:pt x="1878" y="884"/>
                </a:lnTo>
                <a:lnTo>
                  <a:pt x="1888" y="874"/>
                </a:lnTo>
                <a:lnTo>
                  <a:pt x="1897" y="863"/>
                </a:lnTo>
                <a:lnTo>
                  <a:pt x="1906" y="851"/>
                </a:lnTo>
                <a:lnTo>
                  <a:pt x="1913" y="837"/>
                </a:lnTo>
                <a:lnTo>
                  <a:pt x="1920" y="825"/>
                </a:lnTo>
                <a:lnTo>
                  <a:pt x="1925" y="811"/>
                </a:lnTo>
                <a:lnTo>
                  <a:pt x="1929" y="795"/>
                </a:lnTo>
                <a:lnTo>
                  <a:pt x="1930" y="781"/>
                </a:lnTo>
                <a:lnTo>
                  <a:pt x="1932" y="765"/>
                </a:lnTo>
                <a:lnTo>
                  <a:pt x="1932" y="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grpSp>
        <p:nvGrpSpPr>
          <p:cNvPr id="79" name="Group 78"/>
          <p:cNvGrpSpPr/>
          <p:nvPr userDrawn="1"/>
        </p:nvGrpSpPr>
        <p:grpSpPr>
          <a:xfrm>
            <a:off x="2270897" y="2154701"/>
            <a:ext cx="2662131" cy="644400"/>
            <a:chOff x="1962150" y="2341754"/>
            <a:chExt cx="2182813" cy="558800"/>
          </a:xfrm>
        </p:grpSpPr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2417763" y="2354454"/>
              <a:ext cx="139700" cy="190500"/>
            </a:xfrm>
            <a:custGeom>
              <a:avLst/>
              <a:gdLst/>
              <a:ahLst/>
              <a:cxnLst>
                <a:cxn ang="0">
                  <a:pos x="51" y="11"/>
                </a:cxn>
                <a:cxn ang="0">
                  <a:pos x="51" y="120"/>
                </a:cxn>
                <a:cxn ang="0">
                  <a:pos x="37" y="120"/>
                </a:cxn>
                <a:cxn ang="0">
                  <a:pos x="37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88" y="0"/>
                </a:cxn>
                <a:cxn ang="0">
                  <a:pos x="88" y="11"/>
                </a:cxn>
                <a:cxn ang="0">
                  <a:pos x="51" y="11"/>
                </a:cxn>
              </a:cxnLst>
              <a:rect l="0" t="0" r="r" b="b"/>
              <a:pathLst>
                <a:path w="88" h="120">
                  <a:moveTo>
                    <a:pt x="51" y="11"/>
                  </a:moveTo>
                  <a:lnTo>
                    <a:pt x="51" y="120"/>
                  </a:lnTo>
                  <a:lnTo>
                    <a:pt x="37" y="120"/>
                  </a:lnTo>
                  <a:lnTo>
                    <a:pt x="37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11"/>
                  </a:lnTo>
                  <a:lnTo>
                    <a:pt x="51" y="11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2579688" y="2341754"/>
              <a:ext cx="117475" cy="203200"/>
            </a:xfrm>
            <a:custGeom>
              <a:avLst/>
              <a:gdLst/>
              <a:ahLst/>
              <a:cxnLst>
                <a:cxn ang="0">
                  <a:pos x="74" y="128"/>
                </a:cxn>
                <a:cxn ang="0">
                  <a:pos x="62" y="128"/>
                </a:cxn>
                <a:cxn ang="0">
                  <a:pos x="62" y="68"/>
                </a:cxn>
                <a:cxn ang="0">
                  <a:pos x="62" y="68"/>
                </a:cxn>
                <a:cxn ang="0">
                  <a:pos x="62" y="61"/>
                </a:cxn>
                <a:cxn ang="0">
                  <a:pos x="62" y="61"/>
                </a:cxn>
                <a:cxn ang="0">
                  <a:pos x="58" y="54"/>
                </a:cxn>
                <a:cxn ang="0">
                  <a:pos x="58" y="54"/>
                </a:cxn>
                <a:cxn ang="0">
                  <a:pos x="53" y="49"/>
                </a:cxn>
                <a:cxn ang="0">
                  <a:pos x="53" y="49"/>
                </a:cxn>
                <a:cxn ang="0">
                  <a:pos x="49" y="47"/>
                </a:cxn>
                <a:cxn ang="0">
                  <a:pos x="42" y="47"/>
                </a:cxn>
                <a:cxn ang="0">
                  <a:pos x="42" y="47"/>
                </a:cxn>
                <a:cxn ang="0">
                  <a:pos x="35" y="49"/>
                </a:cxn>
                <a:cxn ang="0">
                  <a:pos x="35" y="49"/>
                </a:cxn>
                <a:cxn ang="0">
                  <a:pos x="26" y="51"/>
                </a:cxn>
                <a:cxn ang="0">
                  <a:pos x="26" y="51"/>
                </a:cxn>
                <a:cxn ang="0">
                  <a:pos x="19" y="54"/>
                </a:cxn>
                <a:cxn ang="0">
                  <a:pos x="19" y="54"/>
                </a:cxn>
                <a:cxn ang="0">
                  <a:pos x="12" y="58"/>
                </a:cxn>
                <a:cxn ang="0">
                  <a:pos x="12" y="128"/>
                </a:cxn>
                <a:cxn ang="0">
                  <a:pos x="0" y="128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47"/>
                </a:cxn>
                <a:cxn ang="0">
                  <a:pos x="12" y="47"/>
                </a:cxn>
                <a:cxn ang="0">
                  <a:pos x="25" y="42"/>
                </a:cxn>
                <a:cxn ang="0">
                  <a:pos x="25" y="42"/>
                </a:cxn>
                <a:cxn ang="0">
                  <a:pos x="34" y="38"/>
                </a:cxn>
                <a:cxn ang="0">
                  <a:pos x="34" y="38"/>
                </a:cxn>
                <a:cxn ang="0">
                  <a:pos x="41" y="37"/>
                </a:cxn>
                <a:cxn ang="0">
                  <a:pos x="41" y="37"/>
                </a:cxn>
                <a:cxn ang="0">
                  <a:pos x="49" y="37"/>
                </a:cxn>
                <a:cxn ang="0">
                  <a:pos x="49" y="37"/>
                </a:cxn>
                <a:cxn ang="0">
                  <a:pos x="58" y="38"/>
                </a:cxn>
                <a:cxn ang="0">
                  <a:pos x="58" y="38"/>
                </a:cxn>
                <a:cxn ang="0">
                  <a:pos x="67" y="42"/>
                </a:cxn>
                <a:cxn ang="0">
                  <a:pos x="67" y="42"/>
                </a:cxn>
                <a:cxn ang="0">
                  <a:pos x="70" y="45"/>
                </a:cxn>
                <a:cxn ang="0">
                  <a:pos x="72" y="51"/>
                </a:cxn>
                <a:cxn ang="0">
                  <a:pos x="72" y="51"/>
                </a:cxn>
                <a:cxn ang="0">
                  <a:pos x="74" y="58"/>
                </a:cxn>
                <a:cxn ang="0">
                  <a:pos x="74" y="65"/>
                </a:cxn>
                <a:cxn ang="0">
                  <a:pos x="74" y="128"/>
                </a:cxn>
              </a:cxnLst>
              <a:rect l="0" t="0" r="r" b="b"/>
              <a:pathLst>
                <a:path w="74" h="128">
                  <a:moveTo>
                    <a:pt x="74" y="128"/>
                  </a:moveTo>
                  <a:lnTo>
                    <a:pt x="62" y="128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2" y="61"/>
                  </a:lnTo>
                  <a:lnTo>
                    <a:pt x="62" y="61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3" y="49"/>
                  </a:lnTo>
                  <a:lnTo>
                    <a:pt x="53" y="49"/>
                  </a:lnTo>
                  <a:lnTo>
                    <a:pt x="49" y="47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26" y="51"/>
                  </a:lnTo>
                  <a:lnTo>
                    <a:pt x="26" y="51"/>
                  </a:lnTo>
                  <a:lnTo>
                    <a:pt x="19" y="54"/>
                  </a:lnTo>
                  <a:lnTo>
                    <a:pt x="19" y="54"/>
                  </a:lnTo>
                  <a:lnTo>
                    <a:pt x="12" y="58"/>
                  </a:lnTo>
                  <a:lnTo>
                    <a:pt x="12" y="128"/>
                  </a:lnTo>
                  <a:lnTo>
                    <a:pt x="0" y="128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25" y="42"/>
                  </a:lnTo>
                  <a:lnTo>
                    <a:pt x="25" y="42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49" y="37"/>
                  </a:lnTo>
                  <a:lnTo>
                    <a:pt x="49" y="37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67" y="42"/>
                  </a:lnTo>
                  <a:lnTo>
                    <a:pt x="67" y="42"/>
                  </a:lnTo>
                  <a:lnTo>
                    <a:pt x="70" y="45"/>
                  </a:lnTo>
                  <a:lnTo>
                    <a:pt x="72" y="51"/>
                  </a:lnTo>
                  <a:lnTo>
                    <a:pt x="72" y="51"/>
                  </a:lnTo>
                  <a:lnTo>
                    <a:pt x="74" y="58"/>
                  </a:lnTo>
                  <a:lnTo>
                    <a:pt x="74" y="65"/>
                  </a:lnTo>
                  <a:lnTo>
                    <a:pt x="74" y="128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2727325" y="2400491"/>
              <a:ext cx="120650" cy="147638"/>
            </a:xfrm>
            <a:custGeom>
              <a:avLst/>
              <a:gdLst/>
              <a:ahLst/>
              <a:cxnLst>
                <a:cxn ang="0">
                  <a:pos x="56" y="93"/>
                </a:cxn>
                <a:cxn ang="0">
                  <a:pos x="37" y="93"/>
                </a:cxn>
                <a:cxn ang="0">
                  <a:pos x="23" y="91"/>
                </a:cxn>
                <a:cxn ang="0">
                  <a:pos x="11" y="87"/>
                </a:cxn>
                <a:cxn ang="0">
                  <a:pos x="5" y="84"/>
                </a:cxn>
                <a:cxn ang="0">
                  <a:pos x="4" y="79"/>
                </a:cxn>
                <a:cxn ang="0">
                  <a:pos x="0" y="65"/>
                </a:cxn>
                <a:cxn ang="0">
                  <a:pos x="2" y="56"/>
                </a:cxn>
                <a:cxn ang="0">
                  <a:pos x="4" y="49"/>
                </a:cxn>
                <a:cxn ang="0">
                  <a:pos x="16" y="40"/>
                </a:cxn>
                <a:cxn ang="0">
                  <a:pos x="23" y="38"/>
                </a:cxn>
                <a:cxn ang="0">
                  <a:pos x="30" y="38"/>
                </a:cxn>
                <a:cxn ang="0">
                  <a:pos x="46" y="36"/>
                </a:cxn>
                <a:cxn ang="0">
                  <a:pos x="53" y="36"/>
                </a:cxn>
                <a:cxn ang="0">
                  <a:pos x="62" y="38"/>
                </a:cxn>
                <a:cxn ang="0">
                  <a:pos x="62" y="24"/>
                </a:cxn>
                <a:cxn ang="0">
                  <a:pos x="58" y="15"/>
                </a:cxn>
                <a:cxn ang="0">
                  <a:pos x="55" y="12"/>
                </a:cxn>
                <a:cxn ang="0">
                  <a:pos x="49" y="10"/>
                </a:cxn>
                <a:cxn ang="0">
                  <a:pos x="34" y="8"/>
                </a:cxn>
                <a:cxn ang="0">
                  <a:pos x="19" y="10"/>
                </a:cxn>
                <a:cxn ang="0">
                  <a:pos x="7" y="3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53" y="0"/>
                </a:cxn>
                <a:cxn ang="0">
                  <a:pos x="65" y="5"/>
                </a:cxn>
                <a:cxn ang="0">
                  <a:pos x="69" y="8"/>
                </a:cxn>
                <a:cxn ang="0">
                  <a:pos x="72" y="14"/>
                </a:cxn>
                <a:cxn ang="0">
                  <a:pos x="76" y="28"/>
                </a:cxn>
                <a:cxn ang="0">
                  <a:pos x="76" y="91"/>
                </a:cxn>
                <a:cxn ang="0">
                  <a:pos x="56" y="93"/>
                </a:cxn>
                <a:cxn ang="0">
                  <a:pos x="62" y="47"/>
                </a:cxn>
                <a:cxn ang="0">
                  <a:pos x="51" y="47"/>
                </a:cxn>
                <a:cxn ang="0">
                  <a:pos x="46" y="47"/>
                </a:cxn>
                <a:cxn ang="0">
                  <a:pos x="34" y="47"/>
                </a:cxn>
                <a:cxn ang="0">
                  <a:pos x="23" y="49"/>
                </a:cxn>
                <a:cxn ang="0">
                  <a:pos x="16" y="56"/>
                </a:cxn>
                <a:cxn ang="0">
                  <a:pos x="14" y="59"/>
                </a:cxn>
                <a:cxn ang="0">
                  <a:pos x="14" y="65"/>
                </a:cxn>
                <a:cxn ang="0">
                  <a:pos x="16" y="75"/>
                </a:cxn>
                <a:cxn ang="0">
                  <a:pos x="19" y="79"/>
                </a:cxn>
                <a:cxn ang="0">
                  <a:pos x="23" y="80"/>
                </a:cxn>
                <a:cxn ang="0">
                  <a:pos x="34" y="84"/>
                </a:cxn>
                <a:cxn ang="0">
                  <a:pos x="44" y="84"/>
                </a:cxn>
                <a:cxn ang="0">
                  <a:pos x="48" y="84"/>
                </a:cxn>
                <a:cxn ang="0">
                  <a:pos x="51" y="84"/>
                </a:cxn>
                <a:cxn ang="0">
                  <a:pos x="56" y="84"/>
                </a:cxn>
                <a:cxn ang="0">
                  <a:pos x="62" y="47"/>
                </a:cxn>
              </a:cxnLst>
              <a:rect l="0" t="0" r="r" b="b"/>
              <a:pathLst>
                <a:path w="76" h="93">
                  <a:moveTo>
                    <a:pt x="56" y="93"/>
                  </a:moveTo>
                  <a:lnTo>
                    <a:pt x="56" y="93"/>
                  </a:lnTo>
                  <a:lnTo>
                    <a:pt x="37" y="93"/>
                  </a:lnTo>
                  <a:lnTo>
                    <a:pt x="37" y="93"/>
                  </a:lnTo>
                  <a:lnTo>
                    <a:pt x="23" y="91"/>
                  </a:lnTo>
                  <a:lnTo>
                    <a:pt x="23" y="91"/>
                  </a:lnTo>
                  <a:lnTo>
                    <a:pt x="16" y="91"/>
                  </a:lnTo>
                  <a:lnTo>
                    <a:pt x="11" y="87"/>
                  </a:lnTo>
                  <a:lnTo>
                    <a:pt x="11" y="87"/>
                  </a:lnTo>
                  <a:lnTo>
                    <a:pt x="5" y="84"/>
                  </a:lnTo>
                  <a:lnTo>
                    <a:pt x="4" y="79"/>
                  </a:lnTo>
                  <a:lnTo>
                    <a:pt x="4" y="79"/>
                  </a:lnTo>
                  <a:lnTo>
                    <a:pt x="0" y="72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2" y="56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9" y="43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23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46" y="36"/>
                  </a:lnTo>
                  <a:lnTo>
                    <a:pt x="46" y="36"/>
                  </a:lnTo>
                  <a:lnTo>
                    <a:pt x="53" y="36"/>
                  </a:lnTo>
                  <a:lnTo>
                    <a:pt x="53" y="36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24"/>
                  </a:lnTo>
                  <a:lnTo>
                    <a:pt x="62" y="24"/>
                  </a:lnTo>
                  <a:lnTo>
                    <a:pt x="60" y="19"/>
                  </a:lnTo>
                  <a:lnTo>
                    <a:pt x="58" y="15"/>
                  </a:lnTo>
                  <a:lnTo>
                    <a:pt x="58" y="15"/>
                  </a:lnTo>
                  <a:lnTo>
                    <a:pt x="55" y="12"/>
                  </a:lnTo>
                  <a:lnTo>
                    <a:pt x="49" y="10"/>
                  </a:lnTo>
                  <a:lnTo>
                    <a:pt x="49" y="10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7" y="12"/>
                  </a:lnTo>
                  <a:lnTo>
                    <a:pt x="7" y="3"/>
                  </a:lnTo>
                  <a:lnTo>
                    <a:pt x="7" y="3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60" y="1"/>
                  </a:lnTo>
                  <a:lnTo>
                    <a:pt x="65" y="5"/>
                  </a:lnTo>
                  <a:lnTo>
                    <a:pt x="65" y="5"/>
                  </a:lnTo>
                  <a:lnTo>
                    <a:pt x="69" y="8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4" y="19"/>
                  </a:lnTo>
                  <a:lnTo>
                    <a:pt x="76" y="28"/>
                  </a:lnTo>
                  <a:lnTo>
                    <a:pt x="76" y="91"/>
                  </a:lnTo>
                  <a:lnTo>
                    <a:pt x="76" y="91"/>
                  </a:lnTo>
                  <a:lnTo>
                    <a:pt x="56" y="93"/>
                  </a:lnTo>
                  <a:lnTo>
                    <a:pt x="56" y="93"/>
                  </a:lnTo>
                  <a:close/>
                  <a:moveTo>
                    <a:pt x="62" y="47"/>
                  </a:moveTo>
                  <a:lnTo>
                    <a:pt x="62" y="47"/>
                  </a:lnTo>
                  <a:lnTo>
                    <a:pt x="51" y="47"/>
                  </a:lnTo>
                  <a:lnTo>
                    <a:pt x="51" y="47"/>
                  </a:lnTo>
                  <a:lnTo>
                    <a:pt x="46" y="47"/>
                  </a:lnTo>
                  <a:lnTo>
                    <a:pt x="46" y="47"/>
                  </a:lnTo>
                  <a:lnTo>
                    <a:pt x="34" y="47"/>
                  </a:lnTo>
                  <a:lnTo>
                    <a:pt x="34" y="47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19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4" y="59"/>
                  </a:lnTo>
                  <a:lnTo>
                    <a:pt x="14" y="65"/>
                  </a:lnTo>
                  <a:lnTo>
                    <a:pt x="14" y="65"/>
                  </a:lnTo>
                  <a:lnTo>
                    <a:pt x="14" y="72"/>
                  </a:lnTo>
                  <a:lnTo>
                    <a:pt x="16" y="75"/>
                  </a:lnTo>
                  <a:lnTo>
                    <a:pt x="16" y="75"/>
                  </a:lnTo>
                  <a:lnTo>
                    <a:pt x="19" y="79"/>
                  </a:lnTo>
                  <a:lnTo>
                    <a:pt x="23" y="80"/>
                  </a:lnTo>
                  <a:lnTo>
                    <a:pt x="23" y="80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44" y="84"/>
                  </a:lnTo>
                  <a:lnTo>
                    <a:pt x="44" y="84"/>
                  </a:lnTo>
                  <a:lnTo>
                    <a:pt x="48" y="84"/>
                  </a:lnTo>
                  <a:lnTo>
                    <a:pt x="48" y="84"/>
                  </a:lnTo>
                  <a:lnTo>
                    <a:pt x="51" y="84"/>
                  </a:lnTo>
                  <a:lnTo>
                    <a:pt x="51" y="84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62" y="82"/>
                  </a:lnTo>
                  <a:lnTo>
                    <a:pt x="62" y="47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2889250" y="2400491"/>
              <a:ext cx="117475" cy="144463"/>
            </a:xfrm>
            <a:custGeom>
              <a:avLst/>
              <a:gdLst/>
              <a:ahLst/>
              <a:cxnLst>
                <a:cxn ang="0">
                  <a:pos x="61" y="91"/>
                </a:cxn>
                <a:cxn ang="0">
                  <a:pos x="61" y="33"/>
                </a:cxn>
                <a:cxn ang="0">
                  <a:pos x="61" y="33"/>
                </a:cxn>
                <a:cxn ang="0">
                  <a:pos x="61" y="26"/>
                </a:cxn>
                <a:cxn ang="0">
                  <a:pos x="61" y="26"/>
                </a:cxn>
                <a:cxn ang="0">
                  <a:pos x="58" y="19"/>
                </a:cxn>
                <a:cxn ang="0">
                  <a:pos x="58" y="19"/>
                </a:cxn>
                <a:cxn ang="0">
                  <a:pos x="53" y="14"/>
                </a:cxn>
                <a:cxn ang="0">
                  <a:pos x="53" y="14"/>
                </a:cxn>
                <a:cxn ang="0">
                  <a:pos x="49" y="12"/>
                </a:cxn>
                <a:cxn ang="0">
                  <a:pos x="44" y="10"/>
                </a:cxn>
                <a:cxn ang="0">
                  <a:pos x="44" y="10"/>
                </a:cxn>
                <a:cxn ang="0">
                  <a:pos x="35" y="12"/>
                </a:cxn>
                <a:cxn ang="0">
                  <a:pos x="35" y="12"/>
                </a:cxn>
                <a:cxn ang="0">
                  <a:pos x="26" y="14"/>
                </a:cxn>
                <a:cxn ang="0">
                  <a:pos x="26" y="14"/>
                </a:cxn>
                <a:cxn ang="0">
                  <a:pos x="19" y="17"/>
                </a:cxn>
                <a:cxn ang="0">
                  <a:pos x="19" y="17"/>
                </a:cxn>
                <a:cxn ang="0">
                  <a:pos x="12" y="21"/>
                </a:cxn>
                <a:cxn ang="0">
                  <a:pos x="12" y="91"/>
                </a:cxn>
                <a:cxn ang="0">
                  <a:pos x="0" y="91"/>
                </a:cxn>
                <a:cxn ang="0">
                  <a:pos x="0" y="1"/>
                </a:cxn>
                <a:cxn ang="0">
                  <a:pos x="10" y="1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23" y="5"/>
                </a:cxn>
                <a:cxn ang="0">
                  <a:pos x="23" y="5"/>
                </a:cxn>
                <a:cxn ang="0">
                  <a:pos x="33" y="1"/>
                </a:cxn>
                <a:cxn ang="0">
                  <a:pos x="33" y="1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58" y="1"/>
                </a:cxn>
                <a:cxn ang="0">
                  <a:pos x="58" y="1"/>
                </a:cxn>
                <a:cxn ang="0">
                  <a:pos x="67" y="5"/>
                </a:cxn>
                <a:cxn ang="0">
                  <a:pos x="67" y="5"/>
                </a:cxn>
                <a:cxn ang="0">
                  <a:pos x="70" y="8"/>
                </a:cxn>
                <a:cxn ang="0">
                  <a:pos x="72" y="14"/>
                </a:cxn>
                <a:cxn ang="0">
                  <a:pos x="72" y="14"/>
                </a:cxn>
                <a:cxn ang="0">
                  <a:pos x="74" y="19"/>
                </a:cxn>
                <a:cxn ang="0">
                  <a:pos x="74" y="26"/>
                </a:cxn>
                <a:cxn ang="0">
                  <a:pos x="74" y="91"/>
                </a:cxn>
                <a:cxn ang="0">
                  <a:pos x="61" y="91"/>
                </a:cxn>
              </a:cxnLst>
              <a:rect l="0" t="0" r="r" b="b"/>
              <a:pathLst>
                <a:path w="74" h="91">
                  <a:moveTo>
                    <a:pt x="61" y="91"/>
                  </a:moveTo>
                  <a:lnTo>
                    <a:pt x="61" y="33"/>
                  </a:lnTo>
                  <a:lnTo>
                    <a:pt x="61" y="33"/>
                  </a:lnTo>
                  <a:lnTo>
                    <a:pt x="61" y="26"/>
                  </a:lnTo>
                  <a:lnTo>
                    <a:pt x="61" y="26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53" y="14"/>
                  </a:lnTo>
                  <a:lnTo>
                    <a:pt x="53" y="14"/>
                  </a:lnTo>
                  <a:lnTo>
                    <a:pt x="49" y="12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35" y="12"/>
                  </a:lnTo>
                  <a:lnTo>
                    <a:pt x="35" y="12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2" y="21"/>
                  </a:lnTo>
                  <a:lnTo>
                    <a:pt x="12" y="91"/>
                  </a:lnTo>
                  <a:lnTo>
                    <a:pt x="0" y="91"/>
                  </a:lnTo>
                  <a:lnTo>
                    <a:pt x="0" y="1"/>
                  </a:lnTo>
                  <a:lnTo>
                    <a:pt x="10" y="1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67" y="5"/>
                  </a:lnTo>
                  <a:lnTo>
                    <a:pt x="67" y="5"/>
                  </a:lnTo>
                  <a:lnTo>
                    <a:pt x="70" y="8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4" y="19"/>
                  </a:lnTo>
                  <a:lnTo>
                    <a:pt x="74" y="26"/>
                  </a:lnTo>
                  <a:lnTo>
                    <a:pt x="74" y="91"/>
                  </a:lnTo>
                  <a:lnTo>
                    <a:pt x="61" y="91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048000" y="2341754"/>
              <a:ext cx="122238" cy="203200"/>
            </a:xfrm>
            <a:custGeom>
              <a:avLst/>
              <a:gdLst/>
              <a:ahLst/>
              <a:cxnLst>
                <a:cxn ang="0">
                  <a:pos x="58" y="128"/>
                </a:cxn>
                <a:cxn ang="0">
                  <a:pos x="12" y="79"/>
                </a:cxn>
                <a:cxn ang="0">
                  <a:pos x="12" y="128"/>
                </a:cxn>
                <a:cxn ang="0">
                  <a:pos x="0" y="128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79"/>
                </a:cxn>
                <a:cxn ang="0">
                  <a:pos x="56" y="38"/>
                </a:cxn>
                <a:cxn ang="0">
                  <a:pos x="74" y="38"/>
                </a:cxn>
                <a:cxn ang="0">
                  <a:pos x="28" y="77"/>
                </a:cxn>
                <a:cxn ang="0">
                  <a:pos x="77" y="128"/>
                </a:cxn>
                <a:cxn ang="0">
                  <a:pos x="58" y="128"/>
                </a:cxn>
              </a:cxnLst>
              <a:rect l="0" t="0" r="r" b="b"/>
              <a:pathLst>
                <a:path w="77" h="128">
                  <a:moveTo>
                    <a:pt x="58" y="128"/>
                  </a:moveTo>
                  <a:lnTo>
                    <a:pt x="12" y="79"/>
                  </a:lnTo>
                  <a:lnTo>
                    <a:pt x="12" y="128"/>
                  </a:lnTo>
                  <a:lnTo>
                    <a:pt x="0" y="128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79"/>
                  </a:lnTo>
                  <a:lnTo>
                    <a:pt x="56" y="38"/>
                  </a:lnTo>
                  <a:lnTo>
                    <a:pt x="74" y="38"/>
                  </a:lnTo>
                  <a:lnTo>
                    <a:pt x="28" y="77"/>
                  </a:lnTo>
                  <a:lnTo>
                    <a:pt x="77" y="128"/>
                  </a:lnTo>
                  <a:lnTo>
                    <a:pt x="58" y="128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3251200" y="2402079"/>
              <a:ext cx="136525" cy="201613"/>
            </a:xfrm>
            <a:custGeom>
              <a:avLst/>
              <a:gdLst/>
              <a:ahLst/>
              <a:cxnLst>
                <a:cxn ang="0">
                  <a:pos x="39" y="127"/>
                </a:cxn>
                <a:cxn ang="0">
                  <a:pos x="26" y="127"/>
                </a:cxn>
                <a:cxn ang="0">
                  <a:pos x="40" y="90"/>
                </a:cxn>
                <a:cxn ang="0">
                  <a:pos x="33" y="90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42" y="79"/>
                </a:cxn>
                <a:cxn ang="0">
                  <a:pos x="44" y="79"/>
                </a:cxn>
                <a:cxn ang="0">
                  <a:pos x="70" y="0"/>
                </a:cxn>
                <a:cxn ang="0">
                  <a:pos x="86" y="0"/>
                </a:cxn>
                <a:cxn ang="0">
                  <a:pos x="39" y="127"/>
                </a:cxn>
              </a:cxnLst>
              <a:rect l="0" t="0" r="r" b="b"/>
              <a:pathLst>
                <a:path w="86" h="127">
                  <a:moveTo>
                    <a:pt x="39" y="127"/>
                  </a:moveTo>
                  <a:lnTo>
                    <a:pt x="26" y="127"/>
                  </a:lnTo>
                  <a:lnTo>
                    <a:pt x="40" y="90"/>
                  </a:lnTo>
                  <a:lnTo>
                    <a:pt x="33" y="9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42" y="79"/>
                  </a:lnTo>
                  <a:lnTo>
                    <a:pt x="44" y="79"/>
                  </a:lnTo>
                  <a:lnTo>
                    <a:pt x="70" y="0"/>
                  </a:lnTo>
                  <a:lnTo>
                    <a:pt x="86" y="0"/>
                  </a:lnTo>
                  <a:lnTo>
                    <a:pt x="39" y="127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0" name="Freeform 13"/>
            <p:cNvSpPr>
              <a:spLocks noEditPoints="1"/>
            </p:cNvSpPr>
            <p:nvPr userDrawn="1"/>
          </p:nvSpPr>
          <p:spPr bwMode="auto">
            <a:xfrm>
              <a:off x="3395663" y="2400491"/>
              <a:ext cx="136525" cy="147638"/>
            </a:xfrm>
            <a:custGeom>
              <a:avLst/>
              <a:gdLst/>
              <a:ahLst/>
              <a:cxnLst>
                <a:cxn ang="0">
                  <a:pos x="86" y="45"/>
                </a:cxn>
                <a:cxn ang="0">
                  <a:pos x="85" y="65"/>
                </a:cxn>
                <a:cxn ang="0">
                  <a:pos x="79" y="73"/>
                </a:cxn>
                <a:cxn ang="0">
                  <a:pos x="74" y="80"/>
                </a:cxn>
                <a:cxn ang="0">
                  <a:pos x="62" y="89"/>
                </a:cxn>
                <a:cxn ang="0">
                  <a:pos x="53" y="93"/>
                </a:cxn>
                <a:cxn ang="0">
                  <a:pos x="44" y="93"/>
                </a:cxn>
                <a:cxn ang="0">
                  <a:pos x="25" y="89"/>
                </a:cxn>
                <a:cxn ang="0">
                  <a:pos x="18" y="86"/>
                </a:cxn>
                <a:cxn ang="0">
                  <a:pos x="13" y="80"/>
                </a:cxn>
                <a:cxn ang="0">
                  <a:pos x="4" y="65"/>
                </a:cxn>
                <a:cxn ang="0">
                  <a:pos x="2" y="56"/>
                </a:cxn>
                <a:cxn ang="0">
                  <a:pos x="0" y="45"/>
                </a:cxn>
                <a:cxn ang="0">
                  <a:pos x="4" y="26"/>
                </a:cxn>
                <a:cxn ang="0">
                  <a:pos x="13" y="12"/>
                </a:cxn>
                <a:cxn ang="0">
                  <a:pos x="18" y="7"/>
                </a:cxn>
                <a:cxn ang="0">
                  <a:pos x="34" y="0"/>
                </a:cxn>
                <a:cxn ang="0">
                  <a:pos x="44" y="0"/>
                </a:cxn>
                <a:cxn ang="0">
                  <a:pos x="62" y="3"/>
                </a:cxn>
                <a:cxn ang="0">
                  <a:pos x="69" y="7"/>
                </a:cxn>
                <a:cxn ang="0">
                  <a:pos x="76" y="12"/>
                </a:cxn>
                <a:cxn ang="0">
                  <a:pos x="85" y="26"/>
                </a:cxn>
                <a:cxn ang="0">
                  <a:pos x="86" y="35"/>
                </a:cxn>
                <a:cxn ang="0">
                  <a:pos x="86" y="45"/>
                </a:cxn>
                <a:cxn ang="0">
                  <a:pos x="72" y="45"/>
                </a:cxn>
                <a:cxn ang="0">
                  <a:pos x="71" y="31"/>
                </a:cxn>
                <a:cxn ang="0">
                  <a:pos x="65" y="19"/>
                </a:cxn>
                <a:cxn ang="0">
                  <a:pos x="62" y="14"/>
                </a:cxn>
                <a:cxn ang="0">
                  <a:pos x="57" y="12"/>
                </a:cxn>
                <a:cxn ang="0">
                  <a:pos x="44" y="8"/>
                </a:cxn>
                <a:cxn ang="0">
                  <a:pos x="37" y="8"/>
                </a:cxn>
                <a:cxn ang="0">
                  <a:pos x="27" y="14"/>
                </a:cxn>
                <a:cxn ang="0">
                  <a:pos x="21" y="19"/>
                </a:cxn>
                <a:cxn ang="0">
                  <a:pos x="16" y="31"/>
                </a:cxn>
                <a:cxn ang="0">
                  <a:pos x="14" y="45"/>
                </a:cxn>
                <a:cxn ang="0">
                  <a:pos x="16" y="61"/>
                </a:cxn>
                <a:cxn ang="0">
                  <a:pos x="21" y="73"/>
                </a:cxn>
                <a:cxn ang="0">
                  <a:pos x="27" y="77"/>
                </a:cxn>
                <a:cxn ang="0">
                  <a:pos x="32" y="80"/>
                </a:cxn>
                <a:cxn ang="0">
                  <a:pos x="44" y="84"/>
                </a:cxn>
                <a:cxn ang="0">
                  <a:pos x="51" y="84"/>
                </a:cxn>
                <a:cxn ang="0">
                  <a:pos x="57" y="80"/>
                </a:cxn>
                <a:cxn ang="0">
                  <a:pos x="65" y="73"/>
                </a:cxn>
                <a:cxn ang="0">
                  <a:pos x="69" y="68"/>
                </a:cxn>
                <a:cxn ang="0">
                  <a:pos x="71" y="61"/>
                </a:cxn>
                <a:cxn ang="0">
                  <a:pos x="72" y="45"/>
                </a:cxn>
              </a:cxnLst>
              <a:rect l="0" t="0" r="r" b="b"/>
              <a:pathLst>
                <a:path w="86" h="93">
                  <a:moveTo>
                    <a:pt x="86" y="45"/>
                  </a:moveTo>
                  <a:lnTo>
                    <a:pt x="86" y="45"/>
                  </a:lnTo>
                  <a:lnTo>
                    <a:pt x="86" y="56"/>
                  </a:lnTo>
                  <a:lnTo>
                    <a:pt x="85" y="65"/>
                  </a:lnTo>
                  <a:lnTo>
                    <a:pt x="85" y="65"/>
                  </a:lnTo>
                  <a:lnTo>
                    <a:pt x="79" y="73"/>
                  </a:lnTo>
                  <a:lnTo>
                    <a:pt x="74" y="80"/>
                  </a:lnTo>
                  <a:lnTo>
                    <a:pt x="74" y="80"/>
                  </a:lnTo>
                  <a:lnTo>
                    <a:pt x="69" y="86"/>
                  </a:lnTo>
                  <a:lnTo>
                    <a:pt x="62" y="89"/>
                  </a:lnTo>
                  <a:lnTo>
                    <a:pt x="62" y="89"/>
                  </a:lnTo>
                  <a:lnTo>
                    <a:pt x="53" y="93"/>
                  </a:lnTo>
                  <a:lnTo>
                    <a:pt x="44" y="93"/>
                  </a:lnTo>
                  <a:lnTo>
                    <a:pt x="44" y="93"/>
                  </a:lnTo>
                  <a:lnTo>
                    <a:pt x="34" y="93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18" y="86"/>
                  </a:lnTo>
                  <a:lnTo>
                    <a:pt x="13" y="80"/>
                  </a:lnTo>
                  <a:lnTo>
                    <a:pt x="13" y="80"/>
                  </a:lnTo>
                  <a:lnTo>
                    <a:pt x="7" y="73"/>
                  </a:lnTo>
                  <a:lnTo>
                    <a:pt x="4" y="65"/>
                  </a:lnTo>
                  <a:lnTo>
                    <a:pt x="4" y="65"/>
                  </a:lnTo>
                  <a:lnTo>
                    <a:pt x="2" y="56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35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8" y="7"/>
                  </a:lnTo>
                  <a:lnTo>
                    <a:pt x="25" y="1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3" y="0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9" y="7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81" y="19"/>
                  </a:lnTo>
                  <a:lnTo>
                    <a:pt x="85" y="26"/>
                  </a:lnTo>
                  <a:lnTo>
                    <a:pt x="85" y="26"/>
                  </a:lnTo>
                  <a:lnTo>
                    <a:pt x="86" y="35"/>
                  </a:lnTo>
                  <a:lnTo>
                    <a:pt x="86" y="45"/>
                  </a:lnTo>
                  <a:lnTo>
                    <a:pt x="86" y="45"/>
                  </a:lnTo>
                  <a:close/>
                  <a:moveTo>
                    <a:pt x="72" y="45"/>
                  </a:moveTo>
                  <a:lnTo>
                    <a:pt x="72" y="45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69" y="24"/>
                  </a:lnTo>
                  <a:lnTo>
                    <a:pt x="65" y="19"/>
                  </a:lnTo>
                  <a:lnTo>
                    <a:pt x="65" y="19"/>
                  </a:lnTo>
                  <a:lnTo>
                    <a:pt x="62" y="14"/>
                  </a:lnTo>
                  <a:lnTo>
                    <a:pt x="57" y="12"/>
                  </a:lnTo>
                  <a:lnTo>
                    <a:pt x="57" y="12"/>
                  </a:lnTo>
                  <a:lnTo>
                    <a:pt x="51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37" y="8"/>
                  </a:lnTo>
                  <a:lnTo>
                    <a:pt x="32" y="12"/>
                  </a:lnTo>
                  <a:lnTo>
                    <a:pt x="27" y="14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0" y="24"/>
                  </a:lnTo>
                  <a:lnTo>
                    <a:pt x="16" y="31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6" y="61"/>
                  </a:lnTo>
                  <a:lnTo>
                    <a:pt x="16" y="61"/>
                  </a:lnTo>
                  <a:lnTo>
                    <a:pt x="20" y="68"/>
                  </a:lnTo>
                  <a:lnTo>
                    <a:pt x="21" y="73"/>
                  </a:lnTo>
                  <a:lnTo>
                    <a:pt x="21" y="73"/>
                  </a:lnTo>
                  <a:lnTo>
                    <a:pt x="27" y="77"/>
                  </a:lnTo>
                  <a:lnTo>
                    <a:pt x="32" y="80"/>
                  </a:lnTo>
                  <a:lnTo>
                    <a:pt x="32" y="80"/>
                  </a:lnTo>
                  <a:lnTo>
                    <a:pt x="37" y="84"/>
                  </a:lnTo>
                  <a:lnTo>
                    <a:pt x="44" y="84"/>
                  </a:lnTo>
                  <a:lnTo>
                    <a:pt x="44" y="84"/>
                  </a:lnTo>
                  <a:lnTo>
                    <a:pt x="51" y="84"/>
                  </a:lnTo>
                  <a:lnTo>
                    <a:pt x="57" y="80"/>
                  </a:lnTo>
                  <a:lnTo>
                    <a:pt x="57" y="80"/>
                  </a:lnTo>
                  <a:lnTo>
                    <a:pt x="62" y="77"/>
                  </a:lnTo>
                  <a:lnTo>
                    <a:pt x="65" y="73"/>
                  </a:lnTo>
                  <a:lnTo>
                    <a:pt x="65" y="73"/>
                  </a:lnTo>
                  <a:lnTo>
                    <a:pt x="69" y="68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2" y="45"/>
                  </a:lnTo>
                  <a:lnTo>
                    <a:pt x="72" y="45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3568700" y="2402079"/>
              <a:ext cx="114300" cy="146050"/>
            </a:xfrm>
            <a:custGeom>
              <a:avLst/>
              <a:gdLst/>
              <a:ahLst/>
              <a:cxnLst>
                <a:cxn ang="0">
                  <a:pos x="60" y="90"/>
                </a:cxn>
                <a:cxn ang="0">
                  <a:pos x="60" y="79"/>
                </a:cxn>
                <a:cxn ang="0">
                  <a:pos x="60" y="79"/>
                </a:cxn>
                <a:cxn ang="0">
                  <a:pos x="49" y="86"/>
                </a:cxn>
                <a:cxn ang="0">
                  <a:pos x="49" y="86"/>
                </a:cxn>
                <a:cxn ang="0">
                  <a:pos x="41" y="90"/>
                </a:cxn>
                <a:cxn ang="0">
                  <a:pos x="41" y="90"/>
                </a:cxn>
                <a:cxn ang="0">
                  <a:pos x="32" y="92"/>
                </a:cxn>
                <a:cxn ang="0">
                  <a:pos x="32" y="92"/>
                </a:cxn>
                <a:cxn ang="0">
                  <a:pos x="25" y="92"/>
                </a:cxn>
                <a:cxn ang="0">
                  <a:pos x="25" y="92"/>
                </a:cxn>
                <a:cxn ang="0">
                  <a:pos x="14" y="90"/>
                </a:cxn>
                <a:cxn ang="0">
                  <a:pos x="14" y="90"/>
                </a:cxn>
                <a:cxn ang="0">
                  <a:pos x="11" y="88"/>
                </a:cxn>
                <a:cxn ang="0">
                  <a:pos x="7" y="86"/>
                </a:cxn>
                <a:cxn ang="0">
                  <a:pos x="7" y="86"/>
                </a:cxn>
                <a:cxn ang="0">
                  <a:pos x="4" y="83"/>
                </a:cxn>
                <a:cxn ang="0">
                  <a:pos x="2" y="78"/>
                </a:cxn>
                <a:cxn ang="0">
                  <a:pos x="2" y="78"/>
                </a:cxn>
                <a:cxn ang="0">
                  <a:pos x="0" y="72"/>
                </a:cxn>
                <a:cxn ang="0">
                  <a:pos x="0" y="64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56"/>
                </a:cxn>
                <a:cxn ang="0">
                  <a:pos x="12" y="56"/>
                </a:cxn>
                <a:cxn ang="0">
                  <a:pos x="12" y="65"/>
                </a:cxn>
                <a:cxn ang="0">
                  <a:pos x="12" y="65"/>
                </a:cxn>
                <a:cxn ang="0">
                  <a:pos x="14" y="72"/>
                </a:cxn>
                <a:cxn ang="0">
                  <a:pos x="14" y="72"/>
                </a:cxn>
                <a:cxn ang="0">
                  <a:pos x="16" y="76"/>
                </a:cxn>
                <a:cxn ang="0">
                  <a:pos x="19" y="78"/>
                </a:cxn>
                <a:cxn ang="0">
                  <a:pos x="19" y="78"/>
                </a:cxn>
                <a:cxn ang="0">
                  <a:pos x="23" y="79"/>
                </a:cxn>
                <a:cxn ang="0">
                  <a:pos x="28" y="81"/>
                </a:cxn>
                <a:cxn ang="0">
                  <a:pos x="28" y="81"/>
                </a:cxn>
                <a:cxn ang="0">
                  <a:pos x="37" y="79"/>
                </a:cxn>
                <a:cxn ang="0">
                  <a:pos x="37" y="79"/>
                </a:cxn>
                <a:cxn ang="0">
                  <a:pos x="46" y="78"/>
                </a:cxn>
                <a:cxn ang="0">
                  <a:pos x="46" y="78"/>
                </a:cxn>
                <a:cxn ang="0">
                  <a:pos x="53" y="74"/>
                </a:cxn>
                <a:cxn ang="0">
                  <a:pos x="53" y="74"/>
                </a:cxn>
                <a:cxn ang="0">
                  <a:pos x="60" y="71"/>
                </a:cxn>
                <a:cxn ang="0">
                  <a:pos x="60" y="0"/>
                </a:cxn>
                <a:cxn ang="0">
                  <a:pos x="72" y="0"/>
                </a:cxn>
                <a:cxn ang="0">
                  <a:pos x="72" y="90"/>
                </a:cxn>
                <a:cxn ang="0">
                  <a:pos x="60" y="90"/>
                </a:cxn>
              </a:cxnLst>
              <a:rect l="0" t="0" r="r" b="b"/>
              <a:pathLst>
                <a:path w="72" h="92">
                  <a:moveTo>
                    <a:pt x="60" y="90"/>
                  </a:moveTo>
                  <a:lnTo>
                    <a:pt x="60" y="79"/>
                  </a:lnTo>
                  <a:lnTo>
                    <a:pt x="60" y="79"/>
                  </a:lnTo>
                  <a:lnTo>
                    <a:pt x="49" y="86"/>
                  </a:lnTo>
                  <a:lnTo>
                    <a:pt x="49" y="86"/>
                  </a:lnTo>
                  <a:lnTo>
                    <a:pt x="41" y="90"/>
                  </a:lnTo>
                  <a:lnTo>
                    <a:pt x="41" y="90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25" y="92"/>
                  </a:lnTo>
                  <a:lnTo>
                    <a:pt x="25" y="92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11" y="88"/>
                  </a:lnTo>
                  <a:lnTo>
                    <a:pt x="7" y="86"/>
                  </a:lnTo>
                  <a:lnTo>
                    <a:pt x="7" y="86"/>
                  </a:lnTo>
                  <a:lnTo>
                    <a:pt x="4" y="83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65"/>
                  </a:lnTo>
                  <a:lnTo>
                    <a:pt x="12" y="65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16" y="76"/>
                  </a:lnTo>
                  <a:lnTo>
                    <a:pt x="19" y="78"/>
                  </a:lnTo>
                  <a:lnTo>
                    <a:pt x="19" y="78"/>
                  </a:lnTo>
                  <a:lnTo>
                    <a:pt x="23" y="79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53" y="74"/>
                  </a:lnTo>
                  <a:lnTo>
                    <a:pt x="53" y="74"/>
                  </a:lnTo>
                  <a:lnTo>
                    <a:pt x="60" y="71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60" y="90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1962150" y="2640204"/>
              <a:ext cx="88900" cy="203200"/>
            </a:xfrm>
            <a:custGeom>
              <a:avLst/>
              <a:gdLst/>
              <a:ahLst/>
              <a:cxnLst>
                <a:cxn ang="0">
                  <a:pos x="29" y="49"/>
                </a:cxn>
                <a:cxn ang="0">
                  <a:pos x="29" y="128"/>
                </a:cxn>
                <a:cxn ang="0">
                  <a:pos x="17" y="128"/>
                </a:cxn>
                <a:cxn ang="0">
                  <a:pos x="17" y="49"/>
                </a:cxn>
                <a:cxn ang="0">
                  <a:pos x="0" y="49"/>
                </a:cxn>
                <a:cxn ang="0">
                  <a:pos x="0" y="38"/>
                </a:cxn>
                <a:cxn ang="0">
                  <a:pos x="17" y="38"/>
                </a:cxn>
                <a:cxn ang="0">
                  <a:pos x="17" y="28"/>
                </a:cxn>
                <a:cxn ang="0">
                  <a:pos x="17" y="28"/>
                </a:cxn>
                <a:cxn ang="0">
                  <a:pos x="17" y="19"/>
                </a:cxn>
                <a:cxn ang="0">
                  <a:pos x="17" y="19"/>
                </a:cxn>
                <a:cxn ang="0">
                  <a:pos x="17" y="12"/>
                </a:cxn>
                <a:cxn ang="0">
                  <a:pos x="17" y="12"/>
                </a:cxn>
                <a:cxn ang="0">
                  <a:pos x="21" y="8"/>
                </a:cxn>
                <a:cxn ang="0">
                  <a:pos x="21" y="8"/>
                </a:cxn>
                <a:cxn ang="0">
                  <a:pos x="24" y="3"/>
                </a:cxn>
                <a:cxn ang="0">
                  <a:pos x="24" y="3"/>
                </a:cxn>
                <a:cxn ang="0">
                  <a:pos x="28" y="1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42" y="0"/>
                </a:cxn>
                <a:cxn ang="0">
                  <a:pos x="56" y="0"/>
                </a:cxn>
                <a:cxn ang="0">
                  <a:pos x="56" y="8"/>
                </a:cxn>
                <a:cxn ang="0">
                  <a:pos x="47" y="8"/>
                </a:cxn>
                <a:cxn ang="0">
                  <a:pos x="47" y="8"/>
                </a:cxn>
                <a:cxn ang="0">
                  <a:pos x="38" y="10"/>
                </a:cxn>
                <a:cxn ang="0">
                  <a:pos x="38" y="10"/>
                </a:cxn>
                <a:cxn ang="0">
                  <a:pos x="33" y="12"/>
                </a:cxn>
                <a:cxn ang="0">
                  <a:pos x="33" y="12"/>
                </a:cxn>
                <a:cxn ang="0">
                  <a:pos x="29" y="17"/>
                </a:cxn>
                <a:cxn ang="0">
                  <a:pos x="29" y="17"/>
                </a:cxn>
                <a:cxn ang="0">
                  <a:pos x="29" y="29"/>
                </a:cxn>
                <a:cxn ang="0">
                  <a:pos x="29" y="38"/>
                </a:cxn>
                <a:cxn ang="0">
                  <a:pos x="56" y="38"/>
                </a:cxn>
                <a:cxn ang="0">
                  <a:pos x="56" y="49"/>
                </a:cxn>
                <a:cxn ang="0">
                  <a:pos x="29" y="49"/>
                </a:cxn>
              </a:cxnLst>
              <a:rect l="0" t="0" r="r" b="b"/>
              <a:pathLst>
                <a:path w="56" h="128">
                  <a:moveTo>
                    <a:pt x="29" y="49"/>
                  </a:moveTo>
                  <a:lnTo>
                    <a:pt x="29" y="128"/>
                  </a:lnTo>
                  <a:lnTo>
                    <a:pt x="17" y="128"/>
                  </a:lnTo>
                  <a:lnTo>
                    <a:pt x="17" y="49"/>
                  </a:lnTo>
                  <a:lnTo>
                    <a:pt x="0" y="49"/>
                  </a:lnTo>
                  <a:lnTo>
                    <a:pt x="0" y="38"/>
                  </a:lnTo>
                  <a:lnTo>
                    <a:pt x="17" y="38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8" y="1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7" y="8"/>
                  </a:lnTo>
                  <a:lnTo>
                    <a:pt x="47" y="8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29" y="29"/>
                  </a:lnTo>
                  <a:lnTo>
                    <a:pt x="29" y="38"/>
                  </a:lnTo>
                  <a:lnTo>
                    <a:pt x="56" y="38"/>
                  </a:lnTo>
                  <a:lnTo>
                    <a:pt x="56" y="49"/>
                  </a:lnTo>
                  <a:lnTo>
                    <a:pt x="29" y="49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3" name="Freeform 16"/>
            <p:cNvSpPr>
              <a:spLocks noEditPoints="1"/>
            </p:cNvSpPr>
            <p:nvPr userDrawn="1"/>
          </p:nvSpPr>
          <p:spPr bwMode="auto">
            <a:xfrm>
              <a:off x="2058988" y="2697354"/>
              <a:ext cx="136525" cy="147638"/>
            </a:xfrm>
            <a:custGeom>
              <a:avLst/>
              <a:gdLst/>
              <a:ahLst/>
              <a:cxnLst>
                <a:cxn ang="0">
                  <a:pos x="86" y="46"/>
                </a:cxn>
                <a:cxn ang="0">
                  <a:pos x="82" y="65"/>
                </a:cxn>
                <a:cxn ang="0">
                  <a:pos x="79" y="74"/>
                </a:cxn>
                <a:cxn ang="0">
                  <a:pos x="74" y="81"/>
                </a:cxn>
                <a:cxn ang="0">
                  <a:pos x="60" y="90"/>
                </a:cxn>
                <a:cxn ang="0">
                  <a:pos x="53" y="93"/>
                </a:cxn>
                <a:cxn ang="0">
                  <a:pos x="42" y="93"/>
                </a:cxn>
                <a:cxn ang="0">
                  <a:pos x="25" y="90"/>
                </a:cxn>
                <a:cxn ang="0">
                  <a:pos x="18" y="86"/>
                </a:cxn>
                <a:cxn ang="0">
                  <a:pos x="10" y="81"/>
                </a:cxn>
                <a:cxn ang="0">
                  <a:pos x="2" y="65"/>
                </a:cxn>
                <a:cxn ang="0">
                  <a:pos x="0" y="57"/>
                </a:cxn>
                <a:cxn ang="0">
                  <a:pos x="0" y="46"/>
                </a:cxn>
                <a:cxn ang="0">
                  <a:pos x="2" y="27"/>
                </a:cxn>
                <a:cxn ang="0">
                  <a:pos x="10" y="13"/>
                </a:cxn>
                <a:cxn ang="0">
                  <a:pos x="18" y="7"/>
                </a:cxn>
                <a:cxn ang="0">
                  <a:pos x="33" y="0"/>
                </a:cxn>
                <a:cxn ang="0">
                  <a:pos x="42" y="0"/>
                </a:cxn>
                <a:cxn ang="0">
                  <a:pos x="61" y="2"/>
                </a:cxn>
                <a:cxn ang="0">
                  <a:pos x="68" y="7"/>
                </a:cxn>
                <a:cxn ang="0">
                  <a:pos x="75" y="13"/>
                </a:cxn>
                <a:cxn ang="0">
                  <a:pos x="82" y="27"/>
                </a:cxn>
                <a:cxn ang="0">
                  <a:pos x="86" y="35"/>
                </a:cxn>
                <a:cxn ang="0">
                  <a:pos x="86" y="46"/>
                </a:cxn>
                <a:cxn ang="0">
                  <a:pos x="72" y="46"/>
                </a:cxn>
                <a:cxn ang="0">
                  <a:pos x="70" y="30"/>
                </a:cxn>
                <a:cxn ang="0">
                  <a:pos x="65" y="20"/>
                </a:cxn>
                <a:cxn ang="0">
                  <a:pos x="60" y="14"/>
                </a:cxn>
                <a:cxn ang="0">
                  <a:pos x="56" y="13"/>
                </a:cxn>
                <a:cxn ang="0">
                  <a:pos x="42" y="9"/>
                </a:cxn>
                <a:cxn ang="0">
                  <a:pos x="37" y="9"/>
                </a:cxn>
                <a:cxn ang="0">
                  <a:pos x="25" y="14"/>
                </a:cxn>
                <a:cxn ang="0">
                  <a:pos x="21" y="20"/>
                </a:cxn>
                <a:cxn ang="0">
                  <a:pos x="16" y="30"/>
                </a:cxn>
                <a:cxn ang="0">
                  <a:pos x="14" y="46"/>
                </a:cxn>
                <a:cxn ang="0">
                  <a:pos x="16" y="62"/>
                </a:cxn>
                <a:cxn ang="0">
                  <a:pos x="21" y="74"/>
                </a:cxn>
                <a:cxn ang="0">
                  <a:pos x="25" y="78"/>
                </a:cxn>
                <a:cxn ang="0">
                  <a:pos x="30" y="81"/>
                </a:cxn>
                <a:cxn ang="0">
                  <a:pos x="42" y="85"/>
                </a:cxn>
                <a:cxn ang="0">
                  <a:pos x="49" y="85"/>
                </a:cxn>
                <a:cxn ang="0">
                  <a:pos x="56" y="81"/>
                </a:cxn>
                <a:cxn ang="0">
                  <a:pos x="65" y="74"/>
                </a:cxn>
                <a:cxn ang="0">
                  <a:pos x="68" y="69"/>
                </a:cxn>
                <a:cxn ang="0">
                  <a:pos x="70" y="62"/>
                </a:cxn>
                <a:cxn ang="0">
                  <a:pos x="72" y="46"/>
                </a:cxn>
              </a:cxnLst>
              <a:rect l="0" t="0" r="r" b="b"/>
              <a:pathLst>
                <a:path w="86" h="93">
                  <a:moveTo>
                    <a:pt x="86" y="46"/>
                  </a:moveTo>
                  <a:lnTo>
                    <a:pt x="86" y="46"/>
                  </a:lnTo>
                  <a:lnTo>
                    <a:pt x="86" y="57"/>
                  </a:lnTo>
                  <a:lnTo>
                    <a:pt x="82" y="65"/>
                  </a:lnTo>
                  <a:lnTo>
                    <a:pt x="82" y="65"/>
                  </a:lnTo>
                  <a:lnTo>
                    <a:pt x="79" y="74"/>
                  </a:lnTo>
                  <a:lnTo>
                    <a:pt x="74" y="81"/>
                  </a:lnTo>
                  <a:lnTo>
                    <a:pt x="74" y="81"/>
                  </a:lnTo>
                  <a:lnTo>
                    <a:pt x="67" y="86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53" y="93"/>
                  </a:lnTo>
                  <a:lnTo>
                    <a:pt x="42" y="93"/>
                  </a:lnTo>
                  <a:lnTo>
                    <a:pt x="42" y="93"/>
                  </a:lnTo>
                  <a:lnTo>
                    <a:pt x="33" y="93"/>
                  </a:lnTo>
                  <a:lnTo>
                    <a:pt x="25" y="90"/>
                  </a:lnTo>
                  <a:lnTo>
                    <a:pt x="25" y="90"/>
                  </a:lnTo>
                  <a:lnTo>
                    <a:pt x="18" y="86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5" y="74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0" y="57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35"/>
                  </a:lnTo>
                  <a:lnTo>
                    <a:pt x="2" y="27"/>
                  </a:lnTo>
                  <a:lnTo>
                    <a:pt x="5" y="2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8" y="7"/>
                  </a:lnTo>
                  <a:lnTo>
                    <a:pt x="25" y="2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8" y="7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9" y="20"/>
                  </a:lnTo>
                  <a:lnTo>
                    <a:pt x="82" y="27"/>
                  </a:lnTo>
                  <a:lnTo>
                    <a:pt x="82" y="27"/>
                  </a:lnTo>
                  <a:lnTo>
                    <a:pt x="86" y="35"/>
                  </a:lnTo>
                  <a:lnTo>
                    <a:pt x="86" y="46"/>
                  </a:lnTo>
                  <a:lnTo>
                    <a:pt x="86" y="46"/>
                  </a:lnTo>
                  <a:close/>
                  <a:moveTo>
                    <a:pt x="72" y="46"/>
                  </a:moveTo>
                  <a:lnTo>
                    <a:pt x="72" y="46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68" y="25"/>
                  </a:lnTo>
                  <a:lnTo>
                    <a:pt x="65" y="20"/>
                  </a:lnTo>
                  <a:lnTo>
                    <a:pt x="65" y="20"/>
                  </a:lnTo>
                  <a:lnTo>
                    <a:pt x="60" y="14"/>
                  </a:lnTo>
                  <a:lnTo>
                    <a:pt x="56" y="13"/>
                  </a:lnTo>
                  <a:lnTo>
                    <a:pt x="56" y="13"/>
                  </a:lnTo>
                  <a:lnTo>
                    <a:pt x="49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37" y="9"/>
                  </a:lnTo>
                  <a:lnTo>
                    <a:pt x="30" y="11"/>
                  </a:lnTo>
                  <a:lnTo>
                    <a:pt x="25" y="14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18" y="25"/>
                  </a:lnTo>
                  <a:lnTo>
                    <a:pt x="16" y="30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6" y="62"/>
                  </a:lnTo>
                  <a:lnTo>
                    <a:pt x="16" y="62"/>
                  </a:lnTo>
                  <a:lnTo>
                    <a:pt x="18" y="69"/>
                  </a:lnTo>
                  <a:lnTo>
                    <a:pt x="21" y="74"/>
                  </a:lnTo>
                  <a:lnTo>
                    <a:pt x="21" y="74"/>
                  </a:lnTo>
                  <a:lnTo>
                    <a:pt x="25" y="78"/>
                  </a:lnTo>
                  <a:lnTo>
                    <a:pt x="30" y="81"/>
                  </a:lnTo>
                  <a:lnTo>
                    <a:pt x="30" y="81"/>
                  </a:lnTo>
                  <a:lnTo>
                    <a:pt x="35" y="85"/>
                  </a:lnTo>
                  <a:lnTo>
                    <a:pt x="42" y="85"/>
                  </a:lnTo>
                  <a:lnTo>
                    <a:pt x="42" y="85"/>
                  </a:lnTo>
                  <a:lnTo>
                    <a:pt x="49" y="85"/>
                  </a:lnTo>
                  <a:lnTo>
                    <a:pt x="56" y="81"/>
                  </a:lnTo>
                  <a:lnTo>
                    <a:pt x="56" y="81"/>
                  </a:lnTo>
                  <a:lnTo>
                    <a:pt x="60" y="78"/>
                  </a:lnTo>
                  <a:lnTo>
                    <a:pt x="65" y="74"/>
                  </a:lnTo>
                  <a:lnTo>
                    <a:pt x="65" y="74"/>
                  </a:lnTo>
                  <a:lnTo>
                    <a:pt x="68" y="69"/>
                  </a:lnTo>
                  <a:lnTo>
                    <a:pt x="70" y="62"/>
                  </a:lnTo>
                  <a:lnTo>
                    <a:pt x="70" y="62"/>
                  </a:lnTo>
                  <a:lnTo>
                    <a:pt x="72" y="46"/>
                  </a:lnTo>
                  <a:lnTo>
                    <a:pt x="72" y="46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2225675" y="2700529"/>
              <a:ext cx="77788" cy="142875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30" y="12"/>
                </a:cxn>
                <a:cxn ang="0">
                  <a:pos x="21" y="16"/>
                </a:cxn>
                <a:cxn ang="0">
                  <a:pos x="14" y="19"/>
                </a:cxn>
                <a:cxn ang="0">
                  <a:pos x="14" y="90"/>
                </a:cxn>
                <a:cxn ang="0">
                  <a:pos x="0" y="90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13" y="11"/>
                </a:cxn>
                <a:cxn ang="0">
                  <a:pos x="23" y="4"/>
                </a:cxn>
                <a:cxn ang="0">
                  <a:pos x="23" y="4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49" y="0"/>
                </a:cxn>
                <a:cxn ang="0">
                  <a:pos x="49" y="12"/>
                </a:cxn>
                <a:cxn ang="0">
                  <a:pos x="49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49" h="90">
                  <a:moveTo>
                    <a:pt x="30" y="12"/>
                  </a:moveTo>
                  <a:lnTo>
                    <a:pt x="30" y="12"/>
                  </a:lnTo>
                  <a:lnTo>
                    <a:pt x="21" y="16"/>
                  </a:lnTo>
                  <a:lnTo>
                    <a:pt x="14" y="19"/>
                  </a:lnTo>
                  <a:lnTo>
                    <a:pt x="14" y="90"/>
                  </a:lnTo>
                  <a:lnTo>
                    <a:pt x="0" y="90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49" y="12"/>
                  </a:lnTo>
                  <a:lnTo>
                    <a:pt x="49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2393950" y="2700529"/>
              <a:ext cx="133350" cy="200025"/>
            </a:xfrm>
            <a:custGeom>
              <a:avLst/>
              <a:gdLst/>
              <a:ahLst/>
              <a:cxnLst>
                <a:cxn ang="0">
                  <a:pos x="38" y="126"/>
                </a:cxn>
                <a:cxn ang="0">
                  <a:pos x="26" y="126"/>
                </a:cxn>
                <a:cxn ang="0">
                  <a:pos x="40" y="90"/>
                </a:cxn>
                <a:cxn ang="0">
                  <a:pos x="31" y="90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42" y="79"/>
                </a:cxn>
                <a:cxn ang="0">
                  <a:pos x="43" y="79"/>
                </a:cxn>
                <a:cxn ang="0">
                  <a:pos x="70" y="0"/>
                </a:cxn>
                <a:cxn ang="0">
                  <a:pos x="84" y="0"/>
                </a:cxn>
                <a:cxn ang="0">
                  <a:pos x="38" y="126"/>
                </a:cxn>
              </a:cxnLst>
              <a:rect l="0" t="0" r="r" b="b"/>
              <a:pathLst>
                <a:path w="84" h="126">
                  <a:moveTo>
                    <a:pt x="38" y="126"/>
                  </a:moveTo>
                  <a:lnTo>
                    <a:pt x="26" y="126"/>
                  </a:lnTo>
                  <a:lnTo>
                    <a:pt x="40" y="90"/>
                  </a:lnTo>
                  <a:lnTo>
                    <a:pt x="31" y="9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42" y="79"/>
                  </a:lnTo>
                  <a:lnTo>
                    <a:pt x="43" y="79"/>
                  </a:lnTo>
                  <a:lnTo>
                    <a:pt x="70" y="0"/>
                  </a:lnTo>
                  <a:lnTo>
                    <a:pt x="84" y="0"/>
                  </a:lnTo>
                  <a:lnTo>
                    <a:pt x="38" y="126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8" name="Freeform 19"/>
            <p:cNvSpPr>
              <a:spLocks noEditPoints="1"/>
            </p:cNvSpPr>
            <p:nvPr userDrawn="1"/>
          </p:nvSpPr>
          <p:spPr bwMode="auto">
            <a:xfrm>
              <a:off x="2538413" y="2697354"/>
              <a:ext cx="136525" cy="147638"/>
            </a:xfrm>
            <a:custGeom>
              <a:avLst/>
              <a:gdLst/>
              <a:ahLst/>
              <a:cxnLst>
                <a:cxn ang="0">
                  <a:pos x="86" y="46"/>
                </a:cxn>
                <a:cxn ang="0">
                  <a:pos x="82" y="65"/>
                </a:cxn>
                <a:cxn ang="0">
                  <a:pos x="79" y="74"/>
                </a:cxn>
                <a:cxn ang="0">
                  <a:pos x="74" y="81"/>
                </a:cxn>
                <a:cxn ang="0">
                  <a:pos x="61" y="90"/>
                </a:cxn>
                <a:cxn ang="0">
                  <a:pos x="52" y="93"/>
                </a:cxn>
                <a:cxn ang="0">
                  <a:pos x="44" y="93"/>
                </a:cxn>
                <a:cxn ang="0">
                  <a:pos x="24" y="90"/>
                </a:cxn>
                <a:cxn ang="0">
                  <a:pos x="17" y="86"/>
                </a:cxn>
                <a:cxn ang="0">
                  <a:pos x="10" y="81"/>
                </a:cxn>
                <a:cxn ang="0">
                  <a:pos x="3" y="65"/>
                </a:cxn>
                <a:cxn ang="0">
                  <a:pos x="0" y="57"/>
                </a:cxn>
                <a:cxn ang="0">
                  <a:pos x="0" y="46"/>
                </a:cxn>
                <a:cxn ang="0">
                  <a:pos x="3" y="27"/>
                </a:cxn>
                <a:cxn ang="0">
                  <a:pos x="10" y="13"/>
                </a:cxn>
                <a:cxn ang="0">
                  <a:pos x="17" y="7"/>
                </a:cxn>
                <a:cxn ang="0">
                  <a:pos x="33" y="0"/>
                </a:cxn>
                <a:cxn ang="0">
                  <a:pos x="44" y="0"/>
                </a:cxn>
                <a:cxn ang="0">
                  <a:pos x="61" y="2"/>
                </a:cxn>
                <a:cxn ang="0">
                  <a:pos x="68" y="7"/>
                </a:cxn>
                <a:cxn ang="0">
                  <a:pos x="75" y="13"/>
                </a:cxn>
                <a:cxn ang="0">
                  <a:pos x="84" y="27"/>
                </a:cxn>
                <a:cxn ang="0">
                  <a:pos x="86" y="35"/>
                </a:cxn>
                <a:cxn ang="0">
                  <a:pos x="86" y="46"/>
                </a:cxn>
                <a:cxn ang="0">
                  <a:pos x="72" y="46"/>
                </a:cxn>
                <a:cxn ang="0">
                  <a:pos x="70" y="30"/>
                </a:cxn>
                <a:cxn ang="0">
                  <a:pos x="65" y="20"/>
                </a:cxn>
                <a:cxn ang="0">
                  <a:pos x="61" y="14"/>
                </a:cxn>
                <a:cxn ang="0">
                  <a:pos x="56" y="13"/>
                </a:cxn>
                <a:cxn ang="0">
                  <a:pos x="44" y="9"/>
                </a:cxn>
                <a:cxn ang="0">
                  <a:pos x="37" y="9"/>
                </a:cxn>
                <a:cxn ang="0">
                  <a:pos x="26" y="14"/>
                </a:cxn>
                <a:cxn ang="0">
                  <a:pos x="21" y="20"/>
                </a:cxn>
                <a:cxn ang="0">
                  <a:pos x="16" y="30"/>
                </a:cxn>
                <a:cxn ang="0">
                  <a:pos x="14" y="46"/>
                </a:cxn>
                <a:cxn ang="0">
                  <a:pos x="16" y="62"/>
                </a:cxn>
                <a:cxn ang="0">
                  <a:pos x="21" y="74"/>
                </a:cxn>
                <a:cxn ang="0">
                  <a:pos x="26" y="78"/>
                </a:cxn>
                <a:cxn ang="0">
                  <a:pos x="30" y="81"/>
                </a:cxn>
                <a:cxn ang="0">
                  <a:pos x="44" y="85"/>
                </a:cxn>
                <a:cxn ang="0">
                  <a:pos x="51" y="85"/>
                </a:cxn>
                <a:cxn ang="0">
                  <a:pos x="56" y="81"/>
                </a:cxn>
                <a:cxn ang="0">
                  <a:pos x="65" y="74"/>
                </a:cxn>
                <a:cxn ang="0">
                  <a:pos x="68" y="69"/>
                </a:cxn>
                <a:cxn ang="0">
                  <a:pos x="70" y="62"/>
                </a:cxn>
                <a:cxn ang="0">
                  <a:pos x="72" y="46"/>
                </a:cxn>
              </a:cxnLst>
              <a:rect l="0" t="0" r="r" b="b"/>
              <a:pathLst>
                <a:path w="86" h="93">
                  <a:moveTo>
                    <a:pt x="86" y="46"/>
                  </a:moveTo>
                  <a:lnTo>
                    <a:pt x="86" y="46"/>
                  </a:lnTo>
                  <a:lnTo>
                    <a:pt x="86" y="57"/>
                  </a:lnTo>
                  <a:lnTo>
                    <a:pt x="82" y="65"/>
                  </a:lnTo>
                  <a:lnTo>
                    <a:pt x="82" y="65"/>
                  </a:lnTo>
                  <a:lnTo>
                    <a:pt x="79" y="74"/>
                  </a:lnTo>
                  <a:lnTo>
                    <a:pt x="74" y="81"/>
                  </a:lnTo>
                  <a:lnTo>
                    <a:pt x="74" y="81"/>
                  </a:lnTo>
                  <a:lnTo>
                    <a:pt x="68" y="86"/>
                  </a:lnTo>
                  <a:lnTo>
                    <a:pt x="61" y="90"/>
                  </a:lnTo>
                  <a:lnTo>
                    <a:pt x="61" y="90"/>
                  </a:lnTo>
                  <a:lnTo>
                    <a:pt x="52" y="93"/>
                  </a:lnTo>
                  <a:lnTo>
                    <a:pt x="44" y="93"/>
                  </a:lnTo>
                  <a:lnTo>
                    <a:pt x="44" y="93"/>
                  </a:lnTo>
                  <a:lnTo>
                    <a:pt x="33" y="93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17" y="86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7" y="74"/>
                  </a:lnTo>
                  <a:lnTo>
                    <a:pt x="3" y="65"/>
                  </a:lnTo>
                  <a:lnTo>
                    <a:pt x="3" y="65"/>
                  </a:lnTo>
                  <a:lnTo>
                    <a:pt x="0" y="57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35"/>
                  </a:lnTo>
                  <a:lnTo>
                    <a:pt x="3" y="27"/>
                  </a:lnTo>
                  <a:lnTo>
                    <a:pt x="7" y="2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7" y="7"/>
                  </a:lnTo>
                  <a:lnTo>
                    <a:pt x="24" y="2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8" y="7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81" y="20"/>
                  </a:lnTo>
                  <a:lnTo>
                    <a:pt x="84" y="27"/>
                  </a:lnTo>
                  <a:lnTo>
                    <a:pt x="84" y="27"/>
                  </a:lnTo>
                  <a:lnTo>
                    <a:pt x="86" y="35"/>
                  </a:lnTo>
                  <a:lnTo>
                    <a:pt x="86" y="46"/>
                  </a:lnTo>
                  <a:lnTo>
                    <a:pt x="86" y="46"/>
                  </a:lnTo>
                  <a:close/>
                  <a:moveTo>
                    <a:pt x="72" y="46"/>
                  </a:moveTo>
                  <a:lnTo>
                    <a:pt x="72" y="46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68" y="25"/>
                  </a:lnTo>
                  <a:lnTo>
                    <a:pt x="65" y="20"/>
                  </a:lnTo>
                  <a:lnTo>
                    <a:pt x="65" y="20"/>
                  </a:lnTo>
                  <a:lnTo>
                    <a:pt x="61" y="14"/>
                  </a:lnTo>
                  <a:lnTo>
                    <a:pt x="56" y="13"/>
                  </a:lnTo>
                  <a:lnTo>
                    <a:pt x="56" y="13"/>
                  </a:lnTo>
                  <a:lnTo>
                    <a:pt x="49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37" y="9"/>
                  </a:lnTo>
                  <a:lnTo>
                    <a:pt x="30" y="11"/>
                  </a:lnTo>
                  <a:lnTo>
                    <a:pt x="26" y="14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17" y="25"/>
                  </a:lnTo>
                  <a:lnTo>
                    <a:pt x="16" y="30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6" y="62"/>
                  </a:lnTo>
                  <a:lnTo>
                    <a:pt x="16" y="62"/>
                  </a:lnTo>
                  <a:lnTo>
                    <a:pt x="17" y="69"/>
                  </a:lnTo>
                  <a:lnTo>
                    <a:pt x="21" y="74"/>
                  </a:lnTo>
                  <a:lnTo>
                    <a:pt x="21" y="74"/>
                  </a:lnTo>
                  <a:lnTo>
                    <a:pt x="26" y="78"/>
                  </a:lnTo>
                  <a:lnTo>
                    <a:pt x="30" y="81"/>
                  </a:lnTo>
                  <a:lnTo>
                    <a:pt x="30" y="81"/>
                  </a:lnTo>
                  <a:lnTo>
                    <a:pt x="37" y="85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51" y="85"/>
                  </a:lnTo>
                  <a:lnTo>
                    <a:pt x="56" y="81"/>
                  </a:lnTo>
                  <a:lnTo>
                    <a:pt x="56" y="81"/>
                  </a:lnTo>
                  <a:lnTo>
                    <a:pt x="61" y="78"/>
                  </a:lnTo>
                  <a:lnTo>
                    <a:pt x="65" y="74"/>
                  </a:lnTo>
                  <a:lnTo>
                    <a:pt x="65" y="74"/>
                  </a:lnTo>
                  <a:lnTo>
                    <a:pt x="68" y="69"/>
                  </a:lnTo>
                  <a:lnTo>
                    <a:pt x="70" y="62"/>
                  </a:lnTo>
                  <a:lnTo>
                    <a:pt x="70" y="62"/>
                  </a:lnTo>
                  <a:lnTo>
                    <a:pt x="72" y="46"/>
                  </a:lnTo>
                  <a:lnTo>
                    <a:pt x="72" y="46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9" name="Freeform 20"/>
            <p:cNvSpPr>
              <a:spLocks/>
            </p:cNvSpPr>
            <p:nvPr userDrawn="1"/>
          </p:nvSpPr>
          <p:spPr bwMode="auto">
            <a:xfrm>
              <a:off x="2708275" y="2700529"/>
              <a:ext cx="117475" cy="144463"/>
            </a:xfrm>
            <a:custGeom>
              <a:avLst/>
              <a:gdLst/>
              <a:ahLst/>
              <a:cxnLst>
                <a:cxn ang="0">
                  <a:pos x="61" y="90"/>
                </a:cxn>
                <a:cxn ang="0">
                  <a:pos x="61" y="79"/>
                </a:cxn>
                <a:cxn ang="0">
                  <a:pos x="61" y="79"/>
                </a:cxn>
                <a:cxn ang="0">
                  <a:pos x="51" y="86"/>
                </a:cxn>
                <a:cxn ang="0">
                  <a:pos x="51" y="86"/>
                </a:cxn>
                <a:cxn ang="0">
                  <a:pos x="42" y="90"/>
                </a:cxn>
                <a:cxn ang="0">
                  <a:pos x="42" y="90"/>
                </a:cxn>
                <a:cxn ang="0">
                  <a:pos x="33" y="91"/>
                </a:cxn>
                <a:cxn ang="0">
                  <a:pos x="33" y="91"/>
                </a:cxn>
                <a:cxn ang="0">
                  <a:pos x="24" y="91"/>
                </a:cxn>
                <a:cxn ang="0">
                  <a:pos x="24" y="91"/>
                </a:cxn>
                <a:cxn ang="0">
                  <a:pos x="16" y="90"/>
                </a:cxn>
                <a:cxn ang="0">
                  <a:pos x="16" y="90"/>
                </a:cxn>
                <a:cxn ang="0">
                  <a:pos x="12" y="88"/>
                </a:cxn>
                <a:cxn ang="0">
                  <a:pos x="9" y="86"/>
                </a:cxn>
                <a:cxn ang="0">
                  <a:pos x="9" y="86"/>
                </a:cxn>
                <a:cxn ang="0">
                  <a:pos x="5" y="83"/>
                </a:cxn>
                <a:cxn ang="0">
                  <a:pos x="3" y="77"/>
                </a:cxn>
                <a:cxn ang="0">
                  <a:pos x="3" y="77"/>
                </a:cxn>
                <a:cxn ang="0">
                  <a:pos x="2" y="72"/>
                </a:cxn>
                <a:cxn ang="0">
                  <a:pos x="0" y="63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4" y="56"/>
                </a:cxn>
                <a:cxn ang="0">
                  <a:pos x="14" y="56"/>
                </a:cxn>
                <a:cxn ang="0">
                  <a:pos x="14" y="65"/>
                </a:cxn>
                <a:cxn ang="0">
                  <a:pos x="14" y="65"/>
                </a:cxn>
                <a:cxn ang="0">
                  <a:pos x="16" y="72"/>
                </a:cxn>
                <a:cxn ang="0">
                  <a:pos x="16" y="72"/>
                </a:cxn>
                <a:cxn ang="0">
                  <a:pos x="17" y="76"/>
                </a:cxn>
                <a:cxn ang="0">
                  <a:pos x="21" y="77"/>
                </a:cxn>
                <a:cxn ang="0">
                  <a:pos x="21" y="77"/>
                </a:cxn>
                <a:cxn ang="0">
                  <a:pos x="24" y="79"/>
                </a:cxn>
                <a:cxn ang="0">
                  <a:pos x="30" y="79"/>
                </a:cxn>
                <a:cxn ang="0">
                  <a:pos x="30" y="79"/>
                </a:cxn>
                <a:cxn ang="0">
                  <a:pos x="38" y="79"/>
                </a:cxn>
                <a:cxn ang="0">
                  <a:pos x="38" y="79"/>
                </a:cxn>
                <a:cxn ang="0">
                  <a:pos x="47" y="77"/>
                </a:cxn>
                <a:cxn ang="0">
                  <a:pos x="47" y="77"/>
                </a:cxn>
                <a:cxn ang="0">
                  <a:pos x="54" y="74"/>
                </a:cxn>
                <a:cxn ang="0">
                  <a:pos x="54" y="74"/>
                </a:cxn>
                <a:cxn ang="0">
                  <a:pos x="60" y="70"/>
                </a:cxn>
                <a:cxn ang="0">
                  <a:pos x="60" y="0"/>
                </a:cxn>
                <a:cxn ang="0">
                  <a:pos x="74" y="0"/>
                </a:cxn>
                <a:cxn ang="0">
                  <a:pos x="74" y="90"/>
                </a:cxn>
                <a:cxn ang="0">
                  <a:pos x="61" y="90"/>
                </a:cxn>
              </a:cxnLst>
              <a:rect l="0" t="0" r="r" b="b"/>
              <a:pathLst>
                <a:path w="74" h="91">
                  <a:moveTo>
                    <a:pt x="61" y="90"/>
                  </a:moveTo>
                  <a:lnTo>
                    <a:pt x="61" y="79"/>
                  </a:lnTo>
                  <a:lnTo>
                    <a:pt x="61" y="79"/>
                  </a:lnTo>
                  <a:lnTo>
                    <a:pt x="51" y="86"/>
                  </a:lnTo>
                  <a:lnTo>
                    <a:pt x="51" y="86"/>
                  </a:lnTo>
                  <a:lnTo>
                    <a:pt x="42" y="90"/>
                  </a:lnTo>
                  <a:lnTo>
                    <a:pt x="42" y="90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16" y="90"/>
                  </a:lnTo>
                  <a:lnTo>
                    <a:pt x="16" y="90"/>
                  </a:lnTo>
                  <a:lnTo>
                    <a:pt x="12" y="88"/>
                  </a:lnTo>
                  <a:lnTo>
                    <a:pt x="9" y="86"/>
                  </a:lnTo>
                  <a:lnTo>
                    <a:pt x="9" y="86"/>
                  </a:lnTo>
                  <a:lnTo>
                    <a:pt x="5" y="83"/>
                  </a:lnTo>
                  <a:lnTo>
                    <a:pt x="3" y="77"/>
                  </a:lnTo>
                  <a:lnTo>
                    <a:pt x="3" y="77"/>
                  </a:lnTo>
                  <a:lnTo>
                    <a:pt x="2" y="72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4" y="65"/>
                  </a:lnTo>
                  <a:lnTo>
                    <a:pt x="14" y="65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7" y="76"/>
                  </a:lnTo>
                  <a:lnTo>
                    <a:pt x="21" y="77"/>
                  </a:lnTo>
                  <a:lnTo>
                    <a:pt x="21" y="77"/>
                  </a:lnTo>
                  <a:lnTo>
                    <a:pt x="24" y="79"/>
                  </a:lnTo>
                  <a:lnTo>
                    <a:pt x="30" y="79"/>
                  </a:lnTo>
                  <a:lnTo>
                    <a:pt x="30" y="79"/>
                  </a:lnTo>
                  <a:lnTo>
                    <a:pt x="38" y="79"/>
                  </a:lnTo>
                  <a:lnTo>
                    <a:pt x="38" y="79"/>
                  </a:lnTo>
                  <a:lnTo>
                    <a:pt x="47" y="77"/>
                  </a:lnTo>
                  <a:lnTo>
                    <a:pt x="47" y="77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60" y="70"/>
                  </a:lnTo>
                  <a:lnTo>
                    <a:pt x="60" y="0"/>
                  </a:lnTo>
                  <a:lnTo>
                    <a:pt x="74" y="0"/>
                  </a:lnTo>
                  <a:lnTo>
                    <a:pt x="74" y="90"/>
                  </a:lnTo>
                  <a:lnTo>
                    <a:pt x="61" y="90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0" name="Freeform 21"/>
            <p:cNvSpPr>
              <a:spLocks/>
            </p:cNvSpPr>
            <p:nvPr userDrawn="1"/>
          </p:nvSpPr>
          <p:spPr bwMode="auto">
            <a:xfrm>
              <a:off x="2867025" y="2700529"/>
              <a:ext cx="74613" cy="142875"/>
            </a:xfrm>
            <a:custGeom>
              <a:avLst/>
              <a:gdLst/>
              <a:ahLst/>
              <a:cxnLst>
                <a:cxn ang="0">
                  <a:pos x="28" y="12"/>
                </a:cxn>
                <a:cxn ang="0">
                  <a:pos x="28" y="12"/>
                </a:cxn>
                <a:cxn ang="0">
                  <a:pos x="19" y="16"/>
                </a:cxn>
                <a:cxn ang="0">
                  <a:pos x="12" y="19"/>
                </a:cxn>
                <a:cxn ang="0">
                  <a:pos x="12" y="90"/>
                </a:cxn>
                <a:cxn ang="0">
                  <a:pos x="0" y="90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11"/>
                </a:cxn>
                <a:cxn ang="0">
                  <a:pos x="12" y="11"/>
                </a:cxn>
                <a:cxn ang="0">
                  <a:pos x="21" y="4"/>
                </a:cxn>
                <a:cxn ang="0">
                  <a:pos x="21" y="4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47" y="0"/>
                </a:cxn>
                <a:cxn ang="0">
                  <a:pos x="47" y="12"/>
                </a:cxn>
                <a:cxn ang="0">
                  <a:pos x="47" y="12"/>
                </a:cxn>
                <a:cxn ang="0">
                  <a:pos x="28" y="12"/>
                </a:cxn>
                <a:cxn ang="0">
                  <a:pos x="28" y="12"/>
                </a:cxn>
              </a:cxnLst>
              <a:rect l="0" t="0" r="r" b="b"/>
              <a:pathLst>
                <a:path w="47" h="90">
                  <a:moveTo>
                    <a:pt x="28" y="12"/>
                  </a:moveTo>
                  <a:lnTo>
                    <a:pt x="28" y="12"/>
                  </a:lnTo>
                  <a:lnTo>
                    <a:pt x="19" y="16"/>
                  </a:lnTo>
                  <a:lnTo>
                    <a:pt x="12" y="19"/>
                  </a:lnTo>
                  <a:lnTo>
                    <a:pt x="12" y="90"/>
                  </a:lnTo>
                  <a:lnTo>
                    <a:pt x="0" y="9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47" y="12"/>
                  </a:lnTo>
                  <a:lnTo>
                    <a:pt x="47" y="12"/>
                  </a:lnTo>
                  <a:lnTo>
                    <a:pt x="28" y="12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1" name="Freeform 22"/>
            <p:cNvSpPr>
              <a:spLocks noEditPoints="1"/>
            </p:cNvSpPr>
            <p:nvPr userDrawn="1"/>
          </p:nvSpPr>
          <p:spPr bwMode="auto">
            <a:xfrm>
              <a:off x="3040063" y="2697354"/>
              <a:ext cx="119063" cy="147638"/>
            </a:xfrm>
            <a:custGeom>
              <a:avLst/>
              <a:gdLst/>
              <a:ahLst/>
              <a:cxnLst>
                <a:cxn ang="0">
                  <a:pos x="56" y="93"/>
                </a:cxn>
                <a:cxn ang="0">
                  <a:pos x="38" y="93"/>
                </a:cxn>
                <a:cxn ang="0">
                  <a:pos x="23" y="92"/>
                </a:cxn>
                <a:cxn ang="0">
                  <a:pos x="10" y="88"/>
                </a:cxn>
                <a:cxn ang="0">
                  <a:pos x="7" y="85"/>
                </a:cxn>
                <a:cxn ang="0">
                  <a:pos x="3" y="79"/>
                </a:cxn>
                <a:cxn ang="0">
                  <a:pos x="0" y="65"/>
                </a:cxn>
                <a:cxn ang="0">
                  <a:pos x="1" y="57"/>
                </a:cxn>
                <a:cxn ang="0">
                  <a:pos x="5" y="49"/>
                </a:cxn>
                <a:cxn ang="0">
                  <a:pos x="16" y="41"/>
                </a:cxn>
                <a:cxn ang="0">
                  <a:pos x="23" y="39"/>
                </a:cxn>
                <a:cxn ang="0">
                  <a:pos x="30" y="39"/>
                </a:cxn>
                <a:cxn ang="0">
                  <a:pos x="45" y="37"/>
                </a:cxn>
                <a:cxn ang="0">
                  <a:pos x="52" y="37"/>
                </a:cxn>
                <a:cxn ang="0">
                  <a:pos x="61" y="39"/>
                </a:cxn>
                <a:cxn ang="0">
                  <a:pos x="61" y="25"/>
                </a:cxn>
                <a:cxn ang="0">
                  <a:pos x="58" y="16"/>
                </a:cxn>
                <a:cxn ang="0">
                  <a:pos x="54" y="13"/>
                </a:cxn>
                <a:cxn ang="0">
                  <a:pos x="51" y="11"/>
                </a:cxn>
                <a:cxn ang="0">
                  <a:pos x="35" y="9"/>
                </a:cxn>
                <a:cxn ang="0">
                  <a:pos x="19" y="11"/>
                </a:cxn>
                <a:cxn ang="0">
                  <a:pos x="7" y="4"/>
                </a:cxn>
                <a:cxn ang="0">
                  <a:pos x="21" y="0"/>
                </a:cxn>
                <a:cxn ang="0">
                  <a:pos x="37" y="0"/>
                </a:cxn>
                <a:cxn ang="0">
                  <a:pos x="52" y="0"/>
                </a:cxn>
                <a:cxn ang="0">
                  <a:pos x="65" y="6"/>
                </a:cxn>
                <a:cxn ang="0">
                  <a:pos x="70" y="9"/>
                </a:cxn>
                <a:cxn ang="0">
                  <a:pos x="72" y="14"/>
                </a:cxn>
                <a:cxn ang="0">
                  <a:pos x="75" y="28"/>
                </a:cxn>
                <a:cxn ang="0">
                  <a:pos x="75" y="92"/>
                </a:cxn>
                <a:cxn ang="0">
                  <a:pos x="56" y="93"/>
                </a:cxn>
                <a:cxn ang="0">
                  <a:pos x="63" y="48"/>
                </a:cxn>
                <a:cxn ang="0">
                  <a:pos x="51" y="48"/>
                </a:cxn>
                <a:cxn ang="0">
                  <a:pos x="45" y="48"/>
                </a:cxn>
                <a:cxn ang="0">
                  <a:pos x="33" y="48"/>
                </a:cxn>
                <a:cxn ang="0">
                  <a:pos x="23" y="49"/>
                </a:cxn>
                <a:cxn ang="0">
                  <a:pos x="16" y="57"/>
                </a:cxn>
                <a:cxn ang="0">
                  <a:pos x="16" y="60"/>
                </a:cxn>
                <a:cxn ang="0">
                  <a:pos x="14" y="65"/>
                </a:cxn>
                <a:cxn ang="0">
                  <a:pos x="17" y="76"/>
                </a:cxn>
                <a:cxn ang="0">
                  <a:pos x="21" y="79"/>
                </a:cxn>
                <a:cxn ang="0">
                  <a:pos x="24" y="81"/>
                </a:cxn>
                <a:cxn ang="0">
                  <a:pos x="33" y="85"/>
                </a:cxn>
                <a:cxn ang="0">
                  <a:pos x="44" y="85"/>
                </a:cxn>
                <a:cxn ang="0">
                  <a:pos x="47" y="85"/>
                </a:cxn>
                <a:cxn ang="0">
                  <a:pos x="51" y="85"/>
                </a:cxn>
                <a:cxn ang="0">
                  <a:pos x="56" y="85"/>
                </a:cxn>
                <a:cxn ang="0">
                  <a:pos x="63" y="48"/>
                </a:cxn>
              </a:cxnLst>
              <a:rect l="0" t="0" r="r" b="b"/>
              <a:pathLst>
                <a:path w="75" h="93">
                  <a:moveTo>
                    <a:pt x="56" y="93"/>
                  </a:moveTo>
                  <a:lnTo>
                    <a:pt x="56" y="93"/>
                  </a:lnTo>
                  <a:lnTo>
                    <a:pt x="38" y="93"/>
                  </a:lnTo>
                  <a:lnTo>
                    <a:pt x="38" y="93"/>
                  </a:lnTo>
                  <a:lnTo>
                    <a:pt x="23" y="92"/>
                  </a:lnTo>
                  <a:lnTo>
                    <a:pt x="23" y="92"/>
                  </a:lnTo>
                  <a:lnTo>
                    <a:pt x="16" y="90"/>
                  </a:lnTo>
                  <a:lnTo>
                    <a:pt x="10" y="88"/>
                  </a:lnTo>
                  <a:lnTo>
                    <a:pt x="10" y="88"/>
                  </a:lnTo>
                  <a:lnTo>
                    <a:pt x="7" y="85"/>
                  </a:lnTo>
                  <a:lnTo>
                    <a:pt x="3" y="79"/>
                  </a:lnTo>
                  <a:lnTo>
                    <a:pt x="3" y="79"/>
                  </a:lnTo>
                  <a:lnTo>
                    <a:pt x="1" y="72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1" y="57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10" y="44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23" y="39"/>
                  </a:lnTo>
                  <a:lnTo>
                    <a:pt x="30" y="39"/>
                  </a:lnTo>
                  <a:lnTo>
                    <a:pt x="30" y="39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52" y="37"/>
                  </a:lnTo>
                  <a:lnTo>
                    <a:pt x="52" y="37"/>
                  </a:lnTo>
                  <a:lnTo>
                    <a:pt x="61" y="39"/>
                  </a:lnTo>
                  <a:lnTo>
                    <a:pt x="61" y="39"/>
                  </a:lnTo>
                  <a:lnTo>
                    <a:pt x="61" y="25"/>
                  </a:lnTo>
                  <a:lnTo>
                    <a:pt x="61" y="25"/>
                  </a:lnTo>
                  <a:lnTo>
                    <a:pt x="61" y="20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54" y="13"/>
                  </a:lnTo>
                  <a:lnTo>
                    <a:pt x="51" y="11"/>
                  </a:lnTo>
                  <a:lnTo>
                    <a:pt x="51" y="11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7" y="13"/>
                  </a:lnTo>
                  <a:lnTo>
                    <a:pt x="7" y="4"/>
                  </a:lnTo>
                  <a:lnTo>
                    <a:pt x="7" y="4"/>
                  </a:lnTo>
                  <a:lnTo>
                    <a:pt x="21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9" y="2"/>
                  </a:lnTo>
                  <a:lnTo>
                    <a:pt x="65" y="6"/>
                  </a:lnTo>
                  <a:lnTo>
                    <a:pt x="65" y="6"/>
                  </a:lnTo>
                  <a:lnTo>
                    <a:pt x="70" y="9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5" y="20"/>
                  </a:lnTo>
                  <a:lnTo>
                    <a:pt x="75" y="28"/>
                  </a:lnTo>
                  <a:lnTo>
                    <a:pt x="75" y="92"/>
                  </a:lnTo>
                  <a:lnTo>
                    <a:pt x="75" y="92"/>
                  </a:lnTo>
                  <a:lnTo>
                    <a:pt x="56" y="93"/>
                  </a:lnTo>
                  <a:lnTo>
                    <a:pt x="56" y="93"/>
                  </a:lnTo>
                  <a:close/>
                  <a:moveTo>
                    <a:pt x="63" y="48"/>
                  </a:moveTo>
                  <a:lnTo>
                    <a:pt x="63" y="48"/>
                  </a:lnTo>
                  <a:lnTo>
                    <a:pt x="51" y="48"/>
                  </a:lnTo>
                  <a:lnTo>
                    <a:pt x="51" y="48"/>
                  </a:lnTo>
                  <a:lnTo>
                    <a:pt x="45" y="48"/>
                  </a:lnTo>
                  <a:lnTo>
                    <a:pt x="45" y="48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19" y="53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60"/>
                  </a:lnTo>
                  <a:lnTo>
                    <a:pt x="14" y="65"/>
                  </a:lnTo>
                  <a:lnTo>
                    <a:pt x="14" y="65"/>
                  </a:lnTo>
                  <a:lnTo>
                    <a:pt x="16" y="72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21" y="79"/>
                  </a:lnTo>
                  <a:lnTo>
                    <a:pt x="24" y="81"/>
                  </a:lnTo>
                  <a:lnTo>
                    <a:pt x="24" y="81"/>
                  </a:lnTo>
                  <a:lnTo>
                    <a:pt x="33" y="85"/>
                  </a:lnTo>
                  <a:lnTo>
                    <a:pt x="33" y="85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47" y="85"/>
                  </a:lnTo>
                  <a:lnTo>
                    <a:pt x="47" y="85"/>
                  </a:lnTo>
                  <a:lnTo>
                    <a:pt x="51" y="85"/>
                  </a:lnTo>
                  <a:lnTo>
                    <a:pt x="51" y="85"/>
                  </a:lnTo>
                  <a:lnTo>
                    <a:pt x="56" y="85"/>
                  </a:lnTo>
                  <a:lnTo>
                    <a:pt x="56" y="85"/>
                  </a:lnTo>
                  <a:lnTo>
                    <a:pt x="63" y="83"/>
                  </a:lnTo>
                  <a:lnTo>
                    <a:pt x="63" y="48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2" name="Freeform 23"/>
            <p:cNvSpPr>
              <a:spLocks/>
            </p:cNvSpPr>
            <p:nvPr userDrawn="1"/>
          </p:nvSpPr>
          <p:spPr bwMode="auto">
            <a:xfrm>
              <a:off x="3181350" y="2651316"/>
              <a:ext cx="88900" cy="192088"/>
            </a:xfrm>
            <a:custGeom>
              <a:avLst/>
              <a:gdLst/>
              <a:ahLst/>
              <a:cxnLst>
                <a:cxn ang="0">
                  <a:pos x="32" y="42"/>
                </a:cxn>
                <a:cxn ang="0">
                  <a:pos x="32" y="98"/>
                </a:cxn>
                <a:cxn ang="0">
                  <a:pos x="32" y="98"/>
                </a:cxn>
                <a:cxn ang="0">
                  <a:pos x="32" y="105"/>
                </a:cxn>
                <a:cxn ang="0">
                  <a:pos x="32" y="105"/>
                </a:cxn>
                <a:cxn ang="0">
                  <a:pos x="35" y="108"/>
                </a:cxn>
                <a:cxn ang="0">
                  <a:pos x="35" y="108"/>
                </a:cxn>
                <a:cxn ang="0">
                  <a:pos x="39" y="110"/>
                </a:cxn>
                <a:cxn ang="0">
                  <a:pos x="39" y="110"/>
                </a:cxn>
                <a:cxn ang="0">
                  <a:pos x="44" y="110"/>
                </a:cxn>
                <a:cxn ang="0">
                  <a:pos x="56" y="110"/>
                </a:cxn>
                <a:cxn ang="0">
                  <a:pos x="56" y="121"/>
                </a:cxn>
                <a:cxn ang="0">
                  <a:pos x="44" y="121"/>
                </a:cxn>
                <a:cxn ang="0">
                  <a:pos x="44" y="121"/>
                </a:cxn>
                <a:cxn ang="0">
                  <a:pos x="32" y="121"/>
                </a:cxn>
                <a:cxn ang="0">
                  <a:pos x="32" y="121"/>
                </a:cxn>
                <a:cxn ang="0">
                  <a:pos x="25" y="117"/>
                </a:cxn>
                <a:cxn ang="0">
                  <a:pos x="25" y="117"/>
                </a:cxn>
                <a:cxn ang="0">
                  <a:pos x="21" y="115"/>
                </a:cxn>
                <a:cxn ang="0">
                  <a:pos x="20" y="112"/>
                </a:cxn>
                <a:cxn ang="0">
                  <a:pos x="20" y="112"/>
                </a:cxn>
                <a:cxn ang="0">
                  <a:pos x="18" y="100"/>
                </a:cxn>
                <a:cxn ang="0">
                  <a:pos x="18" y="42"/>
                </a:cxn>
                <a:cxn ang="0">
                  <a:pos x="0" y="42"/>
                </a:cxn>
                <a:cxn ang="0">
                  <a:pos x="0" y="31"/>
                </a:cxn>
                <a:cxn ang="0">
                  <a:pos x="18" y="31"/>
                </a:cxn>
                <a:cxn ang="0">
                  <a:pos x="18" y="5"/>
                </a:cxn>
                <a:cxn ang="0">
                  <a:pos x="18" y="5"/>
                </a:cxn>
                <a:cxn ang="0">
                  <a:pos x="21" y="3"/>
                </a:cxn>
                <a:cxn ang="0">
                  <a:pos x="21" y="3"/>
                </a:cxn>
                <a:cxn ang="0">
                  <a:pos x="25" y="3"/>
                </a:cxn>
                <a:cxn ang="0">
                  <a:pos x="25" y="3"/>
                </a:cxn>
                <a:cxn ang="0">
                  <a:pos x="28" y="1"/>
                </a:cxn>
                <a:cxn ang="0">
                  <a:pos x="28" y="1"/>
                </a:cxn>
                <a:cxn ang="0">
                  <a:pos x="32" y="0"/>
                </a:cxn>
                <a:cxn ang="0">
                  <a:pos x="32" y="31"/>
                </a:cxn>
                <a:cxn ang="0">
                  <a:pos x="56" y="31"/>
                </a:cxn>
                <a:cxn ang="0">
                  <a:pos x="56" y="42"/>
                </a:cxn>
                <a:cxn ang="0">
                  <a:pos x="32" y="42"/>
                </a:cxn>
              </a:cxnLst>
              <a:rect l="0" t="0" r="r" b="b"/>
              <a:pathLst>
                <a:path w="56" h="121">
                  <a:moveTo>
                    <a:pt x="32" y="42"/>
                  </a:moveTo>
                  <a:lnTo>
                    <a:pt x="32" y="98"/>
                  </a:lnTo>
                  <a:lnTo>
                    <a:pt x="32" y="98"/>
                  </a:lnTo>
                  <a:lnTo>
                    <a:pt x="32" y="105"/>
                  </a:lnTo>
                  <a:lnTo>
                    <a:pt x="32" y="105"/>
                  </a:lnTo>
                  <a:lnTo>
                    <a:pt x="35" y="108"/>
                  </a:lnTo>
                  <a:lnTo>
                    <a:pt x="35" y="108"/>
                  </a:lnTo>
                  <a:lnTo>
                    <a:pt x="39" y="110"/>
                  </a:lnTo>
                  <a:lnTo>
                    <a:pt x="39" y="110"/>
                  </a:lnTo>
                  <a:lnTo>
                    <a:pt x="44" y="110"/>
                  </a:lnTo>
                  <a:lnTo>
                    <a:pt x="56" y="110"/>
                  </a:lnTo>
                  <a:lnTo>
                    <a:pt x="56" y="121"/>
                  </a:lnTo>
                  <a:lnTo>
                    <a:pt x="44" y="121"/>
                  </a:lnTo>
                  <a:lnTo>
                    <a:pt x="44" y="121"/>
                  </a:lnTo>
                  <a:lnTo>
                    <a:pt x="32" y="121"/>
                  </a:lnTo>
                  <a:lnTo>
                    <a:pt x="32" y="121"/>
                  </a:lnTo>
                  <a:lnTo>
                    <a:pt x="25" y="117"/>
                  </a:lnTo>
                  <a:lnTo>
                    <a:pt x="25" y="117"/>
                  </a:lnTo>
                  <a:lnTo>
                    <a:pt x="21" y="115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18" y="100"/>
                  </a:lnTo>
                  <a:lnTo>
                    <a:pt x="18" y="42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18" y="31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32" y="0"/>
                  </a:lnTo>
                  <a:lnTo>
                    <a:pt x="32" y="31"/>
                  </a:lnTo>
                  <a:lnTo>
                    <a:pt x="56" y="31"/>
                  </a:lnTo>
                  <a:lnTo>
                    <a:pt x="56" y="42"/>
                  </a:lnTo>
                  <a:lnTo>
                    <a:pt x="32" y="42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3" name="Freeform 24"/>
            <p:cNvSpPr>
              <a:spLocks/>
            </p:cNvSpPr>
            <p:nvPr userDrawn="1"/>
          </p:nvSpPr>
          <p:spPr bwMode="auto">
            <a:xfrm>
              <a:off x="3270250" y="2651316"/>
              <a:ext cx="92075" cy="192088"/>
            </a:xfrm>
            <a:custGeom>
              <a:avLst/>
              <a:gdLst/>
              <a:ahLst/>
              <a:cxnLst>
                <a:cxn ang="0">
                  <a:pos x="32" y="42"/>
                </a:cxn>
                <a:cxn ang="0">
                  <a:pos x="32" y="98"/>
                </a:cxn>
                <a:cxn ang="0">
                  <a:pos x="32" y="98"/>
                </a:cxn>
                <a:cxn ang="0">
                  <a:pos x="34" y="105"/>
                </a:cxn>
                <a:cxn ang="0">
                  <a:pos x="34" y="105"/>
                </a:cxn>
                <a:cxn ang="0">
                  <a:pos x="36" y="108"/>
                </a:cxn>
                <a:cxn ang="0">
                  <a:pos x="36" y="108"/>
                </a:cxn>
                <a:cxn ang="0">
                  <a:pos x="39" y="110"/>
                </a:cxn>
                <a:cxn ang="0">
                  <a:pos x="39" y="110"/>
                </a:cxn>
                <a:cxn ang="0">
                  <a:pos x="46" y="110"/>
                </a:cxn>
                <a:cxn ang="0">
                  <a:pos x="57" y="110"/>
                </a:cxn>
                <a:cxn ang="0">
                  <a:pos x="57" y="121"/>
                </a:cxn>
                <a:cxn ang="0">
                  <a:pos x="44" y="121"/>
                </a:cxn>
                <a:cxn ang="0">
                  <a:pos x="44" y="121"/>
                </a:cxn>
                <a:cxn ang="0">
                  <a:pos x="32" y="121"/>
                </a:cxn>
                <a:cxn ang="0">
                  <a:pos x="32" y="121"/>
                </a:cxn>
                <a:cxn ang="0">
                  <a:pos x="25" y="117"/>
                </a:cxn>
                <a:cxn ang="0">
                  <a:pos x="25" y="117"/>
                </a:cxn>
                <a:cxn ang="0">
                  <a:pos x="23" y="115"/>
                </a:cxn>
                <a:cxn ang="0">
                  <a:pos x="21" y="112"/>
                </a:cxn>
                <a:cxn ang="0">
                  <a:pos x="21" y="112"/>
                </a:cxn>
                <a:cxn ang="0">
                  <a:pos x="20" y="100"/>
                </a:cxn>
                <a:cxn ang="0">
                  <a:pos x="20" y="42"/>
                </a:cxn>
                <a:cxn ang="0">
                  <a:pos x="0" y="42"/>
                </a:cxn>
                <a:cxn ang="0">
                  <a:pos x="0" y="31"/>
                </a:cxn>
                <a:cxn ang="0">
                  <a:pos x="20" y="31"/>
                </a:cxn>
                <a:cxn ang="0">
                  <a:pos x="20" y="5"/>
                </a:cxn>
                <a:cxn ang="0">
                  <a:pos x="20" y="5"/>
                </a:cxn>
                <a:cxn ang="0">
                  <a:pos x="21" y="3"/>
                </a:cxn>
                <a:cxn ang="0">
                  <a:pos x="21" y="3"/>
                </a:cxn>
                <a:cxn ang="0">
                  <a:pos x="25" y="3"/>
                </a:cxn>
                <a:cxn ang="0">
                  <a:pos x="25" y="3"/>
                </a:cxn>
                <a:cxn ang="0">
                  <a:pos x="28" y="1"/>
                </a:cxn>
                <a:cxn ang="0">
                  <a:pos x="28" y="1"/>
                </a:cxn>
                <a:cxn ang="0">
                  <a:pos x="32" y="0"/>
                </a:cxn>
                <a:cxn ang="0">
                  <a:pos x="32" y="31"/>
                </a:cxn>
                <a:cxn ang="0">
                  <a:pos x="58" y="31"/>
                </a:cxn>
                <a:cxn ang="0">
                  <a:pos x="58" y="42"/>
                </a:cxn>
                <a:cxn ang="0">
                  <a:pos x="32" y="42"/>
                </a:cxn>
              </a:cxnLst>
              <a:rect l="0" t="0" r="r" b="b"/>
              <a:pathLst>
                <a:path w="58" h="121">
                  <a:moveTo>
                    <a:pt x="32" y="42"/>
                  </a:moveTo>
                  <a:lnTo>
                    <a:pt x="32" y="98"/>
                  </a:lnTo>
                  <a:lnTo>
                    <a:pt x="32" y="98"/>
                  </a:lnTo>
                  <a:lnTo>
                    <a:pt x="34" y="105"/>
                  </a:lnTo>
                  <a:lnTo>
                    <a:pt x="34" y="105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9" y="110"/>
                  </a:lnTo>
                  <a:lnTo>
                    <a:pt x="39" y="110"/>
                  </a:lnTo>
                  <a:lnTo>
                    <a:pt x="46" y="110"/>
                  </a:lnTo>
                  <a:lnTo>
                    <a:pt x="57" y="110"/>
                  </a:lnTo>
                  <a:lnTo>
                    <a:pt x="57" y="121"/>
                  </a:lnTo>
                  <a:lnTo>
                    <a:pt x="44" y="121"/>
                  </a:lnTo>
                  <a:lnTo>
                    <a:pt x="44" y="121"/>
                  </a:lnTo>
                  <a:lnTo>
                    <a:pt x="32" y="121"/>
                  </a:lnTo>
                  <a:lnTo>
                    <a:pt x="32" y="121"/>
                  </a:lnTo>
                  <a:lnTo>
                    <a:pt x="25" y="117"/>
                  </a:lnTo>
                  <a:lnTo>
                    <a:pt x="25" y="117"/>
                  </a:lnTo>
                  <a:lnTo>
                    <a:pt x="23" y="115"/>
                  </a:lnTo>
                  <a:lnTo>
                    <a:pt x="21" y="112"/>
                  </a:lnTo>
                  <a:lnTo>
                    <a:pt x="21" y="112"/>
                  </a:lnTo>
                  <a:lnTo>
                    <a:pt x="20" y="100"/>
                  </a:lnTo>
                  <a:lnTo>
                    <a:pt x="20" y="42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0" y="31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32" y="0"/>
                  </a:lnTo>
                  <a:lnTo>
                    <a:pt x="32" y="31"/>
                  </a:lnTo>
                  <a:lnTo>
                    <a:pt x="58" y="31"/>
                  </a:lnTo>
                  <a:lnTo>
                    <a:pt x="58" y="42"/>
                  </a:lnTo>
                  <a:lnTo>
                    <a:pt x="32" y="42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4" name="Freeform 25"/>
            <p:cNvSpPr>
              <a:spLocks noEditPoints="1"/>
            </p:cNvSpPr>
            <p:nvPr userDrawn="1"/>
          </p:nvSpPr>
          <p:spPr bwMode="auto">
            <a:xfrm>
              <a:off x="3376613" y="2697354"/>
              <a:ext cx="131763" cy="147638"/>
            </a:xfrm>
            <a:custGeom>
              <a:avLst/>
              <a:gdLst/>
              <a:ahLst/>
              <a:cxnLst>
                <a:cxn ang="0">
                  <a:pos x="14" y="51"/>
                </a:cxn>
                <a:cxn ang="0">
                  <a:pos x="19" y="71"/>
                </a:cxn>
                <a:cxn ang="0">
                  <a:pos x="23" y="76"/>
                </a:cxn>
                <a:cxn ang="0">
                  <a:pos x="28" y="79"/>
                </a:cxn>
                <a:cxn ang="0">
                  <a:pos x="40" y="83"/>
                </a:cxn>
                <a:cxn ang="0">
                  <a:pos x="53" y="85"/>
                </a:cxn>
                <a:cxn ang="0">
                  <a:pos x="65" y="83"/>
                </a:cxn>
                <a:cxn ang="0">
                  <a:pos x="76" y="81"/>
                </a:cxn>
                <a:cxn ang="0">
                  <a:pos x="76" y="92"/>
                </a:cxn>
                <a:cxn ang="0">
                  <a:pos x="62" y="93"/>
                </a:cxn>
                <a:cxn ang="0">
                  <a:pos x="47" y="93"/>
                </a:cxn>
                <a:cxn ang="0">
                  <a:pos x="26" y="90"/>
                </a:cxn>
                <a:cxn ang="0">
                  <a:pos x="12" y="81"/>
                </a:cxn>
                <a:cxn ang="0">
                  <a:pos x="7" y="74"/>
                </a:cxn>
                <a:cxn ang="0">
                  <a:pos x="0" y="57"/>
                </a:cxn>
                <a:cxn ang="0">
                  <a:pos x="0" y="44"/>
                </a:cxn>
                <a:cxn ang="0">
                  <a:pos x="4" y="25"/>
                </a:cxn>
                <a:cxn ang="0">
                  <a:pos x="7" y="16"/>
                </a:cxn>
                <a:cxn ang="0">
                  <a:pos x="12" y="11"/>
                </a:cxn>
                <a:cxn ang="0">
                  <a:pos x="25" y="2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60" y="4"/>
                </a:cxn>
                <a:cxn ang="0">
                  <a:pos x="67" y="7"/>
                </a:cxn>
                <a:cxn ang="0">
                  <a:pos x="72" y="13"/>
                </a:cxn>
                <a:cxn ang="0">
                  <a:pos x="79" y="28"/>
                </a:cxn>
                <a:cxn ang="0">
                  <a:pos x="81" y="37"/>
                </a:cxn>
                <a:cxn ang="0">
                  <a:pos x="83" y="51"/>
                </a:cxn>
                <a:cxn ang="0">
                  <a:pos x="65" y="28"/>
                </a:cxn>
                <a:cxn ang="0">
                  <a:pos x="63" y="23"/>
                </a:cxn>
                <a:cxn ang="0">
                  <a:pos x="62" y="18"/>
                </a:cxn>
                <a:cxn ang="0">
                  <a:pos x="53" y="11"/>
                </a:cxn>
                <a:cxn ang="0">
                  <a:pos x="47" y="9"/>
                </a:cxn>
                <a:cxn ang="0">
                  <a:pos x="40" y="9"/>
                </a:cxn>
                <a:cxn ang="0">
                  <a:pos x="28" y="11"/>
                </a:cxn>
                <a:cxn ang="0">
                  <a:pos x="21" y="18"/>
                </a:cxn>
                <a:cxn ang="0">
                  <a:pos x="16" y="28"/>
                </a:cxn>
                <a:cxn ang="0">
                  <a:pos x="67" y="42"/>
                </a:cxn>
                <a:cxn ang="0">
                  <a:pos x="65" y="28"/>
                </a:cxn>
              </a:cxnLst>
              <a:rect l="0" t="0" r="r" b="b"/>
              <a:pathLst>
                <a:path w="83" h="93">
                  <a:moveTo>
                    <a:pt x="14" y="51"/>
                  </a:moveTo>
                  <a:lnTo>
                    <a:pt x="14" y="51"/>
                  </a:lnTo>
                  <a:lnTo>
                    <a:pt x="16" y="62"/>
                  </a:lnTo>
                  <a:lnTo>
                    <a:pt x="19" y="71"/>
                  </a:lnTo>
                  <a:lnTo>
                    <a:pt x="19" y="71"/>
                  </a:lnTo>
                  <a:lnTo>
                    <a:pt x="23" y="76"/>
                  </a:lnTo>
                  <a:lnTo>
                    <a:pt x="28" y="79"/>
                  </a:lnTo>
                  <a:lnTo>
                    <a:pt x="28" y="79"/>
                  </a:lnTo>
                  <a:lnTo>
                    <a:pt x="35" y="83"/>
                  </a:lnTo>
                  <a:lnTo>
                    <a:pt x="40" y="83"/>
                  </a:lnTo>
                  <a:lnTo>
                    <a:pt x="40" y="83"/>
                  </a:lnTo>
                  <a:lnTo>
                    <a:pt x="53" y="85"/>
                  </a:lnTo>
                  <a:lnTo>
                    <a:pt x="53" y="85"/>
                  </a:lnTo>
                  <a:lnTo>
                    <a:pt x="65" y="83"/>
                  </a:lnTo>
                  <a:lnTo>
                    <a:pt x="65" y="83"/>
                  </a:lnTo>
                  <a:lnTo>
                    <a:pt x="76" y="81"/>
                  </a:lnTo>
                  <a:lnTo>
                    <a:pt x="76" y="92"/>
                  </a:lnTo>
                  <a:lnTo>
                    <a:pt x="76" y="92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47" y="93"/>
                  </a:lnTo>
                  <a:lnTo>
                    <a:pt x="47" y="93"/>
                  </a:lnTo>
                  <a:lnTo>
                    <a:pt x="37" y="93"/>
                  </a:lnTo>
                  <a:lnTo>
                    <a:pt x="26" y="90"/>
                  </a:lnTo>
                  <a:lnTo>
                    <a:pt x="19" y="86"/>
                  </a:lnTo>
                  <a:lnTo>
                    <a:pt x="12" y="81"/>
                  </a:lnTo>
                  <a:lnTo>
                    <a:pt x="12" y="81"/>
                  </a:lnTo>
                  <a:lnTo>
                    <a:pt x="7" y="74"/>
                  </a:lnTo>
                  <a:lnTo>
                    <a:pt x="4" y="65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7" y="16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8" y="6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7" y="7"/>
                  </a:lnTo>
                  <a:lnTo>
                    <a:pt x="72" y="13"/>
                  </a:lnTo>
                  <a:lnTo>
                    <a:pt x="72" y="13"/>
                  </a:lnTo>
                  <a:lnTo>
                    <a:pt x="76" y="20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81" y="37"/>
                  </a:lnTo>
                  <a:lnTo>
                    <a:pt x="83" y="48"/>
                  </a:lnTo>
                  <a:lnTo>
                    <a:pt x="83" y="51"/>
                  </a:lnTo>
                  <a:lnTo>
                    <a:pt x="14" y="51"/>
                  </a:lnTo>
                  <a:close/>
                  <a:moveTo>
                    <a:pt x="65" y="28"/>
                  </a:moveTo>
                  <a:lnTo>
                    <a:pt x="65" y="28"/>
                  </a:lnTo>
                  <a:lnTo>
                    <a:pt x="63" y="23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58" y="14"/>
                  </a:lnTo>
                  <a:lnTo>
                    <a:pt x="53" y="11"/>
                  </a:lnTo>
                  <a:lnTo>
                    <a:pt x="53" y="11"/>
                  </a:lnTo>
                  <a:lnTo>
                    <a:pt x="47" y="9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33" y="9"/>
                  </a:lnTo>
                  <a:lnTo>
                    <a:pt x="28" y="11"/>
                  </a:lnTo>
                  <a:lnTo>
                    <a:pt x="25" y="14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16" y="28"/>
                  </a:lnTo>
                  <a:lnTo>
                    <a:pt x="14" y="42"/>
                  </a:lnTo>
                  <a:lnTo>
                    <a:pt x="67" y="42"/>
                  </a:lnTo>
                  <a:lnTo>
                    <a:pt x="67" y="42"/>
                  </a:lnTo>
                  <a:lnTo>
                    <a:pt x="65" y="28"/>
                  </a:lnTo>
                  <a:lnTo>
                    <a:pt x="65" y="28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5" name="Freeform 26"/>
            <p:cNvSpPr>
              <a:spLocks/>
            </p:cNvSpPr>
            <p:nvPr userDrawn="1"/>
          </p:nvSpPr>
          <p:spPr bwMode="auto">
            <a:xfrm>
              <a:off x="3538538" y="2697354"/>
              <a:ext cx="117475" cy="146050"/>
            </a:xfrm>
            <a:custGeom>
              <a:avLst/>
              <a:gdLst/>
              <a:ahLst/>
              <a:cxnLst>
                <a:cxn ang="0">
                  <a:pos x="61" y="92"/>
                </a:cxn>
                <a:cxn ang="0">
                  <a:pos x="61" y="34"/>
                </a:cxn>
                <a:cxn ang="0">
                  <a:pos x="61" y="34"/>
                </a:cxn>
                <a:cxn ang="0">
                  <a:pos x="61" y="27"/>
                </a:cxn>
                <a:cxn ang="0">
                  <a:pos x="61" y="27"/>
                </a:cxn>
                <a:cxn ang="0">
                  <a:pos x="60" y="20"/>
                </a:cxn>
                <a:cxn ang="0">
                  <a:pos x="60" y="20"/>
                </a:cxn>
                <a:cxn ang="0">
                  <a:pos x="54" y="13"/>
                </a:cxn>
                <a:cxn ang="0">
                  <a:pos x="54" y="13"/>
                </a:cxn>
                <a:cxn ang="0">
                  <a:pos x="49" y="13"/>
                </a:cxn>
                <a:cxn ang="0">
                  <a:pos x="44" y="11"/>
                </a:cxn>
                <a:cxn ang="0">
                  <a:pos x="44" y="11"/>
                </a:cxn>
                <a:cxn ang="0">
                  <a:pos x="35" y="13"/>
                </a:cxn>
                <a:cxn ang="0">
                  <a:pos x="35" y="13"/>
                </a:cxn>
                <a:cxn ang="0">
                  <a:pos x="26" y="14"/>
                </a:cxn>
                <a:cxn ang="0">
                  <a:pos x="26" y="14"/>
                </a:cxn>
                <a:cxn ang="0">
                  <a:pos x="19" y="18"/>
                </a:cxn>
                <a:cxn ang="0">
                  <a:pos x="19" y="18"/>
                </a:cxn>
                <a:cxn ang="0">
                  <a:pos x="12" y="20"/>
                </a:cxn>
                <a:cxn ang="0">
                  <a:pos x="12" y="92"/>
                </a:cxn>
                <a:cxn ang="0">
                  <a:pos x="0" y="92"/>
                </a:cxn>
                <a:cxn ang="0">
                  <a:pos x="0" y="2"/>
                </a:cxn>
                <a:cxn ang="0">
                  <a:pos x="10" y="2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24" y="6"/>
                </a:cxn>
                <a:cxn ang="0">
                  <a:pos x="24" y="6"/>
                </a:cxn>
                <a:cxn ang="0">
                  <a:pos x="33" y="2"/>
                </a:cxn>
                <a:cxn ang="0">
                  <a:pos x="33" y="2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58" y="2"/>
                </a:cxn>
                <a:cxn ang="0">
                  <a:pos x="58" y="2"/>
                </a:cxn>
                <a:cxn ang="0">
                  <a:pos x="67" y="6"/>
                </a:cxn>
                <a:cxn ang="0">
                  <a:pos x="67" y="6"/>
                </a:cxn>
                <a:cxn ang="0">
                  <a:pos x="70" y="9"/>
                </a:cxn>
                <a:cxn ang="0">
                  <a:pos x="72" y="14"/>
                </a:cxn>
                <a:cxn ang="0">
                  <a:pos x="72" y="14"/>
                </a:cxn>
                <a:cxn ang="0">
                  <a:pos x="74" y="20"/>
                </a:cxn>
                <a:cxn ang="0">
                  <a:pos x="74" y="27"/>
                </a:cxn>
                <a:cxn ang="0">
                  <a:pos x="74" y="92"/>
                </a:cxn>
                <a:cxn ang="0">
                  <a:pos x="61" y="92"/>
                </a:cxn>
              </a:cxnLst>
              <a:rect l="0" t="0" r="r" b="b"/>
              <a:pathLst>
                <a:path w="74" h="92">
                  <a:moveTo>
                    <a:pt x="61" y="92"/>
                  </a:moveTo>
                  <a:lnTo>
                    <a:pt x="61" y="34"/>
                  </a:lnTo>
                  <a:lnTo>
                    <a:pt x="61" y="34"/>
                  </a:lnTo>
                  <a:lnTo>
                    <a:pt x="61" y="27"/>
                  </a:lnTo>
                  <a:lnTo>
                    <a:pt x="61" y="27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49" y="13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35" y="13"/>
                  </a:lnTo>
                  <a:lnTo>
                    <a:pt x="35" y="13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12" y="20"/>
                  </a:lnTo>
                  <a:lnTo>
                    <a:pt x="12" y="92"/>
                  </a:lnTo>
                  <a:lnTo>
                    <a:pt x="0" y="92"/>
                  </a:lnTo>
                  <a:lnTo>
                    <a:pt x="0" y="2"/>
                  </a:lnTo>
                  <a:lnTo>
                    <a:pt x="10" y="2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67" y="6"/>
                  </a:lnTo>
                  <a:lnTo>
                    <a:pt x="67" y="6"/>
                  </a:lnTo>
                  <a:lnTo>
                    <a:pt x="70" y="9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4" y="20"/>
                  </a:lnTo>
                  <a:lnTo>
                    <a:pt x="74" y="27"/>
                  </a:lnTo>
                  <a:lnTo>
                    <a:pt x="74" y="92"/>
                  </a:lnTo>
                  <a:lnTo>
                    <a:pt x="61" y="92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6" name="Freeform 27"/>
            <p:cNvSpPr>
              <a:spLocks/>
            </p:cNvSpPr>
            <p:nvPr userDrawn="1"/>
          </p:nvSpPr>
          <p:spPr bwMode="auto">
            <a:xfrm>
              <a:off x="3678238" y="2651316"/>
              <a:ext cx="92075" cy="192088"/>
            </a:xfrm>
            <a:custGeom>
              <a:avLst/>
              <a:gdLst/>
              <a:ahLst/>
              <a:cxnLst>
                <a:cxn ang="0">
                  <a:pos x="31" y="42"/>
                </a:cxn>
                <a:cxn ang="0">
                  <a:pos x="31" y="98"/>
                </a:cxn>
                <a:cxn ang="0">
                  <a:pos x="31" y="98"/>
                </a:cxn>
                <a:cxn ang="0">
                  <a:pos x="33" y="105"/>
                </a:cxn>
                <a:cxn ang="0">
                  <a:pos x="33" y="105"/>
                </a:cxn>
                <a:cxn ang="0">
                  <a:pos x="35" y="108"/>
                </a:cxn>
                <a:cxn ang="0">
                  <a:pos x="35" y="108"/>
                </a:cxn>
                <a:cxn ang="0">
                  <a:pos x="38" y="110"/>
                </a:cxn>
                <a:cxn ang="0">
                  <a:pos x="38" y="110"/>
                </a:cxn>
                <a:cxn ang="0">
                  <a:pos x="45" y="110"/>
                </a:cxn>
                <a:cxn ang="0">
                  <a:pos x="56" y="110"/>
                </a:cxn>
                <a:cxn ang="0">
                  <a:pos x="56" y="121"/>
                </a:cxn>
                <a:cxn ang="0">
                  <a:pos x="44" y="121"/>
                </a:cxn>
                <a:cxn ang="0">
                  <a:pos x="44" y="121"/>
                </a:cxn>
                <a:cxn ang="0">
                  <a:pos x="31" y="121"/>
                </a:cxn>
                <a:cxn ang="0">
                  <a:pos x="31" y="121"/>
                </a:cxn>
                <a:cxn ang="0">
                  <a:pos x="24" y="117"/>
                </a:cxn>
                <a:cxn ang="0">
                  <a:pos x="24" y="117"/>
                </a:cxn>
                <a:cxn ang="0">
                  <a:pos x="22" y="115"/>
                </a:cxn>
                <a:cxn ang="0">
                  <a:pos x="21" y="112"/>
                </a:cxn>
                <a:cxn ang="0">
                  <a:pos x="21" y="112"/>
                </a:cxn>
                <a:cxn ang="0">
                  <a:pos x="19" y="100"/>
                </a:cxn>
                <a:cxn ang="0">
                  <a:pos x="19" y="42"/>
                </a:cxn>
                <a:cxn ang="0">
                  <a:pos x="0" y="42"/>
                </a:cxn>
                <a:cxn ang="0">
                  <a:pos x="0" y="31"/>
                </a:cxn>
                <a:cxn ang="0">
                  <a:pos x="19" y="31"/>
                </a:cxn>
                <a:cxn ang="0">
                  <a:pos x="19" y="5"/>
                </a:cxn>
                <a:cxn ang="0">
                  <a:pos x="19" y="5"/>
                </a:cxn>
                <a:cxn ang="0">
                  <a:pos x="21" y="3"/>
                </a:cxn>
                <a:cxn ang="0">
                  <a:pos x="21" y="3"/>
                </a:cxn>
                <a:cxn ang="0">
                  <a:pos x="24" y="3"/>
                </a:cxn>
                <a:cxn ang="0">
                  <a:pos x="24" y="3"/>
                </a:cxn>
                <a:cxn ang="0">
                  <a:pos x="28" y="1"/>
                </a:cxn>
                <a:cxn ang="0">
                  <a:pos x="28" y="1"/>
                </a:cxn>
                <a:cxn ang="0">
                  <a:pos x="31" y="0"/>
                </a:cxn>
                <a:cxn ang="0">
                  <a:pos x="31" y="31"/>
                </a:cxn>
                <a:cxn ang="0">
                  <a:pos x="58" y="31"/>
                </a:cxn>
                <a:cxn ang="0">
                  <a:pos x="58" y="42"/>
                </a:cxn>
                <a:cxn ang="0">
                  <a:pos x="31" y="42"/>
                </a:cxn>
              </a:cxnLst>
              <a:rect l="0" t="0" r="r" b="b"/>
              <a:pathLst>
                <a:path w="58" h="121">
                  <a:moveTo>
                    <a:pt x="31" y="42"/>
                  </a:moveTo>
                  <a:lnTo>
                    <a:pt x="31" y="98"/>
                  </a:lnTo>
                  <a:lnTo>
                    <a:pt x="31" y="98"/>
                  </a:lnTo>
                  <a:lnTo>
                    <a:pt x="33" y="105"/>
                  </a:lnTo>
                  <a:lnTo>
                    <a:pt x="33" y="105"/>
                  </a:lnTo>
                  <a:lnTo>
                    <a:pt x="35" y="108"/>
                  </a:lnTo>
                  <a:lnTo>
                    <a:pt x="35" y="108"/>
                  </a:lnTo>
                  <a:lnTo>
                    <a:pt x="38" y="110"/>
                  </a:lnTo>
                  <a:lnTo>
                    <a:pt x="38" y="110"/>
                  </a:lnTo>
                  <a:lnTo>
                    <a:pt x="45" y="110"/>
                  </a:lnTo>
                  <a:lnTo>
                    <a:pt x="56" y="110"/>
                  </a:lnTo>
                  <a:lnTo>
                    <a:pt x="56" y="121"/>
                  </a:lnTo>
                  <a:lnTo>
                    <a:pt x="44" y="121"/>
                  </a:lnTo>
                  <a:lnTo>
                    <a:pt x="44" y="121"/>
                  </a:lnTo>
                  <a:lnTo>
                    <a:pt x="31" y="121"/>
                  </a:lnTo>
                  <a:lnTo>
                    <a:pt x="31" y="121"/>
                  </a:lnTo>
                  <a:lnTo>
                    <a:pt x="24" y="117"/>
                  </a:lnTo>
                  <a:lnTo>
                    <a:pt x="24" y="117"/>
                  </a:lnTo>
                  <a:lnTo>
                    <a:pt x="22" y="115"/>
                  </a:lnTo>
                  <a:lnTo>
                    <a:pt x="21" y="112"/>
                  </a:lnTo>
                  <a:lnTo>
                    <a:pt x="21" y="112"/>
                  </a:lnTo>
                  <a:lnTo>
                    <a:pt x="19" y="100"/>
                  </a:lnTo>
                  <a:lnTo>
                    <a:pt x="19" y="42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19" y="31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31" y="0"/>
                  </a:lnTo>
                  <a:lnTo>
                    <a:pt x="31" y="31"/>
                  </a:lnTo>
                  <a:lnTo>
                    <a:pt x="58" y="31"/>
                  </a:lnTo>
                  <a:lnTo>
                    <a:pt x="58" y="42"/>
                  </a:lnTo>
                  <a:lnTo>
                    <a:pt x="31" y="42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7" name="Freeform 28"/>
            <p:cNvSpPr>
              <a:spLocks noEditPoints="1"/>
            </p:cNvSpPr>
            <p:nvPr userDrawn="1"/>
          </p:nvSpPr>
          <p:spPr bwMode="auto">
            <a:xfrm>
              <a:off x="3797300" y="2640204"/>
              <a:ext cx="25400" cy="20320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15"/>
                </a:cxn>
                <a:cxn ang="0">
                  <a:pos x="0" y="15"/>
                </a:cxn>
                <a:cxn ang="0">
                  <a:pos x="2" y="128"/>
                </a:cxn>
                <a:cxn ang="0">
                  <a:pos x="2" y="38"/>
                </a:cxn>
                <a:cxn ang="0">
                  <a:pos x="16" y="38"/>
                </a:cxn>
                <a:cxn ang="0">
                  <a:pos x="16" y="128"/>
                </a:cxn>
                <a:cxn ang="0">
                  <a:pos x="2" y="128"/>
                </a:cxn>
              </a:cxnLst>
              <a:rect l="0" t="0" r="r" b="b"/>
              <a:pathLst>
                <a:path w="16" h="128">
                  <a:moveTo>
                    <a:pt x="0" y="15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5"/>
                  </a:lnTo>
                  <a:lnTo>
                    <a:pt x="0" y="15"/>
                  </a:lnTo>
                  <a:close/>
                  <a:moveTo>
                    <a:pt x="2" y="128"/>
                  </a:moveTo>
                  <a:lnTo>
                    <a:pt x="2" y="38"/>
                  </a:lnTo>
                  <a:lnTo>
                    <a:pt x="16" y="38"/>
                  </a:lnTo>
                  <a:lnTo>
                    <a:pt x="16" y="128"/>
                  </a:lnTo>
                  <a:lnTo>
                    <a:pt x="2" y="128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8" name="Freeform 29"/>
            <p:cNvSpPr>
              <a:spLocks noEditPoints="1"/>
            </p:cNvSpPr>
            <p:nvPr userDrawn="1"/>
          </p:nvSpPr>
          <p:spPr bwMode="auto">
            <a:xfrm>
              <a:off x="3859213" y="2697354"/>
              <a:ext cx="136525" cy="147638"/>
            </a:xfrm>
            <a:custGeom>
              <a:avLst/>
              <a:gdLst/>
              <a:ahLst/>
              <a:cxnLst>
                <a:cxn ang="0">
                  <a:pos x="86" y="46"/>
                </a:cxn>
                <a:cxn ang="0">
                  <a:pos x="82" y="65"/>
                </a:cxn>
                <a:cxn ang="0">
                  <a:pos x="79" y="74"/>
                </a:cxn>
                <a:cxn ang="0">
                  <a:pos x="73" y="81"/>
                </a:cxn>
                <a:cxn ang="0">
                  <a:pos x="59" y="90"/>
                </a:cxn>
                <a:cxn ang="0">
                  <a:pos x="52" y="93"/>
                </a:cxn>
                <a:cxn ang="0">
                  <a:pos x="42" y="93"/>
                </a:cxn>
                <a:cxn ang="0">
                  <a:pos x="24" y="90"/>
                </a:cxn>
                <a:cxn ang="0">
                  <a:pos x="17" y="86"/>
                </a:cxn>
                <a:cxn ang="0">
                  <a:pos x="10" y="81"/>
                </a:cxn>
                <a:cxn ang="0">
                  <a:pos x="1" y="65"/>
                </a:cxn>
                <a:cxn ang="0">
                  <a:pos x="0" y="57"/>
                </a:cxn>
                <a:cxn ang="0">
                  <a:pos x="0" y="46"/>
                </a:cxn>
                <a:cxn ang="0">
                  <a:pos x="1" y="27"/>
                </a:cxn>
                <a:cxn ang="0">
                  <a:pos x="10" y="13"/>
                </a:cxn>
                <a:cxn ang="0">
                  <a:pos x="17" y="7"/>
                </a:cxn>
                <a:cxn ang="0">
                  <a:pos x="33" y="0"/>
                </a:cxn>
                <a:cxn ang="0">
                  <a:pos x="42" y="0"/>
                </a:cxn>
                <a:cxn ang="0">
                  <a:pos x="61" y="2"/>
                </a:cxn>
                <a:cxn ang="0">
                  <a:pos x="68" y="7"/>
                </a:cxn>
                <a:cxn ang="0">
                  <a:pos x="75" y="13"/>
                </a:cxn>
                <a:cxn ang="0">
                  <a:pos x="82" y="27"/>
                </a:cxn>
                <a:cxn ang="0">
                  <a:pos x="86" y="35"/>
                </a:cxn>
                <a:cxn ang="0">
                  <a:pos x="86" y="46"/>
                </a:cxn>
                <a:cxn ang="0">
                  <a:pos x="72" y="46"/>
                </a:cxn>
                <a:cxn ang="0">
                  <a:pos x="70" y="30"/>
                </a:cxn>
                <a:cxn ang="0">
                  <a:pos x="65" y="20"/>
                </a:cxn>
                <a:cxn ang="0">
                  <a:pos x="59" y="14"/>
                </a:cxn>
                <a:cxn ang="0">
                  <a:pos x="56" y="13"/>
                </a:cxn>
                <a:cxn ang="0">
                  <a:pos x="42" y="9"/>
                </a:cxn>
                <a:cxn ang="0">
                  <a:pos x="37" y="9"/>
                </a:cxn>
                <a:cxn ang="0">
                  <a:pos x="24" y="14"/>
                </a:cxn>
                <a:cxn ang="0">
                  <a:pos x="21" y="20"/>
                </a:cxn>
                <a:cxn ang="0">
                  <a:pos x="16" y="30"/>
                </a:cxn>
                <a:cxn ang="0">
                  <a:pos x="14" y="46"/>
                </a:cxn>
                <a:cxn ang="0">
                  <a:pos x="16" y="62"/>
                </a:cxn>
                <a:cxn ang="0">
                  <a:pos x="21" y="74"/>
                </a:cxn>
                <a:cxn ang="0">
                  <a:pos x="24" y="78"/>
                </a:cxn>
                <a:cxn ang="0">
                  <a:pos x="30" y="81"/>
                </a:cxn>
                <a:cxn ang="0">
                  <a:pos x="42" y="85"/>
                </a:cxn>
                <a:cxn ang="0">
                  <a:pos x="49" y="85"/>
                </a:cxn>
                <a:cxn ang="0">
                  <a:pos x="56" y="81"/>
                </a:cxn>
                <a:cxn ang="0">
                  <a:pos x="65" y="74"/>
                </a:cxn>
                <a:cxn ang="0">
                  <a:pos x="68" y="69"/>
                </a:cxn>
                <a:cxn ang="0">
                  <a:pos x="70" y="62"/>
                </a:cxn>
                <a:cxn ang="0">
                  <a:pos x="72" y="46"/>
                </a:cxn>
              </a:cxnLst>
              <a:rect l="0" t="0" r="r" b="b"/>
              <a:pathLst>
                <a:path w="86" h="93">
                  <a:moveTo>
                    <a:pt x="86" y="46"/>
                  </a:moveTo>
                  <a:lnTo>
                    <a:pt x="86" y="46"/>
                  </a:lnTo>
                  <a:lnTo>
                    <a:pt x="86" y="57"/>
                  </a:lnTo>
                  <a:lnTo>
                    <a:pt x="82" y="65"/>
                  </a:lnTo>
                  <a:lnTo>
                    <a:pt x="82" y="65"/>
                  </a:lnTo>
                  <a:lnTo>
                    <a:pt x="79" y="74"/>
                  </a:lnTo>
                  <a:lnTo>
                    <a:pt x="73" y="81"/>
                  </a:lnTo>
                  <a:lnTo>
                    <a:pt x="73" y="81"/>
                  </a:lnTo>
                  <a:lnTo>
                    <a:pt x="66" y="86"/>
                  </a:lnTo>
                  <a:lnTo>
                    <a:pt x="59" y="90"/>
                  </a:lnTo>
                  <a:lnTo>
                    <a:pt x="59" y="90"/>
                  </a:lnTo>
                  <a:lnTo>
                    <a:pt x="52" y="93"/>
                  </a:lnTo>
                  <a:lnTo>
                    <a:pt x="42" y="93"/>
                  </a:lnTo>
                  <a:lnTo>
                    <a:pt x="42" y="93"/>
                  </a:lnTo>
                  <a:lnTo>
                    <a:pt x="33" y="93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17" y="86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5" y="74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0" y="57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35"/>
                  </a:lnTo>
                  <a:lnTo>
                    <a:pt x="1" y="27"/>
                  </a:lnTo>
                  <a:lnTo>
                    <a:pt x="5" y="2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7" y="7"/>
                  </a:lnTo>
                  <a:lnTo>
                    <a:pt x="24" y="2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8" y="7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9" y="20"/>
                  </a:lnTo>
                  <a:lnTo>
                    <a:pt x="82" y="27"/>
                  </a:lnTo>
                  <a:lnTo>
                    <a:pt x="82" y="27"/>
                  </a:lnTo>
                  <a:lnTo>
                    <a:pt x="86" y="35"/>
                  </a:lnTo>
                  <a:lnTo>
                    <a:pt x="86" y="46"/>
                  </a:lnTo>
                  <a:lnTo>
                    <a:pt x="86" y="46"/>
                  </a:lnTo>
                  <a:close/>
                  <a:moveTo>
                    <a:pt x="72" y="46"/>
                  </a:moveTo>
                  <a:lnTo>
                    <a:pt x="72" y="46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68" y="25"/>
                  </a:lnTo>
                  <a:lnTo>
                    <a:pt x="65" y="20"/>
                  </a:lnTo>
                  <a:lnTo>
                    <a:pt x="65" y="20"/>
                  </a:lnTo>
                  <a:lnTo>
                    <a:pt x="59" y="14"/>
                  </a:lnTo>
                  <a:lnTo>
                    <a:pt x="56" y="13"/>
                  </a:lnTo>
                  <a:lnTo>
                    <a:pt x="56" y="13"/>
                  </a:lnTo>
                  <a:lnTo>
                    <a:pt x="49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37" y="9"/>
                  </a:lnTo>
                  <a:lnTo>
                    <a:pt x="30" y="11"/>
                  </a:lnTo>
                  <a:lnTo>
                    <a:pt x="24" y="14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17" y="25"/>
                  </a:lnTo>
                  <a:lnTo>
                    <a:pt x="16" y="30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6" y="62"/>
                  </a:lnTo>
                  <a:lnTo>
                    <a:pt x="16" y="62"/>
                  </a:lnTo>
                  <a:lnTo>
                    <a:pt x="17" y="69"/>
                  </a:lnTo>
                  <a:lnTo>
                    <a:pt x="21" y="74"/>
                  </a:lnTo>
                  <a:lnTo>
                    <a:pt x="21" y="74"/>
                  </a:lnTo>
                  <a:lnTo>
                    <a:pt x="24" y="78"/>
                  </a:lnTo>
                  <a:lnTo>
                    <a:pt x="30" y="81"/>
                  </a:lnTo>
                  <a:lnTo>
                    <a:pt x="30" y="81"/>
                  </a:lnTo>
                  <a:lnTo>
                    <a:pt x="35" y="85"/>
                  </a:lnTo>
                  <a:lnTo>
                    <a:pt x="42" y="85"/>
                  </a:lnTo>
                  <a:lnTo>
                    <a:pt x="42" y="85"/>
                  </a:lnTo>
                  <a:lnTo>
                    <a:pt x="49" y="85"/>
                  </a:lnTo>
                  <a:lnTo>
                    <a:pt x="56" y="81"/>
                  </a:lnTo>
                  <a:lnTo>
                    <a:pt x="56" y="81"/>
                  </a:lnTo>
                  <a:lnTo>
                    <a:pt x="59" y="78"/>
                  </a:lnTo>
                  <a:lnTo>
                    <a:pt x="65" y="74"/>
                  </a:lnTo>
                  <a:lnTo>
                    <a:pt x="65" y="74"/>
                  </a:lnTo>
                  <a:lnTo>
                    <a:pt x="68" y="69"/>
                  </a:lnTo>
                  <a:lnTo>
                    <a:pt x="70" y="62"/>
                  </a:lnTo>
                  <a:lnTo>
                    <a:pt x="70" y="62"/>
                  </a:lnTo>
                  <a:lnTo>
                    <a:pt x="72" y="46"/>
                  </a:lnTo>
                  <a:lnTo>
                    <a:pt x="72" y="46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9" name="Freeform 30"/>
            <p:cNvSpPr>
              <a:spLocks/>
            </p:cNvSpPr>
            <p:nvPr userDrawn="1"/>
          </p:nvSpPr>
          <p:spPr bwMode="auto">
            <a:xfrm>
              <a:off x="4025900" y="2697354"/>
              <a:ext cx="119063" cy="146050"/>
            </a:xfrm>
            <a:custGeom>
              <a:avLst/>
              <a:gdLst/>
              <a:ahLst/>
              <a:cxnLst>
                <a:cxn ang="0">
                  <a:pos x="63" y="92"/>
                </a:cxn>
                <a:cxn ang="0">
                  <a:pos x="63" y="34"/>
                </a:cxn>
                <a:cxn ang="0">
                  <a:pos x="63" y="34"/>
                </a:cxn>
                <a:cxn ang="0">
                  <a:pos x="61" y="27"/>
                </a:cxn>
                <a:cxn ang="0">
                  <a:pos x="61" y="27"/>
                </a:cxn>
                <a:cxn ang="0">
                  <a:pos x="60" y="20"/>
                </a:cxn>
                <a:cxn ang="0">
                  <a:pos x="60" y="20"/>
                </a:cxn>
                <a:cxn ang="0">
                  <a:pos x="54" y="13"/>
                </a:cxn>
                <a:cxn ang="0">
                  <a:pos x="54" y="13"/>
                </a:cxn>
                <a:cxn ang="0">
                  <a:pos x="51" y="13"/>
                </a:cxn>
                <a:cxn ang="0">
                  <a:pos x="46" y="11"/>
                </a:cxn>
                <a:cxn ang="0">
                  <a:pos x="46" y="11"/>
                </a:cxn>
                <a:cxn ang="0">
                  <a:pos x="37" y="13"/>
                </a:cxn>
                <a:cxn ang="0">
                  <a:pos x="37" y="13"/>
                </a:cxn>
                <a:cxn ang="0">
                  <a:pos x="28" y="14"/>
                </a:cxn>
                <a:cxn ang="0">
                  <a:pos x="28" y="14"/>
                </a:cxn>
                <a:cxn ang="0">
                  <a:pos x="21" y="18"/>
                </a:cxn>
                <a:cxn ang="0">
                  <a:pos x="21" y="18"/>
                </a:cxn>
                <a:cxn ang="0">
                  <a:pos x="14" y="20"/>
                </a:cxn>
                <a:cxn ang="0">
                  <a:pos x="14" y="92"/>
                </a:cxn>
                <a:cxn ang="0">
                  <a:pos x="0" y="92"/>
                </a:cxn>
                <a:cxn ang="0">
                  <a:pos x="0" y="2"/>
                </a:cxn>
                <a:cxn ang="0">
                  <a:pos x="12" y="2"/>
                </a:cxn>
                <a:cxn ang="0">
                  <a:pos x="12" y="11"/>
                </a:cxn>
                <a:cxn ang="0">
                  <a:pos x="12" y="11"/>
                </a:cxn>
                <a:cxn ang="0">
                  <a:pos x="25" y="6"/>
                </a:cxn>
                <a:cxn ang="0">
                  <a:pos x="25" y="6"/>
                </a:cxn>
                <a:cxn ang="0">
                  <a:pos x="35" y="2"/>
                </a:cxn>
                <a:cxn ang="0">
                  <a:pos x="35" y="2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51" y="0"/>
                </a:cxn>
                <a:cxn ang="0">
                  <a:pos x="51" y="0"/>
                </a:cxn>
                <a:cxn ang="0">
                  <a:pos x="60" y="2"/>
                </a:cxn>
                <a:cxn ang="0">
                  <a:pos x="60" y="2"/>
                </a:cxn>
                <a:cxn ang="0">
                  <a:pos x="68" y="6"/>
                </a:cxn>
                <a:cxn ang="0">
                  <a:pos x="68" y="6"/>
                </a:cxn>
                <a:cxn ang="0">
                  <a:pos x="70" y="9"/>
                </a:cxn>
                <a:cxn ang="0">
                  <a:pos x="74" y="14"/>
                </a:cxn>
                <a:cxn ang="0">
                  <a:pos x="74" y="14"/>
                </a:cxn>
                <a:cxn ang="0">
                  <a:pos x="75" y="20"/>
                </a:cxn>
                <a:cxn ang="0">
                  <a:pos x="75" y="27"/>
                </a:cxn>
                <a:cxn ang="0">
                  <a:pos x="75" y="92"/>
                </a:cxn>
                <a:cxn ang="0">
                  <a:pos x="63" y="92"/>
                </a:cxn>
              </a:cxnLst>
              <a:rect l="0" t="0" r="r" b="b"/>
              <a:pathLst>
                <a:path w="75" h="92">
                  <a:moveTo>
                    <a:pt x="63" y="92"/>
                  </a:moveTo>
                  <a:lnTo>
                    <a:pt x="63" y="34"/>
                  </a:lnTo>
                  <a:lnTo>
                    <a:pt x="63" y="34"/>
                  </a:lnTo>
                  <a:lnTo>
                    <a:pt x="61" y="27"/>
                  </a:lnTo>
                  <a:lnTo>
                    <a:pt x="61" y="27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51" y="13"/>
                  </a:lnTo>
                  <a:lnTo>
                    <a:pt x="46" y="11"/>
                  </a:lnTo>
                  <a:lnTo>
                    <a:pt x="46" y="11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14" y="20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2"/>
                  </a:lnTo>
                  <a:lnTo>
                    <a:pt x="12" y="2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70" y="9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75" y="20"/>
                  </a:lnTo>
                  <a:lnTo>
                    <a:pt x="75" y="27"/>
                  </a:lnTo>
                  <a:lnTo>
                    <a:pt x="75" y="92"/>
                  </a:lnTo>
                  <a:lnTo>
                    <a:pt x="63" y="92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624500" y="5155894"/>
            <a:ext cx="4377001" cy="2759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&lt;Presenter&gt;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624500" y="5445250"/>
            <a:ext cx="4377001" cy="2864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&lt;Title&gt;</a:t>
            </a:r>
          </a:p>
        </p:txBody>
      </p:sp>
      <p:sp>
        <p:nvSpPr>
          <p:cNvPr id="4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7624500" y="5745081"/>
            <a:ext cx="4377001" cy="2921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&lt;e-mail&gt;</a:t>
            </a:r>
          </a:p>
        </p:txBody>
      </p:sp>
      <p:grpSp>
        <p:nvGrpSpPr>
          <p:cNvPr id="81" name="Group 80"/>
          <p:cNvGrpSpPr/>
          <p:nvPr userDrawn="1"/>
        </p:nvGrpSpPr>
        <p:grpSpPr>
          <a:xfrm>
            <a:off x="5220919" y="2985375"/>
            <a:ext cx="1657553" cy="933675"/>
            <a:chOff x="8025458" y="260642"/>
            <a:chExt cx="1010966" cy="684095"/>
          </a:xfrm>
        </p:grpSpPr>
        <p:sp>
          <p:nvSpPr>
            <p:cNvPr id="82" name="Freeform 81"/>
            <p:cNvSpPr/>
            <p:nvPr userDrawn="1"/>
          </p:nvSpPr>
          <p:spPr>
            <a:xfrm>
              <a:off x="8107399" y="391886"/>
              <a:ext cx="813268" cy="353961"/>
            </a:xfrm>
            <a:custGeom>
              <a:avLst/>
              <a:gdLst>
                <a:gd name="connsiteX0" fmla="*/ 0 w 813268"/>
                <a:gd name="connsiteY0" fmla="*/ 353961 h 353961"/>
                <a:gd name="connsiteX1" fmla="*/ 813268 w 813268"/>
                <a:gd name="connsiteY1" fmla="*/ 307609 h 353961"/>
                <a:gd name="connsiteX2" fmla="*/ 800627 w 813268"/>
                <a:gd name="connsiteY2" fmla="*/ 0 h 353961"/>
                <a:gd name="connsiteX3" fmla="*/ 46352 w 813268"/>
                <a:gd name="connsiteY3" fmla="*/ 12642 h 353961"/>
                <a:gd name="connsiteX4" fmla="*/ 0 w 813268"/>
                <a:gd name="connsiteY4" fmla="*/ 353961 h 35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268" h="353961">
                  <a:moveTo>
                    <a:pt x="0" y="353961"/>
                  </a:moveTo>
                  <a:lnTo>
                    <a:pt x="813268" y="307609"/>
                  </a:lnTo>
                  <a:lnTo>
                    <a:pt x="800627" y="0"/>
                  </a:lnTo>
                  <a:lnTo>
                    <a:pt x="46352" y="12642"/>
                  </a:lnTo>
                  <a:lnTo>
                    <a:pt x="0" y="3539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dist="50800" dir="60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83" name="Group 38"/>
            <p:cNvGrpSpPr/>
            <p:nvPr userDrawn="1"/>
          </p:nvGrpSpPr>
          <p:grpSpPr>
            <a:xfrm>
              <a:off x="8025458" y="260642"/>
              <a:ext cx="1010966" cy="684095"/>
              <a:chOff x="7770743" y="238972"/>
              <a:chExt cx="1229959" cy="832282"/>
            </a:xfrm>
          </p:grpSpPr>
          <p:sp>
            <p:nvSpPr>
              <p:cNvPr id="84" name="Freeform 83"/>
              <p:cNvSpPr>
                <a:spLocks/>
              </p:cNvSpPr>
              <p:nvPr/>
            </p:nvSpPr>
            <p:spPr bwMode="auto">
              <a:xfrm>
                <a:off x="7869862" y="268865"/>
                <a:ext cx="986467" cy="563246"/>
              </a:xfrm>
              <a:custGeom>
                <a:avLst/>
                <a:gdLst/>
                <a:ahLst/>
                <a:cxnLst>
                  <a:cxn ang="0">
                    <a:pos x="64" y="70"/>
                  </a:cxn>
                  <a:cxn ang="0">
                    <a:pos x="0" y="716"/>
                  </a:cxn>
                  <a:cxn ang="0">
                    <a:pos x="1152" y="650"/>
                  </a:cxn>
                  <a:cxn ang="0">
                    <a:pos x="1254" y="0"/>
                  </a:cxn>
                  <a:cxn ang="0">
                    <a:pos x="64" y="70"/>
                  </a:cxn>
                </a:cxnLst>
                <a:rect l="0" t="0" r="r" b="b"/>
                <a:pathLst>
                  <a:path w="1254" h="716">
                    <a:moveTo>
                      <a:pt x="64" y="70"/>
                    </a:moveTo>
                    <a:lnTo>
                      <a:pt x="0" y="716"/>
                    </a:lnTo>
                    <a:lnTo>
                      <a:pt x="1152" y="650"/>
                    </a:lnTo>
                    <a:lnTo>
                      <a:pt x="1254" y="0"/>
                    </a:lnTo>
                    <a:lnTo>
                      <a:pt x="64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85" name="Freeform 84"/>
              <p:cNvSpPr>
                <a:spLocks/>
              </p:cNvSpPr>
              <p:nvPr/>
            </p:nvSpPr>
            <p:spPr bwMode="auto">
              <a:xfrm>
                <a:off x="7825809" y="238972"/>
                <a:ext cx="1076145" cy="615165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1276" y="0"/>
                  </a:cxn>
                  <a:cxn ang="0">
                    <a:pos x="1276" y="0"/>
                  </a:cxn>
                  <a:cxn ang="0">
                    <a:pos x="1294" y="2"/>
                  </a:cxn>
                  <a:cxn ang="0">
                    <a:pos x="1312" y="8"/>
                  </a:cxn>
                  <a:cxn ang="0">
                    <a:pos x="1328" y="16"/>
                  </a:cxn>
                  <a:cxn ang="0">
                    <a:pos x="1340" y="26"/>
                  </a:cxn>
                  <a:cxn ang="0">
                    <a:pos x="1352" y="40"/>
                  </a:cxn>
                  <a:cxn ang="0">
                    <a:pos x="1360" y="56"/>
                  </a:cxn>
                  <a:cxn ang="0">
                    <a:pos x="1366" y="72"/>
                  </a:cxn>
                  <a:cxn ang="0">
                    <a:pos x="1368" y="92"/>
                  </a:cxn>
                  <a:cxn ang="0">
                    <a:pos x="1368" y="692"/>
                  </a:cxn>
                  <a:cxn ang="0">
                    <a:pos x="1368" y="692"/>
                  </a:cxn>
                  <a:cxn ang="0">
                    <a:pos x="1366" y="710"/>
                  </a:cxn>
                  <a:cxn ang="0">
                    <a:pos x="1360" y="726"/>
                  </a:cxn>
                  <a:cxn ang="0">
                    <a:pos x="1352" y="742"/>
                  </a:cxn>
                  <a:cxn ang="0">
                    <a:pos x="1340" y="756"/>
                  </a:cxn>
                  <a:cxn ang="0">
                    <a:pos x="1328" y="766"/>
                  </a:cxn>
                  <a:cxn ang="0">
                    <a:pos x="1312" y="776"/>
                  </a:cxn>
                  <a:cxn ang="0">
                    <a:pos x="1294" y="780"/>
                  </a:cxn>
                  <a:cxn ang="0">
                    <a:pos x="1276" y="782"/>
                  </a:cxn>
                  <a:cxn ang="0">
                    <a:pos x="90" y="782"/>
                  </a:cxn>
                  <a:cxn ang="0">
                    <a:pos x="90" y="782"/>
                  </a:cxn>
                  <a:cxn ang="0">
                    <a:pos x="72" y="780"/>
                  </a:cxn>
                  <a:cxn ang="0">
                    <a:pos x="54" y="776"/>
                  </a:cxn>
                  <a:cxn ang="0">
                    <a:pos x="40" y="766"/>
                  </a:cxn>
                  <a:cxn ang="0">
                    <a:pos x="26" y="756"/>
                  </a:cxn>
                  <a:cxn ang="0">
                    <a:pos x="14" y="742"/>
                  </a:cxn>
                  <a:cxn ang="0">
                    <a:pos x="6" y="726"/>
                  </a:cxn>
                  <a:cxn ang="0">
                    <a:pos x="0" y="710"/>
                  </a:cxn>
                  <a:cxn ang="0">
                    <a:pos x="0" y="692"/>
                  </a:cxn>
                  <a:cxn ang="0">
                    <a:pos x="0" y="92"/>
                  </a:cxn>
                  <a:cxn ang="0">
                    <a:pos x="0" y="92"/>
                  </a:cxn>
                  <a:cxn ang="0">
                    <a:pos x="0" y="72"/>
                  </a:cxn>
                  <a:cxn ang="0">
                    <a:pos x="6" y="56"/>
                  </a:cxn>
                  <a:cxn ang="0">
                    <a:pos x="14" y="40"/>
                  </a:cxn>
                  <a:cxn ang="0">
                    <a:pos x="26" y="26"/>
                  </a:cxn>
                  <a:cxn ang="0">
                    <a:pos x="40" y="16"/>
                  </a:cxn>
                  <a:cxn ang="0">
                    <a:pos x="54" y="8"/>
                  </a:cxn>
                  <a:cxn ang="0">
                    <a:pos x="72" y="2"/>
                  </a:cxn>
                  <a:cxn ang="0">
                    <a:pos x="90" y="0"/>
                  </a:cxn>
                  <a:cxn ang="0">
                    <a:pos x="90" y="0"/>
                  </a:cxn>
                </a:cxnLst>
                <a:rect l="0" t="0" r="r" b="b"/>
                <a:pathLst>
                  <a:path w="1368" h="782">
                    <a:moveTo>
                      <a:pt x="90" y="0"/>
                    </a:moveTo>
                    <a:lnTo>
                      <a:pt x="1276" y="0"/>
                    </a:lnTo>
                    <a:lnTo>
                      <a:pt x="1276" y="0"/>
                    </a:lnTo>
                    <a:lnTo>
                      <a:pt x="1294" y="2"/>
                    </a:lnTo>
                    <a:lnTo>
                      <a:pt x="1312" y="8"/>
                    </a:lnTo>
                    <a:lnTo>
                      <a:pt x="1328" y="16"/>
                    </a:lnTo>
                    <a:lnTo>
                      <a:pt x="1340" y="26"/>
                    </a:lnTo>
                    <a:lnTo>
                      <a:pt x="1352" y="40"/>
                    </a:lnTo>
                    <a:lnTo>
                      <a:pt x="1360" y="56"/>
                    </a:lnTo>
                    <a:lnTo>
                      <a:pt x="1366" y="72"/>
                    </a:lnTo>
                    <a:lnTo>
                      <a:pt x="1368" y="92"/>
                    </a:lnTo>
                    <a:lnTo>
                      <a:pt x="1368" y="692"/>
                    </a:lnTo>
                    <a:lnTo>
                      <a:pt x="1368" y="692"/>
                    </a:lnTo>
                    <a:lnTo>
                      <a:pt x="1366" y="710"/>
                    </a:lnTo>
                    <a:lnTo>
                      <a:pt x="1360" y="726"/>
                    </a:lnTo>
                    <a:lnTo>
                      <a:pt x="1352" y="742"/>
                    </a:lnTo>
                    <a:lnTo>
                      <a:pt x="1340" y="756"/>
                    </a:lnTo>
                    <a:lnTo>
                      <a:pt x="1328" y="766"/>
                    </a:lnTo>
                    <a:lnTo>
                      <a:pt x="1312" y="776"/>
                    </a:lnTo>
                    <a:lnTo>
                      <a:pt x="1294" y="780"/>
                    </a:lnTo>
                    <a:lnTo>
                      <a:pt x="1276" y="782"/>
                    </a:lnTo>
                    <a:lnTo>
                      <a:pt x="90" y="782"/>
                    </a:lnTo>
                    <a:lnTo>
                      <a:pt x="90" y="782"/>
                    </a:lnTo>
                    <a:lnTo>
                      <a:pt x="72" y="780"/>
                    </a:lnTo>
                    <a:lnTo>
                      <a:pt x="54" y="776"/>
                    </a:lnTo>
                    <a:lnTo>
                      <a:pt x="40" y="766"/>
                    </a:lnTo>
                    <a:lnTo>
                      <a:pt x="26" y="756"/>
                    </a:lnTo>
                    <a:lnTo>
                      <a:pt x="14" y="742"/>
                    </a:lnTo>
                    <a:lnTo>
                      <a:pt x="6" y="726"/>
                    </a:lnTo>
                    <a:lnTo>
                      <a:pt x="0" y="710"/>
                    </a:lnTo>
                    <a:lnTo>
                      <a:pt x="0" y="6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72"/>
                    </a:lnTo>
                    <a:lnTo>
                      <a:pt x="6" y="56"/>
                    </a:lnTo>
                    <a:lnTo>
                      <a:pt x="14" y="40"/>
                    </a:lnTo>
                    <a:lnTo>
                      <a:pt x="26" y="26"/>
                    </a:lnTo>
                    <a:lnTo>
                      <a:pt x="40" y="16"/>
                    </a:lnTo>
                    <a:lnTo>
                      <a:pt x="54" y="8"/>
                    </a:lnTo>
                    <a:lnTo>
                      <a:pt x="72" y="2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ED1C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86" name="Freeform 85"/>
              <p:cNvSpPr>
                <a:spLocks/>
              </p:cNvSpPr>
              <p:nvPr/>
            </p:nvSpPr>
            <p:spPr bwMode="auto">
              <a:xfrm>
                <a:off x="7902901" y="323931"/>
                <a:ext cx="921961" cy="445247"/>
              </a:xfrm>
              <a:custGeom>
                <a:avLst/>
                <a:gdLst/>
                <a:ahLst/>
                <a:cxnLst>
                  <a:cxn ang="0">
                    <a:pos x="772" y="0"/>
                  </a:cxn>
                  <a:cxn ang="0">
                    <a:pos x="806" y="76"/>
                  </a:cxn>
                  <a:cxn ang="0">
                    <a:pos x="772" y="490"/>
                  </a:cxn>
                  <a:cxn ang="0">
                    <a:pos x="524" y="0"/>
                  </a:cxn>
                  <a:cxn ang="0">
                    <a:pos x="368" y="490"/>
                  </a:cxn>
                  <a:cxn ang="0">
                    <a:pos x="368" y="334"/>
                  </a:cxn>
                  <a:cxn ang="0">
                    <a:pos x="366" y="324"/>
                  </a:cxn>
                  <a:cxn ang="0">
                    <a:pos x="356" y="308"/>
                  </a:cxn>
                  <a:cxn ang="0">
                    <a:pos x="334" y="292"/>
                  </a:cxn>
                  <a:cxn ang="0">
                    <a:pos x="318" y="284"/>
                  </a:cxn>
                  <a:cxn ang="0">
                    <a:pos x="346" y="270"/>
                  </a:cxn>
                  <a:cxn ang="0">
                    <a:pos x="362" y="258"/>
                  </a:cxn>
                  <a:cxn ang="0">
                    <a:pos x="368" y="244"/>
                  </a:cxn>
                  <a:cxn ang="0">
                    <a:pos x="368" y="76"/>
                  </a:cxn>
                  <a:cxn ang="0">
                    <a:pos x="368" y="60"/>
                  </a:cxn>
                  <a:cxn ang="0">
                    <a:pos x="360" y="32"/>
                  </a:cxn>
                  <a:cxn ang="0">
                    <a:pos x="344" y="12"/>
                  </a:cxn>
                  <a:cxn ang="0">
                    <a:pos x="314" y="2"/>
                  </a:cxn>
                  <a:cxn ang="0">
                    <a:pos x="0" y="0"/>
                  </a:cxn>
                  <a:cxn ang="0">
                    <a:pos x="34" y="76"/>
                  </a:cxn>
                  <a:cxn ang="0">
                    <a:pos x="0" y="490"/>
                  </a:cxn>
                  <a:cxn ang="0">
                    <a:pos x="114" y="566"/>
                  </a:cxn>
                  <a:cxn ang="0">
                    <a:pos x="248" y="322"/>
                  </a:cxn>
                  <a:cxn ang="0">
                    <a:pos x="260" y="322"/>
                  </a:cxn>
                  <a:cxn ang="0">
                    <a:pos x="276" y="330"/>
                  </a:cxn>
                  <a:cxn ang="0">
                    <a:pos x="284" y="344"/>
                  </a:cxn>
                  <a:cxn ang="0">
                    <a:pos x="288" y="372"/>
                  </a:cxn>
                  <a:cxn ang="0">
                    <a:pos x="470" y="566"/>
                  </a:cxn>
                  <a:cxn ang="0">
                    <a:pos x="660" y="394"/>
                  </a:cxn>
                  <a:cxn ang="0">
                    <a:pos x="1096" y="566"/>
                  </a:cxn>
                  <a:cxn ang="0">
                    <a:pos x="1114" y="566"/>
                  </a:cxn>
                  <a:cxn ang="0">
                    <a:pos x="1142" y="560"/>
                  </a:cxn>
                  <a:cxn ang="0">
                    <a:pos x="1162" y="544"/>
                  </a:cxn>
                  <a:cxn ang="0">
                    <a:pos x="1170" y="512"/>
                  </a:cxn>
                  <a:cxn ang="0">
                    <a:pos x="1172" y="76"/>
                  </a:cxn>
                  <a:cxn ang="0">
                    <a:pos x="1170" y="64"/>
                  </a:cxn>
                  <a:cxn ang="0">
                    <a:pos x="1162" y="38"/>
                  </a:cxn>
                  <a:cxn ang="0">
                    <a:pos x="1148" y="18"/>
                  </a:cxn>
                  <a:cxn ang="0">
                    <a:pos x="1132" y="8"/>
                  </a:cxn>
                  <a:cxn ang="0">
                    <a:pos x="1110" y="2"/>
                  </a:cxn>
                  <a:cxn ang="0">
                    <a:pos x="1096" y="0"/>
                  </a:cxn>
                </a:cxnLst>
                <a:rect l="0" t="0" r="r" b="b"/>
                <a:pathLst>
                  <a:path w="1172" h="566">
                    <a:moveTo>
                      <a:pt x="1096" y="0"/>
                    </a:moveTo>
                    <a:lnTo>
                      <a:pt x="772" y="0"/>
                    </a:lnTo>
                    <a:lnTo>
                      <a:pt x="772" y="76"/>
                    </a:lnTo>
                    <a:lnTo>
                      <a:pt x="806" y="76"/>
                    </a:lnTo>
                    <a:lnTo>
                      <a:pt x="806" y="490"/>
                    </a:lnTo>
                    <a:lnTo>
                      <a:pt x="772" y="490"/>
                    </a:lnTo>
                    <a:lnTo>
                      <a:pt x="650" y="0"/>
                    </a:lnTo>
                    <a:lnTo>
                      <a:pt x="524" y="0"/>
                    </a:lnTo>
                    <a:lnTo>
                      <a:pt x="406" y="490"/>
                    </a:lnTo>
                    <a:lnTo>
                      <a:pt x="368" y="490"/>
                    </a:lnTo>
                    <a:lnTo>
                      <a:pt x="368" y="334"/>
                    </a:lnTo>
                    <a:lnTo>
                      <a:pt x="368" y="334"/>
                    </a:lnTo>
                    <a:lnTo>
                      <a:pt x="368" y="328"/>
                    </a:lnTo>
                    <a:lnTo>
                      <a:pt x="366" y="324"/>
                    </a:lnTo>
                    <a:lnTo>
                      <a:pt x="362" y="316"/>
                    </a:lnTo>
                    <a:lnTo>
                      <a:pt x="356" y="308"/>
                    </a:lnTo>
                    <a:lnTo>
                      <a:pt x="346" y="300"/>
                    </a:lnTo>
                    <a:lnTo>
                      <a:pt x="334" y="292"/>
                    </a:lnTo>
                    <a:lnTo>
                      <a:pt x="318" y="284"/>
                    </a:lnTo>
                    <a:lnTo>
                      <a:pt x="318" y="284"/>
                    </a:lnTo>
                    <a:lnTo>
                      <a:pt x="334" y="278"/>
                    </a:lnTo>
                    <a:lnTo>
                      <a:pt x="346" y="270"/>
                    </a:lnTo>
                    <a:lnTo>
                      <a:pt x="356" y="264"/>
                    </a:lnTo>
                    <a:lnTo>
                      <a:pt x="362" y="258"/>
                    </a:lnTo>
                    <a:lnTo>
                      <a:pt x="366" y="250"/>
                    </a:lnTo>
                    <a:lnTo>
                      <a:pt x="368" y="244"/>
                    </a:lnTo>
                    <a:lnTo>
                      <a:pt x="368" y="230"/>
                    </a:lnTo>
                    <a:lnTo>
                      <a:pt x="368" y="76"/>
                    </a:lnTo>
                    <a:lnTo>
                      <a:pt x="368" y="76"/>
                    </a:lnTo>
                    <a:lnTo>
                      <a:pt x="368" y="60"/>
                    </a:lnTo>
                    <a:lnTo>
                      <a:pt x="366" y="44"/>
                    </a:lnTo>
                    <a:lnTo>
                      <a:pt x="360" y="32"/>
                    </a:lnTo>
                    <a:lnTo>
                      <a:pt x="354" y="20"/>
                    </a:lnTo>
                    <a:lnTo>
                      <a:pt x="344" y="12"/>
                    </a:lnTo>
                    <a:lnTo>
                      <a:pt x="330" y="6"/>
                    </a:lnTo>
                    <a:lnTo>
                      <a:pt x="314" y="2"/>
                    </a:lnTo>
                    <a:lnTo>
                      <a:pt x="292" y="0"/>
                    </a:lnTo>
                    <a:lnTo>
                      <a:pt x="0" y="0"/>
                    </a:lnTo>
                    <a:lnTo>
                      <a:pt x="0" y="80"/>
                    </a:lnTo>
                    <a:lnTo>
                      <a:pt x="34" y="76"/>
                    </a:lnTo>
                    <a:lnTo>
                      <a:pt x="34" y="490"/>
                    </a:lnTo>
                    <a:lnTo>
                      <a:pt x="0" y="490"/>
                    </a:lnTo>
                    <a:lnTo>
                      <a:pt x="0" y="566"/>
                    </a:lnTo>
                    <a:lnTo>
                      <a:pt x="114" y="566"/>
                    </a:lnTo>
                    <a:lnTo>
                      <a:pt x="114" y="322"/>
                    </a:lnTo>
                    <a:lnTo>
                      <a:pt x="248" y="322"/>
                    </a:lnTo>
                    <a:lnTo>
                      <a:pt x="248" y="322"/>
                    </a:lnTo>
                    <a:lnTo>
                      <a:pt x="260" y="322"/>
                    </a:lnTo>
                    <a:lnTo>
                      <a:pt x="268" y="326"/>
                    </a:lnTo>
                    <a:lnTo>
                      <a:pt x="276" y="330"/>
                    </a:lnTo>
                    <a:lnTo>
                      <a:pt x="282" y="336"/>
                    </a:lnTo>
                    <a:lnTo>
                      <a:pt x="284" y="344"/>
                    </a:lnTo>
                    <a:lnTo>
                      <a:pt x="288" y="352"/>
                    </a:lnTo>
                    <a:lnTo>
                      <a:pt x="288" y="372"/>
                    </a:lnTo>
                    <a:lnTo>
                      <a:pt x="288" y="566"/>
                    </a:lnTo>
                    <a:lnTo>
                      <a:pt x="470" y="566"/>
                    </a:lnTo>
                    <a:lnTo>
                      <a:pt x="512" y="394"/>
                    </a:lnTo>
                    <a:lnTo>
                      <a:pt x="660" y="394"/>
                    </a:lnTo>
                    <a:lnTo>
                      <a:pt x="708" y="566"/>
                    </a:lnTo>
                    <a:lnTo>
                      <a:pt x="1096" y="566"/>
                    </a:lnTo>
                    <a:lnTo>
                      <a:pt x="1096" y="566"/>
                    </a:lnTo>
                    <a:lnTo>
                      <a:pt x="1114" y="566"/>
                    </a:lnTo>
                    <a:lnTo>
                      <a:pt x="1130" y="564"/>
                    </a:lnTo>
                    <a:lnTo>
                      <a:pt x="1142" y="560"/>
                    </a:lnTo>
                    <a:lnTo>
                      <a:pt x="1152" y="554"/>
                    </a:lnTo>
                    <a:lnTo>
                      <a:pt x="1162" y="544"/>
                    </a:lnTo>
                    <a:lnTo>
                      <a:pt x="1168" y="530"/>
                    </a:lnTo>
                    <a:lnTo>
                      <a:pt x="1170" y="512"/>
                    </a:lnTo>
                    <a:lnTo>
                      <a:pt x="1172" y="490"/>
                    </a:lnTo>
                    <a:lnTo>
                      <a:pt x="1172" y="76"/>
                    </a:lnTo>
                    <a:lnTo>
                      <a:pt x="1172" y="76"/>
                    </a:lnTo>
                    <a:lnTo>
                      <a:pt x="1170" y="64"/>
                    </a:lnTo>
                    <a:lnTo>
                      <a:pt x="1168" y="52"/>
                    </a:lnTo>
                    <a:lnTo>
                      <a:pt x="1162" y="38"/>
                    </a:lnTo>
                    <a:lnTo>
                      <a:pt x="1154" y="24"/>
                    </a:lnTo>
                    <a:lnTo>
                      <a:pt x="1148" y="18"/>
                    </a:lnTo>
                    <a:lnTo>
                      <a:pt x="1140" y="12"/>
                    </a:lnTo>
                    <a:lnTo>
                      <a:pt x="1132" y="8"/>
                    </a:lnTo>
                    <a:lnTo>
                      <a:pt x="1120" y="4"/>
                    </a:lnTo>
                    <a:lnTo>
                      <a:pt x="1110" y="2"/>
                    </a:lnTo>
                    <a:lnTo>
                      <a:pt x="1096" y="0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87" name="Freeform 86"/>
              <p:cNvSpPr>
                <a:spLocks/>
              </p:cNvSpPr>
              <p:nvPr/>
            </p:nvSpPr>
            <p:spPr bwMode="auto">
              <a:xfrm>
                <a:off x="7902901" y="323931"/>
                <a:ext cx="921961" cy="445247"/>
              </a:xfrm>
              <a:custGeom>
                <a:avLst/>
                <a:gdLst/>
                <a:ahLst/>
                <a:cxnLst>
                  <a:cxn ang="0">
                    <a:pos x="772" y="0"/>
                  </a:cxn>
                  <a:cxn ang="0">
                    <a:pos x="806" y="490"/>
                  </a:cxn>
                  <a:cxn ang="0">
                    <a:pos x="524" y="0"/>
                  </a:cxn>
                  <a:cxn ang="0">
                    <a:pos x="368" y="334"/>
                  </a:cxn>
                  <a:cxn ang="0">
                    <a:pos x="366" y="324"/>
                  </a:cxn>
                  <a:cxn ang="0">
                    <a:pos x="346" y="300"/>
                  </a:cxn>
                  <a:cxn ang="0">
                    <a:pos x="318" y="284"/>
                  </a:cxn>
                  <a:cxn ang="0">
                    <a:pos x="334" y="278"/>
                  </a:cxn>
                  <a:cxn ang="0">
                    <a:pos x="362" y="258"/>
                  </a:cxn>
                  <a:cxn ang="0">
                    <a:pos x="368" y="230"/>
                  </a:cxn>
                  <a:cxn ang="0">
                    <a:pos x="368" y="60"/>
                  </a:cxn>
                  <a:cxn ang="0">
                    <a:pos x="354" y="20"/>
                  </a:cxn>
                  <a:cxn ang="0">
                    <a:pos x="330" y="6"/>
                  </a:cxn>
                  <a:cxn ang="0">
                    <a:pos x="0" y="0"/>
                  </a:cxn>
                  <a:cxn ang="0">
                    <a:pos x="34" y="490"/>
                  </a:cxn>
                  <a:cxn ang="0">
                    <a:pos x="114" y="566"/>
                  </a:cxn>
                  <a:cxn ang="0">
                    <a:pos x="248" y="322"/>
                  </a:cxn>
                  <a:cxn ang="0">
                    <a:pos x="276" y="330"/>
                  </a:cxn>
                  <a:cxn ang="0">
                    <a:pos x="286" y="352"/>
                  </a:cxn>
                  <a:cxn ang="0">
                    <a:pos x="470" y="566"/>
                  </a:cxn>
                  <a:cxn ang="0">
                    <a:pos x="708" y="566"/>
                  </a:cxn>
                  <a:cxn ang="0">
                    <a:pos x="1114" y="566"/>
                  </a:cxn>
                  <a:cxn ang="0">
                    <a:pos x="1154" y="554"/>
                  </a:cxn>
                  <a:cxn ang="0">
                    <a:pos x="1168" y="530"/>
                  </a:cxn>
                  <a:cxn ang="0">
                    <a:pos x="1172" y="76"/>
                  </a:cxn>
                  <a:cxn ang="0">
                    <a:pos x="1168" y="52"/>
                  </a:cxn>
                  <a:cxn ang="0">
                    <a:pos x="1154" y="24"/>
                  </a:cxn>
                  <a:cxn ang="0">
                    <a:pos x="1132" y="8"/>
                  </a:cxn>
                  <a:cxn ang="0">
                    <a:pos x="1096" y="0"/>
                  </a:cxn>
                  <a:cxn ang="0">
                    <a:pos x="1096" y="2"/>
                  </a:cxn>
                  <a:cxn ang="0">
                    <a:pos x="1130" y="8"/>
                  </a:cxn>
                  <a:cxn ang="0">
                    <a:pos x="1154" y="24"/>
                  </a:cxn>
                  <a:cxn ang="0">
                    <a:pos x="1168" y="52"/>
                  </a:cxn>
                  <a:cxn ang="0">
                    <a:pos x="1172" y="76"/>
                  </a:cxn>
                  <a:cxn ang="0">
                    <a:pos x="1170" y="512"/>
                  </a:cxn>
                  <a:cxn ang="0">
                    <a:pos x="1152" y="552"/>
                  </a:cxn>
                  <a:cxn ang="0">
                    <a:pos x="1130" y="564"/>
                  </a:cxn>
                  <a:cxn ang="0">
                    <a:pos x="708" y="566"/>
                  </a:cxn>
                  <a:cxn ang="0">
                    <a:pos x="470" y="566"/>
                  </a:cxn>
                  <a:cxn ang="0">
                    <a:pos x="290" y="372"/>
                  </a:cxn>
                  <a:cxn ang="0">
                    <a:pos x="282" y="336"/>
                  </a:cxn>
                  <a:cxn ang="0">
                    <a:pos x="268" y="326"/>
                  </a:cxn>
                  <a:cxn ang="0">
                    <a:pos x="114" y="322"/>
                  </a:cxn>
                  <a:cxn ang="0">
                    <a:pos x="0" y="490"/>
                  </a:cxn>
                  <a:cxn ang="0">
                    <a:pos x="0" y="80"/>
                  </a:cxn>
                  <a:cxn ang="0">
                    <a:pos x="292" y="2"/>
                  </a:cxn>
                  <a:cxn ang="0">
                    <a:pos x="344" y="12"/>
                  </a:cxn>
                  <a:cxn ang="0">
                    <a:pos x="360" y="32"/>
                  </a:cxn>
                  <a:cxn ang="0">
                    <a:pos x="368" y="76"/>
                  </a:cxn>
                  <a:cxn ang="0">
                    <a:pos x="366" y="244"/>
                  </a:cxn>
                  <a:cxn ang="0">
                    <a:pos x="356" y="264"/>
                  </a:cxn>
                  <a:cxn ang="0">
                    <a:pos x="318" y="284"/>
                  </a:cxn>
                  <a:cxn ang="0">
                    <a:pos x="334" y="292"/>
                  </a:cxn>
                  <a:cxn ang="0">
                    <a:pos x="362" y="316"/>
                  </a:cxn>
                  <a:cxn ang="0">
                    <a:pos x="366" y="330"/>
                  </a:cxn>
                  <a:cxn ang="0">
                    <a:pos x="368" y="490"/>
                  </a:cxn>
                  <a:cxn ang="0">
                    <a:pos x="650" y="2"/>
                  </a:cxn>
                  <a:cxn ang="0">
                    <a:pos x="808" y="76"/>
                  </a:cxn>
                  <a:cxn ang="0">
                    <a:pos x="1096" y="2"/>
                  </a:cxn>
                </a:cxnLst>
                <a:rect l="0" t="0" r="r" b="b"/>
                <a:pathLst>
                  <a:path w="1172" h="566">
                    <a:moveTo>
                      <a:pt x="1096" y="0"/>
                    </a:moveTo>
                    <a:lnTo>
                      <a:pt x="1096" y="0"/>
                    </a:lnTo>
                    <a:lnTo>
                      <a:pt x="772" y="0"/>
                    </a:lnTo>
                    <a:lnTo>
                      <a:pt x="772" y="78"/>
                    </a:lnTo>
                    <a:lnTo>
                      <a:pt x="806" y="78"/>
                    </a:lnTo>
                    <a:lnTo>
                      <a:pt x="806" y="490"/>
                    </a:lnTo>
                    <a:lnTo>
                      <a:pt x="772" y="490"/>
                    </a:lnTo>
                    <a:lnTo>
                      <a:pt x="652" y="0"/>
                    </a:lnTo>
                    <a:lnTo>
                      <a:pt x="524" y="0"/>
                    </a:lnTo>
                    <a:lnTo>
                      <a:pt x="406" y="490"/>
                    </a:lnTo>
                    <a:lnTo>
                      <a:pt x="368" y="490"/>
                    </a:lnTo>
                    <a:lnTo>
                      <a:pt x="368" y="334"/>
                    </a:lnTo>
                    <a:lnTo>
                      <a:pt x="368" y="334"/>
                    </a:lnTo>
                    <a:lnTo>
                      <a:pt x="368" y="328"/>
                    </a:lnTo>
                    <a:lnTo>
                      <a:pt x="366" y="324"/>
                    </a:lnTo>
                    <a:lnTo>
                      <a:pt x="362" y="316"/>
                    </a:lnTo>
                    <a:lnTo>
                      <a:pt x="356" y="308"/>
                    </a:lnTo>
                    <a:lnTo>
                      <a:pt x="346" y="300"/>
                    </a:lnTo>
                    <a:lnTo>
                      <a:pt x="334" y="290"/>
                    </a:lnTo>
                    <a:lnTo>
                      <a:pt x="318" y="284"/>
                    </a:lnTo>
                    <a:lnTo>
                      <a:pt x="318" y="284"/>
                    </a:lnTo>
                    <a:lnTo>
                      <a:pt x="318" y="284"/>
                    </a:lnTo>
                    <a:lnTo>
                      <a:pt x="318" y="284"/>
                    </a:lnTo>
                    <a:lnTo>
                      <a:pt x="334" y="278"/>
                    </a:lnTo>
                    <a:lnTo>
                      <a:pt x="346" y="272"/>
                    </a:lnTo>
                    <a:lnTo>
                      <a:pt x="356" y="264"/>
                    </a:lnTo>
                    <a:lnTo>
                      <a:pt x="362" y="258"/>
                    </a:lnTo>
                    <a:lnTo>
                      <a:pt x="366" y="250"/>
                    </a:lnTo>
                    <a:lnTo>
                      <a:pt x="368" y="244"/>
                    </a:lnTo>
                    <a:lnTo>
                      <a:pt x="368" y="230"/>
                    </a:lnTo>
                    <a:lnTo>
                      <a:pt x="368" y="76"/>
                    </a:lnTo>
                    <a:lnTo>
                      <a:pt x="368" y="76"/>
                    </a:lnTo>
                    <a:lnTo>
                      <a:pt x="368" y="60"/>
                    </a:lnTo>
                    <a:lnTo>
                      <a:pt x="366" y="44"/>
                    </a:lnTo>
                    <a:lnTo>
                      <a:pt x="362" y="32"/>
                    </a:lnTo>
                    <a:lnTo>
                      <a:pt x="354" y="20"/>
                    </a:lnTo>
                    <a:lnTo>
                      <a:pt x="354" y="20"/>
                    </a:lnTo>
                    <a:lnTo>
                      <a:pt x="344" y="12"/>
                    </a:lnTo>
                    <a:lnTo>
                      <a:pt x="330" y="6"/>
                    </a:lnTo>
                    <a:lnTo>
                      <a:pt x="314" y="2"/>
                    </a:lnTo>
                    <a:lnTo>
                      <a:pt x="292" y="0"/>
                    </a:lnTo>
                    <a:lnTo>
                      <a:pt x="0" y="0"/>
                    </a:lnTo>
                    <a:lnTo>
                      <a:pt x="0" y="80"/>
                    </a:lnTo>
                    <a:lnTo>
                      <a:pt x="34" y="78"/>
                    </a:lnTo>
                    <a:lnTo>
                      <a:pt x="34" y="490"/>
                    </a:lnTo>
                    <a:lnTo>
                      <a:pt x="0" y="490"/>
                    </a:lnTo>
                    <a:lnTo>
                      <a:pt x="0" y="566"/>
                    </a:lnTo>
                    <a:lnTo>
                      <a:pt x="114" y="566"/>
                    </a:lnTo>
                    <a:lnTo>
                      <a:pt x="114" y="322"/>
                    </a:lnTo>
                    <a:lnTo>
                      <a:pt x="248" y="322"/>
                    </a:lnTo>
                    <a:lnTo>
                      <a:pt x="248" y="322"/>
                    </a:lnTo>
                    <a:lnTo>
                      <a:pt x="260" y="322"/>
                    </a:lnTo>
                    <a:lnTo>
                      <a:pt x="268" y="326"/>
                    </a:lnTo>
                    <a:lnTo>
                      <a:pt x="276" y="330"/>
                    </a:lnTo>
                    <a:lnTo>
                      <a:pt x="280" y="336"/>
                    </a:lnTo>
                    <a:lnTo>
                      <a:pt x="284" y="344"/>
                    </a:lnTo>
                    <a:lnTo>
                      <a:pt x="286" y="352"/>
                    </a:lnTo>
                    <a:lnTo>
                      <a:pt x="288" y="372"/>
                    </a:lnTo>
                    <a:lnTo>
                      <a:pt x="288" y="566"/>
                    </a:lnTo>
                    <a:lnTo>
                      <a:pt x="470" y="566"/>
                    </a:lnTo>
                    <a:lnTo>
                      <a:pt x="512" y="394"/>
                    </a:lnTo>
                    <a:lnTo>
                      <a:pt x="660" y="394"/>
                    </a:lnTo>
                    <a:lnTo>
                      <a:pt x="708" y="566"/>
                    </a:lnTo>
                    <a:lnTo>
                      <a:pt x="1096" y="566"/>
                    </a:lnTo>
                    <a:lnTo>
                      <a:pt x="1096" y="566"/>
                    </a:lnTo>
                    <a:lnTo>
                      <a:pt x="1114" y="566"/>
                    </a:lnTo>
                    <a:lnTo>
                      <a:pt x="1130" y="564"/>
                    </a:lnTo>
                    <a:lnTo>
                      <a:pt x="1142" y="560"/>
                    </a:lnTo>
                    <a:lnTo>
                      <a:pt x="1154" y="554"/>
                    </a:lnTo>
                    <a:lnTo>
                      <a:pt x="1154" y="554"/>
                    </a:lnTo>
                    <a:lnTo>
                      <a:pt x="1162" y="544"/>
                    </a:lnTo>
                    <a:lnTo>
                      <a:pt x="1168" y="530"/>
                    </a:lnTo>
                    <a:lnTo>
                      <a:pt x="1172" y="512"/>
                    </a:lnTo>
                    <a:lnTo>
                      <a:pt x="1172" y="490"/>
                    </a:lnTo>
                    <a:lnTo>
                      <a:pt x="1172" y="76"/>
                    </a:lnTo>
                    <a:lnTo>
                      <a:pt x="1172" y="76"/>
                    </a:lnTo>
                    <a:lnTo>
                      <a:pt x="1172" y="64"/>
                    </a:lnTo>
                    <a:lnTo>
                      <a:pt x="1168" y="52"/>
                    </a:lnTo>
                    <a:lnTo>
                      <a:pt x="1162" y="38"/>
                    </a:lnTo>
                    <a:lnTo>
                      <a:pt x="1162" y="38"/>
                    </a:lnTo>
                    <a:lnTo>
                      <a:pt x="1154" y="24"/>
                    </a:lnTo>
                    <a:lnTo>
                      <a:pt x="1148" y="18"/>
                    </a:lnTo>
                    <a:lnTo>
                      <a:pt x="1140" y="12"/>
                    </a:lnTo>
                    <a:lnTo>
                      <a:pt x="1132" y="8"/>
                    </a:lnTo>
                    <a:lnTo>
                      <a:pt x="1122" y="4"/>
                    </a:lnTo>
                    <a:lnTo>
                      <a:pt x="1110" y="2"/>
                    </a:lnTo>
                    <a:lnTo>
                      <a:pt x="1096" y="0"/>
                    </a:lnTo>
                    <a:lnTo>
                      <a:pt x="1096" y="0"/>
                    </a:lnTo>
                    <a:lnTo>
                      <a:pt x="1096" y="2"/>
                    </a:lnTo>
                    <a:lnTo>
                      <a:pt x="1096" y="2"/>
                    </a:lnTo>
                    <a:lnTo>
                      <a:pt x="1110" y="2"/>
                    </a:lnTo>
                    <a:lnTo>
                      <a:pt x="1120" y="4"/>
                    </a:lnTo>
                    <a:lnTo>
                      <a:pt x="1130" y="8"/>
                    </a:lnTo>
                    <a:lnTo>
                      <a:pt x="1140" y="12"/>
                    </a:lnTo>
                    <a:lnTo>
                      <a:pt x="1146" y="18"/>
                    </a:lnTo>
                    <a:lnTo>
                      <a:pt x="1154" y="24"/>
                    </a:lnTo>
                    <a:lnTo>
                      <a:pt x="1162" y="38"/>
                    </a:lnTo>
                    <a:lnTo>
                      <a:pt x="1162" y="38"/>
                    </a:lnTo>
                    <a:lnTo>
                      <a:pt x="1168" y="52"/>
                    </a:lnTo>
                    <a:lnTo>
                      <a:pt x="1170" y="66"/>
                    </a:lnTo>
                    <a:lnTo>
                      <a:pt x="1170" y="66"/>
                    </a:lnTo>
                    <a:lnTo>
                      <a:pt x="1172" y="76"/>
                    </a:lnTo>
                    <a:lnTo>
                      <a:pt x="1172" y="490"/>
                    </a:lnTo>
                    <a:lnTo>
                      <a:pt x="1172" y="490"/>
                    </a:lnTo>
                    <a:lnTo>
                      <a:pt x="1170" y="512"/>
                    </a:lnTo>
                    <a:lnTo>
                      <a:pt x="1166" y="530"/>
                    </a:lnTo>
                    <a:lnTo>
                      <a:pt x="1160" y="544"/>
                    </a:lnTo>
                    <a:lnTo>
                      <a:pt x="1152" y="552"/>
                    </a:lnTo>
                    <a:lnTo>
                      <a:pt x="1152" y="552"/>
                    </a:lnTo>
                    <a:lnTo>
                      <a:pt x="1142" y="560"/>
                    </a:lnTo>
                    <a:lnTo>
                      <a:pt x="1130" y="564"/>
                    </a:lnTo>
                    <a:lnTo>
                      <a:pt x="1114" y="566"/>
                    </a:lnTo>
                    <a:lnTo>
                      <a:pt x="1096" y="566"/>
                    </a:lnTo>
                    <a:lnTo>
                      <a:pt x="708" y="566"/>
                    </a:lnTo>
                    <a:lnTo>
                      <a:pt x="660" y="394"/>
                    </a:lnTo>
                    <a:lnTo>
                      <a:pt x="510" y="394"/>
                    </a:lnTo>
                    <a:lnTo>
                      <a:pt x="470" y="566"/>
                    </a:lnTo>
                    <a:lnTo>
                      <a:pt x="290" y="566"/>
                    </a:lnTo>
                    <a:lnTo>
                      <a:pt x="290" y="372"/>
                    </a:lnTo>
                    <a:lnTo>
                      <a:pt x="290" y="372"/>
                    </a:lnTo>
                    <a:lnTo>
                      <a:pt x="288" y="352"/>
                    </a:lnTo>
                    <a:lnTo>
                      <a:pt x="286" y="344"/>
                    </a:lnTo>
                    <a:lnTo>
                      <a:pt x="282" y="336"/>
                    </a:lnTo>
                    <a:lnTo>
                      <a:pt x="282" y="336"/>
                    </a:lnTo>
                    <a:lnTo>
                      <a:pt x="276" y="330"/>
                    </a:lnTo>
                    <a:lnTo>
                      <a:pt x="268" y="326"/>
                    </a:lnTo>
                    <a:lnTo>
                      <a:pt x="260" y="322"/>
                    </a:lnTo>
                    <a:lnTo>
                      <a:pt x="248" y="322"/>
                    </a:lnTo>
                    <a:lnTo>
                      <a:pt x="114" y="322"/>
                    </a:lnTo>
                    <a:lnTo>
                      <a:pt x="114" y="566"/>
                    </a:lnTo>
                    <a:lnTo>
                      <a:pt x="0" y="566"/>
                    </a:lnTo>
                    <a:lnTo>
                      <a:pt x="0" y="490"/>
                    </a:lnTo>
                    <a:lnTo>
                      <a:pt x="34" y="490"/>
                    </a:lnTo>
                    <a:lnTo>
                      <a:pt x="34" y="76"/>
                    </a:lnTo>
                    <a:lnTo>
                      <a:pt x="0" y="80"/>
                    </a:lnTo>
                    <a:lnTo>
                      <a:pt x="0" y="2"/>
                    </a:lnTo>
                    <a:lnTo>
                      <a:pt x="292" y="2"/>
                    </a:lnTo>
                    <a:lnTo>
                      <a:pt x="292" y="2"/>
                    </a:lnTo>
                    <a:lnTo>
                      <a:pt x="314" y="2"/>
                    </a:lnTo>
                    <a:lnTo>
                      <a:pt x="330" y="6"/>
                    </a:lnTo>
                    <a:lnTo>
                      <a:pt x="344" y="12"/>
                    </a:lnTo>
                    <a:lnTo>
                      <a:pt x="354" y="22"/>
                    </a:lnTo>
                    <a:lnTo>
                      <a:pt x="354" y="22"/>
                    </a:lnTo>
                    <a:lnTo>
                      <a:pt x="360" y="32"/>
                    </a:lnTo>
                    <a:lnTo>
                      <a:pt x="364" y="44"/>
                    </a:lnTo>
                    <a:lnTo>
                      <a:pt x="368" y="60"/>
                    </a:lnTo>
                    <a:lnTo>
                      <a:pt x="368" y="76"/>
                    </a:lnTo>
                    <a:lnTo>
                      <a:pt x="368" y="230"/>
                    </a:lnTo>
                    <a:lnTo>
                      <a:pt x="368" y="230"/>
                    </a:lnTo>
                    <a:lnTo>
                      <a:pt x="366" y="244"/>
                    </a:lnTo>
                    <a:lnTo>
                      <a:pt x="366" y="250"/>
                    </a:lnTo>
                    <a:lnTo>
                      <a:pt x="362" y="258"/>
                    </a:lnTo>
                    <a:lnTo>
                      <a:pt x="356" y="264"/>
                    </a:lnTo>
                    <a:lnTo>
                      <a:pt x="346" y="270"/>
                    </a:lnTo>
                    <a:lnTo>
                      <a:pt x="334" y="276"/>
                    </a:lnTo>
                    <a:lnTo>
                      <a:pt x="318" y="284"/>
                    </a:lnTo>
                    <a:lnTo>
                      <a:pt x="318" y="284"/>
                    </a:lnTo>
                    <a:lnTo>
                      <a:pt x="318" y="284"/>
                    </a:lnTo>
                    <a:lnTo>
                      <a:pt x="334" y="292"/>
                    </a:lnTo>
                    <a:lnTo>
                      <a:pt x="346" y="300"/>
                    </a:lnTo>
                    <a:lnTo>
                      <a:pt x="356" y="308"/>
                    </a:lnTo>
                    <a:lnTo>
                      <a:pt x="362" y="316"/>
                    </a:lnTo>
                    <a:lnTo>
                      <a:pt x="362" y="316"/>
                    </a:lnTo>
                    <a:lnTo>
                      <a:pt x="366" y="324"/>
                    </a:lnTo>
                    <a:lnTo>
                      <a:pt x="366" y="330"/>
                    </a:lnTo>
                    <a:lnTo>
                      <a:pt x="366" y="330"/>
                    </a:lnTo>
                    <a:lnTo>
                      <a:pt x="368" y="334"/>
                    </a:lnTo>
                    <a:lnTo>
                      <a:pt x="368" y="490"/>
                    </a:lnTo>
                    <a:lnTo>
                      <a:pt x="406" y="490"/>
                    </a:lnTo>
                    <a:lnTo>
                      <a:pt x="524" y="2"/>
                    </a:lnTo>
                    <a:lnTo>
                      <a:pt x="650" y="2"/>
                    </a:lnTo>
                    <a:lnTo>
                      <a:pt x="772" y="490"/>
                    </a:lnTo>
                    <a:lnTo>
                      <a:pt x="808" y="490"/>
                    </a:lnTo>
                    <a:lnTo>
                      <a:pt x="808" y="76"/>
                    </a:lnTo>
                    <a:lnTo>
                      <a:pt x="772" y="76"/>
                    </a:lnTo>
                    <a:lnTo>
                      <a:pt x="772" y="2"/>
                    </a:lnTo>
                    <a:lnTo>
                      <a:pt x="1096" y="2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88" name="Freeform 87"/>
              <p:cNvSpPr>
                <a:spLocks/>
              </p:cNvSpPr>
              <p:nvPr/>
            </p:nvSpPr>
            <p:spPr bwMode="auto">
              <a:xfrm>
                <a:off x="8311962" y="363264"/>
                <a:ext cx="97545" cy="221837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124" y="282"/>
                  </a:cxn>
                  <a:cxn ang="0">
                    <a:pos x="0" y="282"/>
                  </a:cxn>
                  <a:cxn ang="0">
                    <a:pos x="66" y="0"/>
                  </a:cxn>
                </a:cxnLst>
                <a:rect l="0" t="0" r="r" b="b"/>
                <a:pathLst>
                  <a:path w="124" h="282">
                    <a:moveTo>
                      <a:pt x="66" y="0"/>
                    </a:moveTo>
                    <a:lnTo>
                      <a:pt x="124" y="282"/>
                    </a:lnTo>
                    <a:lnTo>
                      <a:pt x="0" y="282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ED1C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89" name="Freeform 88"/>
              <p:cNvSpPr>
                <a:spLocks/>
              </p:cNvSpPr>
              <p:nvPr/>
            </p:nvSpPr>
            <p:spPr bwMode="auto">
              <a:xfrm>
                <a:off x="8311962" y="363264"/>
                <a:ext cx="97545" cy="223410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66" y="0"/>
                  </a:cxn>
                  <a:cxn ang="0">
                    <a:pos x="124" y="282"/>
                  </a:cxn>
                  <a:cxn ang="0">
                    <a:pos x="0" y="282"/>
                  </a:cxn>
                  <a:cxn ang="0">
                    <a:pos x="68" y="0"/>
                  </a:cxn>
                  <a:cxn ang="0">
                    <a:pos x="66" y="0"/>
                  </a:cxn>
                  <a:cxn ang="0">
                    <a:pos x="66" y="0"/>
                  </a:cxn>
                  <a:cxn ang="0">
                    <a:pos x="66" y="0"/>
                  </a:cxn>
                  <a:cxn ang="0">
                    <a:pos x="66" y="0"/>
                  </a:cxn>
                  <a:cxn ang="0">
                    <a:pos x="0" y="284"/>
                  </a:cxn>
                  <a:cxn ang="0">
                    <a:pos x="124" y="284"/>
                  </a:cxn>
                  <a:cxn ang="0">
                    <a:pos x="68" y="0"/>
                  </a:cxn>
                  <a:cxn ang="0">
                    <a:pos x="66" y="0"/>
                  </a:cxn>
                  <a:cxn ang="0">
                    <a:pos x="66" y="0"/>
                  </a:cxn>
                </a:cxnLst>
                <a:rect l="0" t="0" r="r" b="b"/>
                <a:pathLst>
                  <a:path w="124" h="284">
                    <a:moveTo>
                      <a:pt x="66" y="0"/>
                    </a:moveTo>
                    <a:lnTo>
                      <a:pt x="66" y="0"/>
                    </a:lnTo>
                    <a:lnTo>
                      <a:pt x="124" y="282"/>
                    </a:lnTo>
                    <a:lnTo>
                      <a:pt x="0" y="282"/>
                    </a:lnTo>
                    <a:lnTo>
                      <a:pt x="68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0" y="284"/>
                    </a:lnTo>
                    <a:lnTo>
                      <a:pt x="124" y="284"/>
                    </a:lnTo>
                    <a:lnTo>
                      <a:pt x="68" y="0"/>
                    </a:lnTo>
                    <a:lnTo>
                      <a:pt x="66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ED1C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90" name="Freeform 89"/>
              <p:cNvSpPr>
                <a:spLocks/>
              </p:cNvSpPr>
              <p:nvPr/>
            </p:nvSpPr>
            <p:spPr bwMode="auto">
              <a:xfrm>
                <a:off x="8599878" y="383717"/>
                <a:ext cx="162051" cy="3241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12"/>
                  </a:cxn>
                  <a:cxn ang="0">
                    <a:pos x="168" y="412"/>
                  </a:cxn>
                  <a:cxn ang="0">
                    <a:pos x="168" y="412"/>
                  </a:cxn>
                  <a:cxn ang="0">
                    <a:pos x="180" y="410"/>
                  </a:cxn>
                  <a:cxn ang="0">
                    <a:pos x="190" y="408"/>
                  </a:cxn>
                  <a:cxn ang="0">
                    <a:pos x="196" y="404"/>
                  </a:cxn>
                  <a:cxn ang="0">
                    <a:pos x="202" y="398"/>
                  </a:cxn>
                  <a:cxn ang="0">
                    <a:pos x="204" y="394"/>
                  </a:cxn>
                  <a:cxn ang="0">
                    <a:pos x="206" y="386"/>
                  </a:cxn>
                  <a:cxn ang="0">
                    <a:pos x="206" y="372"/>
                  </a:cxn>
                  <a:cxn ang="0">
                    <a:pos x="206" y="44"/>
                  </a:cxn>
                  <a:cxn ang="0">
                    <a:pos x="206" y="44"/>
                  </a:cxn>
                  <a:cxn ang="0">
                    <a:pos x="206" y="30"/>
                  </a:cxn>
                  <a:cxn ang="0">
                    <a:pos x="204" y="22"/>
                  </a:cxn>
                  <a:cxn ang="0">
                    <a:pos x="200" y="16"/>
                  </a:cxn>
                  <a:cxn ang="0">
                    <a:pos x="194" y="10"/>
                  </a:cxn>
                  <a:cxn ang="0">
                    <a:pos x="186" y="4"/>
                  </a:cxn>
                  <a:cxn ang="0">
                    <a:pos x="174" y="0"/>
                  </a:cxn>
                  <a:cxn ang="0">
                    <a:pos x="158" y="0"/>
                  </a:cxn>
                  <a:cxn ang="0">
                    <a:pos x="0" y="0"/>
                  </a:cxn>
                </a:cxnLst>
                <a:rect l="0" t="0" r="r" b="b"/>
                <a:pathLst>
                  <a:path w="206" h="412">
                    <a:moveTo>
                      <a:pt x="0" y="0"/>
                    </a:moveTo>
                    <a:lnTo>
                      <a:pt x="0" y="412"/>
                    </a:lnTo>
                    <a:lnTo>
                      <a:pt x="168" y="412"/>
                    </a:lnTo>
                    <a:lnTo>
                      <a:pt x="168" y="412"/>
                    </a:lnTo>
                    <a:lnTo>
                      <a:pt x="180" y="410"/>
                    </a:lnTo>
                    <a:lnTo>
                      <a:pt x="190" y="408"/>
                    </a:lnTo>
                    <a:lnTo>
                      <a:pt x="196" y="404"/>
                    </a:lnTo>
                    <a:lnTo>
                      <a:pt x="202" y="398"/>
                    </a:lnTo>
                    <a:lnTo>
                      <a:pt x="204" y="394"/>
                    </a:lnTo>
                    <a:lnTo>
                      <a:pt x="206" y="386"/>
                    </a:lnTo>
                    <a:lnTo>
                      <a:pt x="206" y="372"/>
                    </a:lnTo>
                    <a:lnTo>
                      <a:pt x="206" y="44"/>
                    </a:lnTo>
                    <a:lnTo>
                      <a:pt x="206" y="44"/>
                    </a:lnTo>
                    <a:lnTo>
                      <a:pt x="206" y="30"/>
                    </a:lnTo>
                    <a:lnTo>
                      <a:pt x="204" y="22"/>
                    </a:lnTo>
                    <a:lnTo>
                      <a:pt x="200" y="16"/>
                    </a:lnTo>
                    <a:lnTo>
                      <a:pt x="194" y="10"/>
                    </a:lnTo>
                    <a:lnTo>
                      <a:pt x="186" y="4"/>
                    </a:lnTo>
                    <a:lnTo>
                      <a:pt x="174" y="0"/>
                    </a:lnTo>
                    <a:lnTo>
                      <a:pt x="15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1C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91" name="Freeform 90"/>
              <p:cNvSpPr>
                <a:spLocks/>
              </p:cNvSpPr>
              <p:nvPr/>
            </p:nvSpPr>
            <p:spPr bwMode="auto">
              <a:xfrm>
                <a:off x="8599878" y="382143"/>
                <a:ext cx="162051" cy="32567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414"/>
                  </a:cxn>
                  <a:cxn ang="0">
                    <a:pos x="168" y="414"/>
                  </a:cxn>
                  <a:cxn ang="0">
                    <a:pos x="168" y="414"/>
                  </a:cxn>
                  <a:cxn ang="0">
                    <a:pos x="168" y="414"/>
                  </a:cxn>
                  <a:cxn ang="0">
                    <a:pos x="180" y="412"/>
                  </a:cxn>
                  <a:cxn ang="0">
                    <a:pos x="190" y="410"/>
                  </a:cxn>
                  <a:cxn ang="0">
                    <a:pos x="198" y="406"/>
                  </a:cxn>
                  <a:cxn ang="0">
                    <a:pos x="202" y="402"/>
                  </a:cxn>
                  <a:cxn ang="0">
                    <a:pos x="202" y="402"/>
                  </a:cxn>
                  <a:cxn ang="0">
                    <a:pos x="204" y="396"/>
                  </a:cxn>
                  <a:cxn ang="0">
                    <a:pos x="206" y="388"/>
                  </a:cxn>
                  <a:cxn ang="0">
                    <a:pos x="206" y="374"/>
                  </a:cxn>
                  <a:cxn ang="0">
                    <a:pos x="206" y="46"/>
                  </a:cxn>
                  <a:cxn ang="0">
                    <a:pos x="206" y="46"/>
                  </a:cxn>
                  <a:cxn ang="0">
                    <a:pos x="206" y="32"/>
                  </a:cxn>
                  <a:cxn ang="0">
                    <a:pos x="204" y="24"/>
                  </a:cxn>
                  <a:cxn ang="0">
                    <a:pos x="200" y="18"/>
                  </a:cxn>
                  <a:cxn ang="0">
                    <a:pos x="200" y="18"/>
                  </a:cxn>
                  <a:cxn ang="0">
                    <a:pos x="194" y="10"/>
                  </a:cxn>
                  <a:cxn ang="0">
                    <a:pos x="186" y="6"/>
                  </a:cxn>
                  <a:cxn ang="0">
                    <a:pos x="174" y="2"/>
                  </a:cxn>
                  <a:cxn ang="0">
                    <a:pos x="158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58" y="2"/>
                  </a:cxn>
                  <a:cxn ang="0">
                    <a:pos x="158" y="2"/>
                  </a:cxn>
                  <a:cxn ang="0">
                    <a:pos x="174" y="2"/>
                  </a:cxn>
                  <a:cxn ang="0">
                    <a:pos x="186" y="6"/>
                  </a:cxn>
                  <a:cxn ang="0">
                    <a:pos x="194" y="12"/>
                  </a:cxn>
                  <a:cxn ang="0">
                    <a:pos x="200" y="18"/>
                  </a:cxn>
                  <a:cxn ang="0">
                    <a:pos x="200" y="18"/>
                  </a:cxn>
                  <a:cxn ang="0">
                    <a:pos x="204" y="24"/>
                  </a:cxn>
                  <a:cxn ang="0">
                    <a:pos x="204" y="32"/>
                  </a:cxn>
                  <a:cxn ang="0">
                    <a:pos x="206" y="46"/>
                  </a:cxn>
                  <a:cxn ang="0">
                    <a:pos x="206" y="374"/>
                  </a:cxn>
                  <a:cxn ang="0">
                    <a:pos x="206" y="374"/>
                  </a:cxn>
                  <a:cxn ang="0">
                    <a:pos x="206" y="388"/>
                  </a:cxn>
                  <a:cxn ang="0">
                    <a:pos x="204" y="394"/>
                  </a:cxn>
                  <a:cxn ang="0">
                    <a:pos x="202" y="400"/>
                  </a:cxn>
                  <a:cxn ang="0">
                    <a:pos x="202" y="400"/>
                  </a:cxn>
                  <a:cxn ang="0">
                    <a:pos x="196" y="406"/>
                  </a:cxn>
                  <a:cxn ang="0">
                    <a:pos x="190" y="410"/>
                  </a:cxn>
                  <a:cxn ang="0">
                    <a:pos x="180" y="412"/>
                  </a:cxn>
                  <a:cxn ang="0">
                    <a:pos x="168" y="414"/>
                  </a:cxn>
                  <a:cxn ang="0">
                    <a:pos x="168" y="414"/>
                  </a:cxn>
                  <a:cxn ang="0">
                    <a:pos x="168" y="414"/>
                  </a:cxn>
                  <a:cxn ang="0">
                    <a:pos x="0" y="41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206" h="414">
                    <a:moveTo>
                      <a:pt x="0" y="2"/>
                    </a:moveTo>
                    <a:lnTo>
                      <a:pt x="0" y="2"/>
                    </a:lnTo>
                    <a:lnTo>
                      <a:pt x="0" y="414"/>
                    </a:lnTo>
                    <a:lnTo>
                      <a:pt x="168" y="414"/>
                    </a:lnTo>
                    <a:lnTo>
                      <a:pt x="168" y="414"/>
                    </a:lnTo>
                    <a:lnTo>
                      <a:pt x="168" y="414"/>
                    </a:lnTo>
                    <a:lnTo>
                      <a:pt x="180" y="412"/>
                    </a:lnTo>
                    <a:lnTo>
                      <a:pt x="190" y="410"/>
                    </a:lnTo>
                    <a:lnTo>
                      <a:pt x="198" y="406"/>
                    </a:lnTo>
                    <a:lnTo>
                      <a:pt x="202" y="402"/>
                    </a:lnTo>
                    <a:lnTo>
                      <a:pt x="202" y="402"/>
                    </a:lnTo>
                    <a:lnTo>
                      <a:pt x="204" y="396"/>
                    </a:lnTo>
                    <a:lnTo>
                      <a:pt x="206" y="388"/>
                    </a:lnTo>
                    <a:lnTo>
                      <a:pt x="206" y="374"/>
                    </a:lnTo>
                    <a:lnTo>
                      <a:pt x="206" y="46"/>
                    </a:lnTo>
                    <a:lnTo>
                      <a:pt x="206" y="46"/>
                    </a:lnTo>
                    <a:lnTo>
                      <a:pt x="206" y="32"/>
                    </a:lnTo>
                    <a:lnTo>
                      <a:pt x="204" y="24"/>
                    </a:lnTo>
                    <a:lnTo>
                      <a:pt x="200" y="18"/>
                    </a:lnTo>
                    <a:lnTo>
                      <a:pt x="200" y="18"/>
                    </a:lnTo>
                    <a:lnTo>
                      <a:pt x="194" y="10"/>
                    </a:lnTo>
                    <a:lnTo>
                      <a:pt x="186" y="6"/>
                    </a:lnTo>
                    <a:lnTo>
                      <a:pt x="174" y="2"/>
                    </a:lnTo>
                    <a:lnTo>
                      <a:pt x="158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58" y="2"/>
                    </a:lnTo>
                    <a:lnTo>
                      <a:pt x="158" y="2"/>
                    </a:lnTo>
                    <a:lnTo>
                      <a:pt x="174" y="2"/>
                    </a:lnTo>
                    <a:lnTo>
                      <a:pt x="186" y="6"/>
                    </a:lnTo>
                    <a:lnTo>
                      <a:pt x="194" y="12"/>
                    </a:lnTo>
                    <a:lnTo>
                      <a:pt x="200" y="18"/>
                    </a:lnTo>
                    <a:lnTo>
                      <a:pt x="200" y="18"/>
                    </a:lnTo>
                    <a:lnTo>
                      <a:pt x="204" y="24"/>
                    </a:lnTo>
                    <a:lnTo>
                      <a:pt x="204" y="32"/>
                    </a:lnTo>
                    <a:lnTo>
                      <a:pt x="206" y="46"/>
                    </a:lnTo>
                    <a:lnTo>
                      <a:pt x="206" y="374"/>
                    </a:lnTo>
                    <a:lnTo>
                      <a:pt x="206" y="374"/>
                    </a:lnTo>
                    <a:lnTo>
                      <a:pt x="206" y="388"/>
                    </a:lnTo>
                    <a:lnTo>
                      <a:pt x="204" y="394"/>
                    </a:lnTo>
                    <a:lnTo>
                      <a:pt x="202" y="400"/>
                    </a:lnTo>
                    <a:lnTo>
                      <a:pt x="202" y="400"/>
                    </a:lnTo>
                    <a:lnTo>
                      <a:pt x="196" y="406"/>
                    </a:lnTo>
                    <a:lnTo>
                      <a:pt x="190" y="410"/>
                    </a:lnTo>
                    <a:lnTo>
                      <a:pt x="180" y="412"/>
                    </a:lnTo>
                    <a:lnTo>
                      <a:pt x="168" y="414"/>
                    </a:lnTo>
                    <a:lnTo>
                      <a:pt x="168" y="414"/>
                    </a:lnTo>
                    <a:lnTo>
                      <a:pt x="168" y="414"/>
                    </a:lnTo>
                    <a:lnTo>
                      <a:pt x="0" y="41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D1C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92" name="Freeform 91"/>
              <p:cNvSpPr>
                <a:spLocks/>
              </p:cNvSpPr>
              <p:nvPr/>
            </p:nvSpPr>
            <p:spPr bwMode="auto">
              <a:xfrm>
                <a:off x="7987860" y="383717"/>
                <a:ext cx="140025" cy="1337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70"/>
                  </a:cxn>
                  <a:cxn ang="0">
                    <a:pos x="142" y="170"/>
                  </a:cxn>
                  <a:cxn ang="0">
                    <a:pos x="142" y="170"/>
                  </a:cxn>
                  <a:cxn ang="0">
                    <a:pos x="152" y="168"/>
                  </a:cxn>
                  <a:cxn ang="0">
                    <a:pos x="162" y="164"/>
                  </a:cxn>
                  <a:cxn ang="0">
                    <a:pos x="168" y="160"/>
                  </a:cxn>
                  <a:cxn ang="0">
                    <a:pos x="172" y="154"/>
                  </a:cxn>
                  <a:cxn ang="0">
                    <a:pos x="174" y="148"/>
                  </a:cxn>
                  <a:cxn ang="0">
                    <a:pos x="176" y="140"/>
                  </a:cxn>
                  <a:cxn ang="0">
                    <a:pos x="178" y="126"/>
                  </a:cxn>
                  <a:cxn ang="0">
                    <a:pos x="178" y="38"/>
                  </a:cxn>
                  <a:cxn ang="0">
                    <a:pos x="178" y="38"/>
                  </a:cxn>
                  <a:cxn ang="0">
                    <a:pos x="174" y="24"/>
                  </a:cxn>
                  <a:cxn ang="0">
                    <a:pos x="172" y="18"/>
                  </a:cxn>
                  <a:cxn ang="0">
                    <a:pos x="168" y="12"/>
                  </a:cxn>
                  <a:cxn ang="0">
                    <a:pos x="164" y="8"/>
                  </a:cxn>
                  <a:cxn ang="0">
                    <a:pos x="156" y="2"/>
                  </a:cxn>
                  <a:cxn ang="0">
                    <a:pos x="148" y="0"/>
                  </a:cxn>
                  <a:cxn ang="0">
                    <a:pos x="136" y="0"/>
                  </a:cxn>
                  <a:cxn ang="0">
                    <a:pos x="0" y="0"/>
                  </a:cxn>
                </a:cxnLst>
                <a:rect l="0" t="0" r="r" b="b"/>
                <a:pathLst>
                  <a:path w="178" h="170">
                    <a:moveTo>
                      <a:pt x="0" y="0"/>
                    </a:moveTo>
                    <a:lnTo>
                      <a:pt x="0" y="170"/>
                    </a:lnTo>
                    <a:lnTo>
                      <a:pt x="142" y="170"/>
                    </a:lnTo>
                    <a:lnTo>
                      <a:pt x="142" y="170"/>
                    </a:lnTo>
                    <a:lnTo>
                      <a:pt x="152" y="168"/>
                    </a:lnTo>
                    <a:lnTo>
                      <a:pt x="162" y="164"/>
                    </a:lnTo>
                    <a:lnTo>
                      <a:pt x="168" y="160"/>
                    </a:lnTo>
                    <a:lnTo>
                      <a:pt x="172" y="154"/>
                    </a:lnTo>
                    <a:lnTo>
                      <a:pt x="174" y="148"/>
                    </a:lnTo>
                    <a:lnTo>
                      <a:pt x="176" y="140"/>
                    </a:lnTo>
                    <a:lnTo>
                      <a:pt x="178" y="126"/>
                    </a:lnTo>
                    <a:lnTo>
                      <a:pt x="178" y="38"/>
                    </a:lnTo>
                    <a:lnTo>
                      <a:pt x="178" y="38"/>
                    </a:lnTo>
                    <a:lnTo>
                      <a:pt x="174" y="24"/>
                    </a:lnTo>
                    <a:lnTo>
                      <a:pt x="172" y="18"/>
                    </a:lnTo>
                    <a:lnTo>
                      <a:pt x="168" y="12"/>
                    </a:lnTo>
                    <a:lnTo>
                      <a:pt x="164" y="8"/>
                    </a:lnTo>
                    <a:lnTo>
                      <a:pt x="156" y="2"/>
                    </a:lnTo>
                    <a:lnTo>
                      <a:pt x="148" y="0"/>
                    </a:lnTo>
                    <a:lnTo>
                      <a:pt x="1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1C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7986287" y="382143"/>
                <a:ext cx="141598" cy="136878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2"/>
                  </a:cxn>
                  <a:cxn ang="0">
                    <a:pos x="0" y="174"/>
                  </a:cxn>
                  <a:cxn ang="0">
                    <a:pos x="144" y="174"/>
                  </a:cxn>
                  <a:cxn ang="0">
                    <a:pos x="144" y="174"/>
                  </a:cxn>
                  <a:cxn ang="0">
                    <a:pos x="144" y="174"/>
                  </a:cxn>
                  <a:cxn ang="0">
                    <a:pos x="154" y="170"/>
                  </a:cxn>
                  <a:cxn ang="0">
                    <a:pos x="164" y="166"/>
                  </a:cxn>
                  <a:cxn ang="0">
                    <a:pos x="170" y="162"/>
                  </a:cxn>
                  <a:cxn ang="0">
                    <a:pos x="174" y="156"/>
                  </a:cxn>
                  <a:cxn ang="0">
                    <a:pos x="176" y="150"/>
                  </a:cxn>
                  <a:cxn ang="0">
                    <a:pos x="178" y="142"/>
                  </a:cxn>
                  <a:cxn ang="0">
                    <a:pos x="180" y="128"/>
                  </a:cxn>
                  <a:cxn ang="0">
                    <a:pos x="180" y="40"/>
                  </a:cxn>
                  <a:cxn ang="0">
                    <a:pos x="180" y="40"/>
                  </a:cxn>
                  <a:cxn ang="0">
                    <a:pos x="180" y="40"/>
                  </a:cxn>
                  <a:cxn ang="0">
                    <a:pos x="176" y="26"/>
                  </a:cxn>
                  <a:cxn ang="0">
                    <a:pos x="174" y="20"/>
                  </a:cxn>
                  <a:cxn ang="0">
                    <a:pos x="170" y="14"/>
                  </a:cxn>
                  <a:cxn ang="0">
                    <a:pos x="166" y="8"/>
                  </a:cxn>
                  <a:cxn ang="0">
                    <a:pos x="158" y="4"/>
                  </a:cxn>
                  <a:cxn ang="0">
                    <a:pos x="150" y="2"/>
                  </a:cxn>
                  <a:cxn ang="0">
                    <a:pos x="138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38" y="2"/>
                  </a:cxn>
                  <a:cxn ang="0">
                    <a:pos x="138" y="2"/>
                  </a:cxn>
                  <a:cxn ang="0">
                    <a:pos x="150" y="2"/>
                  </a:cxn>
                  <a:cxn ang="0">
                    <a:pos x="158" y="6"/>
                  </a:cxn>
                  <a:cxn ang="0">
                    <a:pos x="166" y="10"/>
                  </a:cxn>
                  <a:cxn ang="0">
                    <a:pos x="170" y="14"/>
                  </a:cxn>
                  <a:cxn ang="0">
                    <a:pos x="174" y="20"/>
                  </a:cxn>
                  <a:cxn ang="0">
                    <a:pos x="176" y="26"/>
                  </a:cxn>
                  <a:cxn ang="0">
                    <a:pos x="178" y="40"/>
                  </a:cxn>
                  <a:cxn ang="0">
                    <a:pos x="180" y="40"/>
                  </a:cxn>
                  <a:cxn ang="0">
                    <a:pos x="178" y="40"/>
                  </a:cxn>
                  <a:cxn ang="0">
                    <a:pos x="178" y="128"/>
                  </a:cxn>
                  <a:cxn ang="0">
                    <a:pos x="178" y="128"/>
                  </a:cxn>
                  <a:cxn ang="0">
                    <a:pos x="178" y="142"/>
                  </a:cxn>
                  <a:cxn ang="0">
                    <a:pos x="176" y="150"/>
                  </a:cxn>
                  <a:cxn ang="0">
                    <a:pos x="174" y="156"/>
                  </a:cxn>
                  <a:cxn ang="0">
                    <a:pos x="168" y="160"/>
                  </a:cxn>
                  <a:cxn ang="0">
                    <a:pos x="162" y="166"/>
                  </a:cxn>
                  <a:cxn ang="0">
                    <a:pos x="154" y="170"/>
                  </a:cxn>
                  <a:cxn ang="0">
                    <a:pos x="144" y="172"/>
                  </a:cxn>
                  <a:cxn ang="0">
                    <a:pos x="144" y="172"/>
                  </a:cxn>
                  <a:cxn ang="0">
                    <a:pos x="144" y="172"/>
                  </a:cxn>
                  <a:cxn ang="0">
                    <a:pos x="2" y="17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180" h="174">
                    <a:moveTo>
                      <a:pt x="2" y="2"/>
                    </a:moveTo>
                    <a:lnTo>
                      <a:pt x="0" y="2"/>
                    </a:lnTo>
                    <a:lnTo>
                      <a:pt x="0" y="174"/>
                    </a:lnTo>
                    <a:lnTo>
                      <a:pt x="144" y="174"/>
                    </a:lnTo>
                    <a:lnTo>
                      <a:pt x="144" y="174"/>
                    </a:lnTo>
                    <a:lnTo>
                      <a:pt x="144" y="174"/>
                    </a:lnTo>
                    <a:lnTo>
                      <a:pt x="154" y="170"/>
                    </a:lnTo>
                    <a:lnTo>
                      <a:pt x="164" y="166"/>
                    </a:lnTo>
                    <a:lnTo>
                      <a:pt x="170" y="162"/>
                    </a:lnTo>
                    <a:lnTo>
                      <a:pt x="174" y="156"/>
                    </a:lnTo>
                    <a:lnTo>
                      <a:pt x="176" y="150"/>
                    </a:lnTo>
                    <a:lnTo>
                      <a:pt x="178" y="142"/>
                    </a:lnTo>
                    <a:lnTo>
                      <a:pt x="180" y="128"/>
                    </a:lnTo>
                    <a:lnTo>
                      <a:pt x="180" y="40"/>
                    </a:lnTo>
                    <a:lnTo>
                      <a:pt x="180" y="40"/>
                    </a:lnTo>
                    <a:lnTo>
                      <a:pt x="180" y="40"/>
                    </a:lnTo>
                    <a:lnTo>
                      <a:pt x="176" y="26"/>
                    </a:lnTo>
                    <a:lnTo>
                      <a:pt x="174" y="20"/>
                    </a:lnTo>
                    <a:lnTo>
                      <a:pt x="170" y="14"/>
                    </a:lnTo>
                    <a:lnTo>
                      <a:pt x="166" y="8"/>
                    </a:lnTo>
                    <a:lnTo>
                      <a:pt x="158" y="4"/>
                    </a:lnTo>
                    <a:lnTo>
                      <a:pt x="150" y="2"/>
                    </a:lnTo>
                    <a:lnTo>
                      <a:pt x="138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138" y="2"/>
                    </a:lnTo>
                    <a:lnTo>
                      <a:pt x="138" y="2"/>
                    </a:lnTo>
                    <a:lnTo>
                      <a:pt x="150" y="2"/>
                    </a:lnTo>
                    <a:lnTo>
                      <a:pt x="158" y="6"/>
                    </a:lnTo>
                    <a:lnTo>
                      <a:pt x="166" y="10"/>
                    </a:lnTo>
                    <a:lnTo>
                      <a:pt x="170" y="14"/>
                    </a:lnTo>
                    <a:lnTo>
                      <a:pt x="174" y="20"/>
                    </a:lnTo>
                    <a:lnTo>
                      <a:pt x="176" y="26"/>
                    </a:lnTo>
                    <a:lnTo>
                      <a:pt x="178" y="40"/>
                    </a:lnTo>
                    <a:lnTo>
                      <a:pt x="180" y="40"/>
                    </a:lnTo>
                    <a:lnTo>
                      <a:pt x="178" y="40"/>
                    </a:lnTo>
                    <a:lnTo>
                      <a:pt x="178" y="128"/>
                    </a:lnTo>
                    <a:lnTo>
                      <a:pt x="178" y="128"/>
                    </a:lnTo>
                    <a:lnTo>
                      <a:pt x="178" y="142"/>
                    </a:lnTo>
                    <a:lnTo>
                      <a:pt x="176" y="150"/>
                    </a:lnTo>
                    <a:lnTo>
                      <a:pt x="174" y="156"/>
                    </a:lnTo>
                    <a:lnTo>
                      <a:pt x="168" y="160"/>
                    </a:lnTo>
                    <a:lnTo>
                      <a:pt x="162" y="166"/>
                    </a:lnTo>
                    <a:lnTo>
                      <a:pt x="154" y="170"/>
                    </a:lnTo>
                    <a:lnTo>
                      <a:pt x="144" y="172"/>
                    </a:lnTo>
                    <a:lnTo>
                      <a:pt x="144" y="172"/>
                    </a:lnTo>
                    <a:lnTo>
                      <a:pt x="144" y="172"/>
                    </a:lnTo>
                    <a:lnTo>
                      <a:pt x="2" y="17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ED1C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7770743" y="959549"/>
                <a:ext cx="69226" cy="84959"/>
              </a:xfrm>
              <a:custGeom>
                <a:avLst/>
                <a:gdLst/>
                <a:ahLst/>
                <a:cxnLst>
                  <a:cxn ang="0">
                    <a:pos x="42" y="66"/>
                  </a:cxn>
                  <a:cxn ang="0">
                    <a:pos x="38" y="108"/>
                  </a:cxn>
                  <a:cxn ang="0">
                    <a:pos x="24" y="108"/>
                  </a:cxn>
                  <a:cxn ang="0">
                    <a:pos x="30" y="66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38" y="54"/>
                  </a:cxn>
                  <a:cxn ang="0">
                    <a:pos x="38" y="54"/>
                  </a:cxn>
                  <a:cxn ang="0">
                    <a:pos x="74" y="0"/>
                  </a:cxn>
                  <a:cxn ang="0">
                    <a:pos x="88" y="0"/>
                  </a:cxn>
                  <a:cxn ang="0">
                    <a:pos x="42" y="66"/>
                  </a:cxn>
                </a:cxnLst>
                <a:rect l="0" t="0" r="r" b="b"/>
                <a:pathLst>
                  <a:path w="88" h="108">
                    <a:moveTo>
                      <a:pt x="42" y="66"/>
                    </a:moveTo>
                    <a:lnTo>
                      <a:pt x="38" y="108"/>
                    </a:lnTo>
                    <a:lnTo>
                      <a:pt x="24" y="108"/>
                    </a:lnTo>
                    <a:lnTo>
                      <a:pt x="30" y="66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74" y="0"/>
                    </a:lnTo>
                    <a:lnTo>
                      <a:pt x="88" y="0"/>
                    </a:lnTo>
                    <a:lnTo>
                      <a:pt x="42" y="66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95" name="Freeform 94"/>
              <p:cNvSpPr>
                <a:spLocks noEditPoints="1"/>
              </p:cNvSpPr>
              <p:nvPr/>
            </p:nvSpPr>
            <p:spPr bwMode="auto">
              <a:xfrm>
                <a:off x="7830529" y="978429"/>
                <a:ext cx="62932" cy="67652"/>
              </a:xfrm>
              <a:custGeom>
                <a:avLst/>
                <a:gdLst/>
                <a:ahLst/>
                <a:cxnLst>
                  <a:cxn ang="0">
                    <a:pos x="78" y="42"/>
                  </a:cxn>
                  <a:cxn ang="0">
                    <a:pos x="74" y="60"/>
                  </a:cxn>
                  <a:cxn ang="0">
                    <a:pos x="70" y="68"/>
                  </a:cxn>
                  <a:cxn ang="0">
                    <a:pos x="64" y="74"/>
                  </a:cxn>
                  <a:cxn ang="0">
                    <a:pos x="50" y="82"/>
                  </a:cxn>
                  <a:cxn ang="0">
                    <a:pos x="42" y="84"/>
                  </a:cxn>
                  <a:cxn ang="0">
                    <a:pos x="34" y="86"/>
                  </a:cxn>
                  <a:cxn ang="0">
                    <a:pos x="18" y="82"/>
                  </a:cxn>
                  <a:cxn ang="0">
                    <a:pos x="12" y="78"/>
                  </a:cxn>
                  <a:cxn ang="0">
                    <a:pos x="6" y="74"/>
                  </a:cxn>
                  <a:cxn ang="0">
                    <a:pos x="0" y="60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4" y="24"/>
                  </a:cxn>
                  <a:cxn ang="0">
                    <a:pos x="14" y="12"/>
                  </a:cxn>
                  <a:cxn ang="0">
                    <a:pos x="20" y="6"/>
                  </a:cxn>
                  <a:cxn ang="0">
                    <a:pos x="36" y="0"/>
                  </a:cxn>
                  <a:cxn ang="0">
                    <a:pos x="44" y="0"/>
                  </a:cxn>
                  <a:cxn ang="0">
                    <a:pos x="60" y="4"/>
                  </a:cxn>
                  <a:cxn ang="0">
                    <a:pos x="68" y="6"/>
                  </a:cxn>
                  <a:cxn ang="0">
                    <a:pos x="72" y="12"/>
                  </a:cxn>
                  <a:cxn ang="0">
                    <a:pos x="78" y="24"/>
                  </a:cxn>
                  <a:cxn ang="0">
                    <a:pos x="80" y="34"/>
                  </a:cxn>
                  <a:cxn ang="0">
                    <a:pos x="78" y="42"/>
                  </a:cxn>
                  <a:cxn ang="0">
                    <a:pos x="66" y="42"/>
                  </a:cxn>
                  <a:cxn ang="0">
                    <a:pos x="66" y="28"/>
                  </a:cxn>
                  <a:cxn ang="0">
                    <a:pos x="62" y="18"/>
                  </a:cxn>
                  <a:cxn ang="0">
                    <a:pos x="58" y="14"/>
                  </a:cxn>
                  <a:cxn ang="0">
                    <a:pos x="54" y="12"/>
                  </a:cxn>
                  <a:cxn ang="0">
                    <a:pos x="44" y="8"/>
                  </a:cxn>
                  <a:cxn ang="0">
                    <a:pos x="38" y="10"/>
                  </a:cxn>
                  <a:cxn ang="0">
                    <a:pos x="28" y="14"/>
                  </a:cxn>
                  <a:cxn ang="0">
                    <a:pos x="22" y="18"/>
                  </a:cxn>
                  <a:cxn ang="0">
                    <a:pos x="14" y="42"/>
                  </a:cxn>
                  <a:cxn ang="0">
                    <a:pos x="14" y="56"/>
                  </a:cxn>
                  <a:cxn ang="0">
                    <a:pos x="16" y="68"/>
                  </a:cxn>
                  <a:cxn ang="0">
                    <a:pos x="20" y="72"/>
                  </a:cxn>
                  <a:cxn ang="0">
                    <a:pos x="24" y="74"/>
                  </a:cxn>
                  <a:cxn ang="0">
                    <a:pos x="36" y="78"/>
                  </a:cxn>
                  <a:cxn ang="0">
                    <a:pos x="42" y="76"/>
                  </a:cxn>
                  <a:cxn ang="0">
                    <a:pos x="48" y="74"/>
                  </a:cxn>
                  <a:cxn ang="0">
                    <a:pos x="56" y="68"/>
                  </a:cxn>
                  <a:cxn ang="0">
                    <a:pos x="62" y="56"/>
                  </a:cxn>
                  <a:cxn ang="0">
                    <a:pos x="66" y="42"/>
                  </a:cxn>
                </a:cxnLst>
                <a:rect l="0" t="0" r="r" b="b"/>
                <a:pathLst>
                  <a:path w="80" h="86">
                    <a:moveTo>
                      <a:pt x="78" y="42"/>
                    </a:moveTo>
                    <a:lnTo>
                      <a:pt x="78" y="42"/>
                    </a:lnTo>
                    <a:lnTo>
                      <a:pt x="76" y="52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70" y="68"/>
                    </a:lnTo>
                    <a:lnTo>
                      <a:pt x="64" y="74"/>
                    </a:lnTo>
                    <a:lnTo>
                      <a:pt x="64" y="74"/>
                    </a:lnTo>
                    <a:lnTo>
                      <a:pt x="58" y="78"/>
                    </a:lnTo>
                    <a:lnTo>
                      <a:pt x="50" y="82"/>
                    </a:lnTo>
                    <a:lnTo>
                      <a:pt x="50" y="82"/>
                    </a:lnTo>
                    <a:lnTo>
                      <a:pt x="42" y="84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6" y="84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2" y="78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2" y="6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4"/>
                    </a:lnTo>
                    <a:lnTo>
                      <a:pt x="4" y="24"/>
                    </a:lnTo>
                    <a:lnTo>
                      <a:pt x="8" y="18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20" y="6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54" y="0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8" y="6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6" y="18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80" y="34"/>
                    </a:lnTo>
                    <a:lnTo>
                      <a:pt x="78" y="42"/>
                    </a:lnTo>
                    <a:lnTo>
                      <a:pt x="78" y="42"/>
                    </a:lnTo>
                    <a:close/>
                    <a:moveTo>
                      <a:pt x="66" y="42"/>
                    </a:moveTo>
                    <a:lnTo>
                      <a:pt x="66" y="42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4" y="22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58" y="14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0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8" y="10"/>
                    </a:lnTo>
                    <a:lnTo>
                      <a:pt x="32" y="12"/>
                    </a:lnTo>
                    <a:lnTo>
                      <a:pt x="28" y="14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16" y="2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20" y="72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30" y="76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2" y="76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52" y="72"/>
                    </a:lnTo>
                    <a:lnTo>
                      <a:pt x="56" y="68"/>
                    </a:lnTo>
                    <a:lnTo>
                      <a:pt x="56" y="68"/>
                    </a:lnTo>
                    <a:lnTo>
                      <a:pt x="62" y="56"/>
                    </a:lnTo>
                    <a:lnTo>
                      <a:pt x="62" y="56"/>
                    </a:lnTo>
                    <a:lnTo>
                      <a:pt x="66" y="42"/>
                    </a:lnTo>
                    <a:lnTo>
                      <a:pt x="66" y="42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7907621" y="980002"/>
                <a:ext cx="58213" cy="64506"/>
              </a:xfrm>
              <a:custGeom>
                <a:avLst/>
                <a:gdLst/>
                <a:ahLst/>
                <a:cxnLst>
                  <a:cxn ang="0">
                    <a:pos x="54" y="82"/>
                  </a:cxn>
                  <a:cxn ang="0">
                    <a:pos x="54" y="72"/>
                  </a:cxn>
                  <a:cxn ang="0">
                    <a:pos x="54" y="72"/>
                  </a:cxn>
                  <a:cxn ang="0">
                    <a:pos x="44" y="78"/>
                  </a:cxn>
                  <a:cxn ang="0">
                    <a:pos x="44" y="78"/>
                  </a:cxn>
                  <a:cxn ang="0">
                    <a:pos x="34" y="82"/>
                  </a:cxn>
                  <a:cxn ang="0">
                    <a:pos x="34" y="82"/>
                  </a:cxn>
                  <a:cxn ang="0">
                    <a:pos x="28" y="82"/>
                  </a:cxn>
                  <a:cxn ang="0">
                    <a:pos x="28" y="82"/>
                  </a:cxn>
                  <a:cxn ang="0">
                    <a:pos x="20" y="82"/>
                  </a:cxn>
                  <a:cxn ang="0">
                    <a:pos x="20" y="82"/>
                  </a:cxn>
                  <a:cxn ang="0">
                    <a:pos x="12" y="82"/>
                  </a:cxn>
                  <a:cxn ang="0">
                    <a:pos x="12" y="82"/>
                  </a:cxn>
                  <a:cxn ang="0">
                    <a:pos x="6" y="78"/>
                  </a:cxn>
                  <a:cxn ang="0">
                    <a:pos x="6" y="78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0" y="58"/>
                  </a:cxn>
                  <a:cxn ang="0">
                    <a:pos x="8" y="0"/>
                  </a:cxn>
                  <a:cxn ang="0">
                    <a:pos x="20" y="0"/>
                  </a:cxn>
                  <a:cxn ang="0">
                    <a:pos x="14" y="52"/>
                  </a:cxn>
                  <a:cxn ang="0">
                    <a:pos x="14" y="52"/>
                  </a:cxn>
                  <a:cxn ang="0">
                    <a:pos x="12" y="58"/>
                  </a:cxn>
                  <a:cxn ang="0">
                    <a:pos x="12" y="58"/>
                  </a:cxn>
                  <a:cxn ang="0">
                    <a:pos x="14" y="66"/>
                  </a:cxn>
                  <a:cxn ang="0">
                    <a:pos x="14" y="66"/>
                  </a:cxn>
                  <a:cxn ang="0">
                    <a:pos x="16" y="70"/>
                  </a:cxn>
                  <a:cxn ang="0">
                    <a:pos x="16" y="70"/>
                  </a:cxn>
                  <a:cxn ang="0">
                    <a:pos x="20" y="72"/>
                  </a:cxn>
                  <a:cxn ang="0">
                    <a:pos x="24" y="72"/>
                  </a:cxn>
                  <a:cxn ang="0">
                    <a:pos x="24" y="72"/>
                  </a:cxn>
                  <a:cxn ang="0">
                    <a:pos x="34" y="72"/>
                  </a:cxn>
                  <a:cxn ang="0">
                    <a:pos x="34" y="72"/>
                  </a:cxn>
                  <a:cxn ang="0">
                    <a:pos x="42" y="70"/>
                  </a:cxn>
                  <a:cxn ang="0">
                    <a:pos x="42" y="70"/>
                  </a:cxn>
                  <a:cxn ang="0">
                    <a:pos x="48" y="66"/>
                  </a:cxn>
                  <a:cxn ang="0">
                    <a:pos x="48" y="66"/>
                  </a:cxn>
                  <a:cxn ang="0">
                    <a:pos x="54" y="64"/>
                  </a:cxn>
                  <a:cxn ang="0">
                    <a:pos x="62" y="0"/>
                  </a:cxn>
                  <a:cxn ang="0">
                    <a:pos x="74" y="0"/>
                  </a:cxn>
                  <a:cxn ang="0">
                    <a:pos x="64" y="82"/>
                  </a:cxn>
                  <a:cxn ang="0">
                    <a:pos x="54" y="82"/>
                  </a:cxn>
                </a:cxnLst>
                <a:rect l="0" t="0" r="r" b="b"/>
                <a:pathLst>
                  <a:path w="74" h="82">
                    <a:moveTo>
                      <a:pt x="54" y="82"/>
                    </a:moveTo>
                    <a:lnTo>
                      <a:pt x="54" y="72"/>
                    </a:lnTo>
                    <a:lnTo>
                      <a:pt x="54" y="72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34" y="82"/>
                    </a:lnTo>
                    <a:lnTo>
                      <a:pt x="34" y="82"/>
                    </a:lnTo>
                    <a:lnTo>
                      <a:pt x="28" y="82"/>
                    </a:lnTo>
                    <a:lnTo>
                      <a:pt x="28" y="82"/>
                    </a:lnTo>
                    <a:lnTo>
                      <a:pt x="20" y="82"/>
                    </a:lnTo>
                    <a:lnTo>
                      <a:pt x="20" y="82"/>
                    </a:lnTo>
                    <a:lnTo>
                      <a:pt x="12" y="82"/>
                    </a:lnTo>
                    <a:lnTo>
                      <a:pt x="12" y="82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58"/>
                    </a:lnTo>
                    <a:lnTo>
                      <a:pt x="8" y="0"/>
                    </a:lnTo>
                    <a:lnTo>
                      <a:pt x="20" y="0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2" y="58"/>
                    </a:lnTo>
                    <a:lnTo>
                      <a:pt x="12" y="58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6" y="70"/>
                    </a:lnTo>
                    <a:lnTo>
                      <a:pt x="16" y="70"/>
                    </a:lnTo>
                    <a:lnTo>
                      <a:pt x="20" y="72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34" y="72"/>
                    </a:lnTo>
                    <a:lnTo>
                      <a:pt x="34" y="72"/>
                    </a:lnTo>
                    <a:lnTo>
                      <a:pt x="42" y="70"/>
                    </a:lnTo>
                    <a:lnTo>
                      <a:pt x="42" y="70"/>
                    </a:lnTo>
                    <a:lnTo>
                      <a:pt x="48" y="66"/>
                    </a:lnTo>
                    <a:lnTo>
                      <a:pt x="48" y="66"/>
                    </a:lnTo>
                    <a:lnTo>
                      <a:pt x="54" y="64"/>
                    </a:lnTo>
                    <a:lnTo>
                      <a:pt x="62" y="0"/>
                    </a:lnTo>
                    <a:lnTo>
                      <a:pt x="74" y="0"/>
                    </a:lnTo>
                    <a:lnTo>
                      <a:pt x="64" y="82"/>
                    </a:lnTo>
                    <a:lnTo>
                      <a:pt x="54" y="82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97" name="Freeform 96"/>
              <p:cNvSpPr>
                <a:spLocks/>
              </p:cNvSpPr>
              <p:nvPr/>
            </p:nvSpPr>
            <p:spPr bwMode="auto">
              <a:xfrm>
                <a:off x="7978420" y="980002"/>
                <a:ext cx="42479" cy="64506"/>
              </a:xfrm>
              <a:custGeom>
                <a:avLst/>
                <a:gdLst/>
                <a:ahLst/>
                <a:cxnLst>
                  <a:cxn ang="0">
                    <a:pos x="34" y="12"/>
                  </a:cxn>
                  <a:cxn ang="0">
                    <a:pos x="34" y="12"/>
                  </a:cxn>
                  <a:cxn ang="0">
                    <a:pos x="26" y="14"/>
                  </a:cxn>
                  <a:cxn ang="0">
                    <a:pos x="20" y="18"/>
                  </a:cxn>
                  <a:cxn ang="0">
                    <a:pos x="12" y="82"/>
                  </a:cxn>
                  <a:cxn ang="0">
                    <a:pos x="0" y="82"/>
                  </a:cxn>
                  <a:cxn ang="0">
                    <a:pos x="10" y="0"/>
                  </a:cxn>
                  <a:cxn ang="0">
                    <a:pos x="20" y="0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30" y="4"/>
                  </a:cxn>
                  <a:cxn ang="0">
                    <a:pos x="30" y="4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54" y="0"/>
                  </a:cxn>
                  <a:cxn ang="0">
                    <a:pos x="52" y="10"/>
                  </a:cxn>
                  <a:cxn ang="0">
                    <a:pos x="52" y="10"/>
                  </a:cxn>
                  <a:cxn ang="0">
                    <a:pos x="34" y="12"/>
                  </a:cxn>
                  <a:cxn ang="0">
                    <a:pos x="34" y="12"/>
                  </a:cxn>
                </a:cxnLst>
                <a:rect l="0" t="0" r="r" b="b"/>
                <a:pathLst>
                  <a:path w="54" h="82">
                    <a:moveTo>
                      <a:pt x="34" y="12"/>
                    </a:moveTo>
                    <a:lnTo>
                      <a:pt x="34" y="12"/>
                    </a:lnTo>
                    <a:lnTo>
                      <a:pt x="26" y="14"/>
                    </a:lnTo>
                    <a:lnTo>
                      <a:pt x="20" y="18"/>
                    </a:lnTo>
                    <a:lnTo>
                      <a:pt x="12" y="82"/>
                    </a:lnTo>
                    <a:lnTo>
                      <a:pt x="0" y="82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34" y="12"/>
                    </a:lnTo>
                    <a:lnTo>
                      <a:pt x="34" y="12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98" name="Freeform 97"/>
              <p:cNvSpPr>
                <a:spLocks/>
              </p:cNvSpPr>
              <p:nvPr/>
            </p:nvSpPr>
            <p:spPr bwMode="auto">
              <a:xfrm>
                <a:off x="8066526" y="959549"/>
                <a:ext cx="77092" cy="84959"/>
              </a:xfrm>
              <a:custGeom>
                <a:avLst/>
                <a:gdLst/>
                <a:ahLst/>
                <a:cxnLst>
                  <a:cxn ang="0">
                    <a:pos x="84" y="108"/>
                  </a:cxn>
                  <a:cxn ang="0">
                    <a:pos x="66" y="108"/>
                  </a:cxn>
                  <a:cxn ang="0">
                    <a:pos x="24" y="10"/>
                  </a:cxn>
                  <a:cxn ang="0">
                    <a:pos x="22" y="10"/>
                  </a:cxn>
                  <a:cxn ang="0">
                    <a:pos x="12" y="108"/>
                  </a:cxn>
                  <a:cxn ang="0">
                    <a:pos x="0" y="108"/>
                  </a:cxn>
                  <a:cxn ang="0">
                    <a:pos x="14" y="0"/>
                  </a:cxn>
                  <a:cxn ang="0">
                    <a:pos x="32" y="0"/>
                  </a:cxn>
                  <a:cxn ang="0">
                    <a:pos x="74" y="94"/>
                  </a:cxn>
                  <a:cxn ang="0">
                    <a:pos x="76" y="94"/>
                  </a:cxn>
                  <a:cxn ang="0">
                    <a:pos x="86" y="0"/>
                  </a:cxn>
                  <a:cxn ang="0">
                    <a:pos x="98" y="0"/>
                  </a:cxn>
                  <a:cxn ang="0">
                    <a:pos x="84" y="108"/>
                  </a:cxn>
                </a:cxnLst>
                <a:rect l="0" t="0" r="r" b="b"/>
                <a:pathLst>
                  <a:path w="98" h="108">
                    <a:moveTo>
                      <a:pt x="84" y="108"/>
                    </a:moveTo>
                    <a:lnTo>
                      <a:pt x="66" y="108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12" y="108"/>
                    </a:lnTo>
                    <a:lnTo>
                      <a:pt x="0" y="108"/>
                    </a:lnTo>
                    <a:lnTo>
                      <a:pt x="14" y="0"/>
                    </a:lnTo>
                    <a:lnTo>
                      <a:pt x="32" y="0"/>
                    </a:lnTo>
                    <a:lnTo>
                      <a:pt x="74" y="94"/>
                    </a:lnTo>
                    <a:lnTo>
                      <a:pt x="76" y="94"/>
                    </a:lnTo>
                    <a:lnTo>
                      <a:pt x="86" y="0"/>
                    </a:lnTo>
                    <a:lnTo>
                      <a:pt x="98" y="0"/>
                    </a:lnTo>
                    <a:lnTo>
                      <a:pt x="84" y="108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99" name="Freeform 98"/>
              <p:cNvSpPr>
                <a:spLocks noEditPoints="1"/>
              </p:cNvSpPr>
              <p:nvPr/>
            </p:nvSpPr>
            <p:spPr bwMode="auto">
              <a:xfrm>
                <a:off x="8153058" y="978429"/>
                <a:ext cx="59786" cy="67652"/>
              </a:xfrm>
              <a:custGeom>
                <a:avLst/>
                <a:gdLst/>
                <a:ahLst/>
                <a:cxnLst>
                  <a:cxn ang="0">
                    <a:pos x="14" y="46"/>
                  </a:cxn>
                  <a:cxn ang="0">
                    <a:pos x="16" y="64"/>
                  </a:cxn>
                  <a:cxn ang="0">
                    <a:pos x="20" y="70"/>
                  </a:cxn>
                  <a:cxn ang="0">
                    <a:pos x="24" y="72"/>
                  </a:cxn>
                  <a:cxn ang="0">
                    <a:pos x="34" y="76"/>
                  </a:cxn>
                  <a:cxn ang="0">
                    <a:pos x="44" y="78"/>
                  </a:cxn>
                  <a:cxn ang="0">
                    <a:pos x="56" y="76"/>
                  </a:cxn>
                  <a:cxn ang="0">
                    <a:pos x="66" y="74"/>
                  </a:cxn>
                  <a:cxn ang="0">
                    <a:pos x="64" y="82"/>
                  </a:cxn>
                  <a:cxn ang="0">
                    <a:pos x="52" y="86"/>
                  </a:cxn>
                  <a:cxn ang="0">
                    <a:pos x="38" y="86"/>
                  </a:cxn>
                  <a:cxn ang="0">
                    <a:pos x="20" y="82"/>
                  </a:cxn>
                  <a:cxn ang="0">
                    <a:pos x="8" y="74"/>
                  </a:cxn>
                  <a:cxn ang="0">
                    <a:pos x="4" y="68"/>
                  </a:cxn>
                  <a:cxn ang="0">
                    <a:pos x="0" y="52"/>
                  </a:cxn>
                  <a:cxn ang="0">
                    <a:pos x="2" y="42"/>
                  </a:cxn>
                  <a:cxn ang="0">
                    <a:pos x="6" y="22"/>
                  </a:cxn>
                  <a:cxn ang="0">
                    <a:pos x="10" y="16"/>
                  </a:cxn>
                  <a:cxn ang="0">
                    <a:pos x="16" y="10"/>
                  </a:cxn>
                  <a:cxn ang="0">
                    <a:pos x="28" y="2"/>
                  </a:cxn>
                  <a:cxn ang="0">
                    <a:pos x="42" y="0"/>
                  </a:cxn>
                  <a:cxn ang="0">
                    <a:pos x="52" y="2"/>
                  </a:cxn>
                  <a:cxn ang="0">
                    <a:pos x="60" y="4"/>
                  </a:cxn>
                  <a:cxn ang="0">
                    <a:pos x="70" y="12"/>
                  </a:cxn>
                  <a:cxn ang="0">
                    <a:pos x="74" y="18"/>
                  </a:cxn>
                  <a:cxn ang="0">
                    <a:pos x="76" y="26"/>
                  </a:cxn>
                  <a:cxn ang="0">
                    <a:pos x="76" y="44"/>
                  </a:cxn>
                  <a:cxn ang="0">
                    <a:pos x="14" y="46"/>
                  </a:cxn>
                  <a:cxn ang="0">
                    <a:pos x="62" y="26"/>
                  </a:cxn>
                  <a:cxn ang="0">
                    <a:pos x="60" y="18"/>
                  </a:cxn>
                  <a:cxn ang="0">
                    <a:pos x="54" y="10"/>
                  </a:cxn>
                  <a:cxn ang="0">
                    <a:pos x="48" y="10"/>
                  </a:cxn>
                  <a:cxn ang="0">
                    <a:pos x="42" y="8"/>
                  </a:cxn>
                  <a:cxn ang="0">
                    <a:pos x="24" y="16"/>
                  </a:cxn>
                  <a:cxn ang="0">
                    <a:pos x="18" y="26"/>
                  </a:cxn>
                  <a:cxn ang="0">
                    <a:pos x="62" y="38"/>
                  </a:cxn>
                  <a:cxn ang="0">
                    <a:pos x="62" y="26"/>
                  </a:cxn>
                </a:cxnLst>
                <a:rect l="0" t="0" r="r" b="b"/>
                <a:pathLst>
                  <a:path w="76" h="86">
                    <a:moveTo>
                      <a:pt x="14" y="46"/>
                    </a:moveTo>
                    <a:lnTo>
                      <a:pt x="14" y="46"/>
                    </a:lnTo>
                    <a:lnTo>
                      <a:pt x="14" y="56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20" y="70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28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56" y="76"/>
                    </a:lnTo>
                    <a:lnTo>
                      <a:pt x="56" y="76"/>
                    </a:lnTo>
                    <a:lnTo>
                      <a:pt x="66" y="74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52" y="86"/>
                    </a:lnTo>
                    <a:lnTo>
                      <a:pt x="52" y="86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28" y="84"/>
                    </a:lnTo>
                    <a:lnTo>
                      <a:pt x="20" y="82"/>
                    </a:lnTo>
                    <a:lnTo>
                      <a:pt x="14" y="80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4" y="68"/>
                    </a:lnTo>
                    <a:lnTo>
                      <a:pt x="2" y="60"/>
                    </a:lnTo>
                    <a:lnTo>
                      <a:pt x="0" y="5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4" y="3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22" y="6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2" y="2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6" y="8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4" y="18"/>
                    </a:lnTo>
                    <a:lnTo>
                      <a:pt x="76" y="26"/>
                    </a:lnTo>
                    <a:lnTo>
                      <a:pt x="76" y="26"/>
                    </a:lnTo>
                    <a:lnTo>
                      <a:pt x="76" y="34"/>
                    </a:lnTo>
                    <a:lnTo>
                      <a:pt x="76" y="44"/>
                    </a:lnTo>
                    <a:lnTo>
                      <a:pt x="74" y="46"/>
                    </a:lnTo>
                    <a:lnTo>
                      <a:pt x="14" y="46"/>
                    </a:lnTo>
                    <a:close/>
                    <a:moveTo>
                      <a:pt x="62" y="26"/>
                    </a:moveTo>
                    <a:lnTo>
                      <a:pt x="62" y="26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56" y="14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48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2" y="10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18" y="26"/>
                    </a:lnTo>
                    <a:lnTo>
                      <a:pt x="14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26"/>
                    </a:lnTo>
                    <a:lnTo>
                      <a:pt x="62" y="26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00" name="Freeform 99"/>
              <p:cNvSpPr>
                <a:spLocks/>
              </p:cNvSpPr>
              <p:nvPr/>
            </p:nvSpPr>
            <p:spPr bwMode="auto">
              <a:xfrm>
                <a:off x="8222284" y="957976"/>
                <a:ext cx="42479" cy="86532"/>
              </a:xfrm>
              <a:custGeom>
                <a:avLst/>
                <a:gdLst/>
                <a:ahLst/>
                <a:cxnLst>
                  <a:cxn ang="0">
                    <a:pos x="30" y="38"/>
                  </a:cxn>
                  <a:cxn ang="0">
                    <a:pos x="22" y="90"/>
                  </a:cxn>
                  <a:cxn ang="0">
                    <a:pos x="22" y="90"/>
                  </a:cxn>
                  <a:cxn ang="0">
                    <a:pos x="22" y="96"/>
                  </a:cxn>
                  <a:cxn ang="0">
                    <a:pos x="22" y="96"/>
                  </a:cxn>
                  <a:cxn ang="0">
                    <a:pos x="24" y="100"/>
                  </a:cxn>
                  <a:cxn ang="0">
                    <a:pos x="24" y="100"/>
                  </a:cxn>
                  <a:cxn ang="0">
                    <a:pos x="28" y="100"/>
                  </a:cxn>
                  <a:cxn ang="0">
                    <a:pos x="28" y="100"/>
                  </a:cxn>
                  <a:cxn ang="0">
                    <a:pos x="34" y="100"/>
                  </a:cxn>
                  <a:cxn ang="0">
                    <a:pos x="44" y="100"/>
                  </a:cxn>
                  <a:cxn ang="0">
                    <a:pos x="44" y="110"/>
                  </a:cxn>
                  <a:cxn ang="0">
                    <a:pos x="32" y="110"/>
                  </a:cxn>
                  <a:cxn ang="0">
                    <a:pos x="32" y="110"/>
                  </a:cxn>
                  <a:cxn ang="0">
                    <a:pos x="20" y="110"/>
                  </a:cxn>
                  <a:cxn ang="0">
                    <a:pos x="20" y="110"/>
                  </a:cxn>
                  <a:cxn ang="0">
                    <a:pos x="14" y="108"/>
                  </a:cxn>
                  <a:cxn ang="0">
                    <a:pos x="14" y="108"/>
                  </a:cxn>
                  <a:cxn ang="0">
                    <a:pos x="12" y="104"/>
                  </a:cxn>
                  <a:cxn ang="0">
                    <a:pos x="10" y="102"/>
                  </a:cxn>
                  <a:cxn ang="0">
                    <a:pos x="10" y="102"/>
                  </a:cxn>
                  <a:cxn ang="0">
                    <a:pos x="10" y="90"/>
                  </a:cxn>
                  <a:cxn ang="0">
                    <a:pos x="18" y="38"/>
                  </a:cxn>
                  <a:cxn ang="0">
                    <a:pos x="0" y="38"/>
                  </a:cxn>
                  <a:cxn ang="0">
                    <a:pos x="2" y="28"/>
                  </a:cxn>
                  <a:cxn ang="0">
                    <a:pos x="18" y="28"/>
                  </a:cxn>
                  <a:cxn ang="0">
                    <a:pos x="22" y="4"/>
                  </a:cxn>
                  <a:cxn ang="0">
                    <a:pos x="22" y="4"/>
                  </a:cxn>
                  <a:cxn ang="0">
                    <a:pos x="24" y="4"/>
                  </a:cxn>
                  <a:cxn ang="0">
                    <a:pos x="24" y="4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34" y="0"/>
                  </a:cxn>
                  <a:cxn ang="0">
                    <a:pos x="30" y="28"/>
                  </a:cxn>
                  <a:cxn ang="0">
                    <a:pos x="54" y="28"/>
                  </a:cxn>
                  <a:cxn ang="0">
                    <a:pos x="52" y="38"/>
                  </a:cxn>
                  <a:cxn ang="0">
                    <a:pos x="30" y="38"/>
                  </a:cxn>
                </a:cxnLst>
                <a:rect l="0" t="0" r="r" b="b"/>
                <a:pathLst>
                  <a:path w="54" h="110">
                    <a:moveTo>
                      <a:pt x="30" y="38"/>
                    </a:moveTo>
                    <a:lnTo>
                      <a:pt x="22" y="90"/>
                    </a:lnTo>
                    <a:lnTo>
                      <a:pt x="22" y="90"/>
                    </a:lnTo>
                    <a:lnTo>
                      <a:pt x="22" y="96"/>
                    </a:lnTo>
                    <a:lnTo>
                      <a:pt x="22" y="96"/>
                    </a:lnTo>
                    <a:lnTo>
                      <a:pt x="24" y="100"/>
                    </a:lnTo>
                    <a:lnTo>
                      <a:pt x="24" y="100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34" y="100"/>
                    </a:lnTo>
                    <a:lnTo>
                      <a:pt x="44" y="100"/>
                    </a:lnTo>
                    <a:lnTo>
                      <a:pt x="44" y="110"/>
                    </a:lnTo>
                    <a:lnTo>
                      <a:pt x="32" y="110"/>
                    </a:lnTo>
                    <a:lnTo>
                      <a:pt x="32" y="110"/>
                    </a:lnTo>
                    <a:lnTo>
                      <a:pt x="20" y="110"/>
                    </a:lnTo>
                    <a:lnTo>
                      <a:pt x="20" y="110"/>
                    </a:lnTo>
                    <a:lnTo>
                      <a:pt x="14" y="108"/>
                    </a:lnTo>
                    <a:lnTo>
                      <a:pt x="14" y="108"/>
                    </a:lnTo>
                    <a:lnTo>
                      <a:pt x="12" y="104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10" y="90"/>
                    </a:lnTo>
                    <a:lnTo>
                      <a:pt x="18" y="38"/>
                    </a:lnTo>
                    <a:lnTo>
                      <a:pt x="0" y="38"/>
                    </a:lnTo>
                    <a:lnTo>
                      <a:pt x="2" y="28"/>
                    </a:lnTo>
                    <a:lnTo>
                      <a:pt x="18" y="28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0" y="28"/>
                    </a:lnTo>
                    <a:lnTo>
                      <a:pt x="54" y="28"/>
                    </a:lnTo>
                    <a:lnTo>
                      <a:pt x="52" y="38"/>
                    </a:lnTo>
                    <a:lnTo>
                      <a:pt x="30" y="38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01" name="Freeform 100"/>
              <p:cNvSpPr>
                <a:spLocks/>
              </p:cNvSpPr>
              <p:nvPr/>
            </p:nvSpPr>
            <p:spPr bwMode="auto">
              <a:xfrm>
                <a:off x="8271056" y="980002"/>
                <a:ext cx="92825" cy="64506"/>
              </a:xfrm>
              <a:custGeom>
                <a:avLst/>
                <a:gdLst/>
                <a:ahLst/>
                <a:cxnLst>
                  <a:cxn ang="0">
                    <a:pos x="88" y="82"/>
                  </a:cxn>
                  <a:cxn ang="0">
                    <a:pos x="70" y="82"/>
                  </a:cxn>
                  <a:cxn ang="0">
                    <a:pos x="58" y="12"/>
                  </a:cxn>
                  <a:cxn ang="0">
                    <a:pos x="56" y="12"/>
                  </a:cxn>
                  <a:cxn ang="0">
                    <a:pos x="30" y="82"/>
                  </a:cxn>
                  <a:cxn ang="0">
                    <a:pos x="10" y="8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4" y="10"/>
                  </a:cxn>
                  <a:cxn ang="0">
                    <a:pos x="14" y="10"/>
                  </a:cxn>
                  <a:cxn ang="0">
                    <a:pos x="16" y="26"/>
                  </a:cxn>
                  <a:cxn ang="0">
                    <a:pos x="16" y="26"/>
                  </a:cxn>
                  <a:cxn ang="0">
                    <a:pos x="18" y="42"/>
                  </a:cxn>
                  <a:cxn ang="0">
                    <a:pos x="18" y="42"/>
                  </a:cxn>
                  <a:cxn ang="0">
                    <a:pos x="18" y="56"/>
                  </a:cxn>
                  <a:cxn ang="0">
                    <a:pos x="18" y="56"/>
                  </a:cxn>
                  <a:cxn ang="0">
                    <a:pos x="20" y="72"/>
                  </a:cxn>
                  <a:cxn ang="0">
                    <a:pos x="22" y="72"/>
                  </a:cxn>
                  <a:cxn ang="0">
                    <a:pos x="22" y="72"/>
                  </a:cxn>
                  <a:cxn ang="0">
                    <a:pos x="28" y="56"/>
                  </a:cxn>
                  <a:cxn ang="0">
                    <a:pos x="28" y="56"/>
                  </a:cxn>
                  <a:cxn ang="0">
                    <a:pos x="34" y="42"/>
                  </a:cxn>
                  <a:cxn ang="0">
                    <a:pos x="34" y="42"/>
                  </a:cxn>
                  <a:cxn ang="0">
                    <a:pos x="42" y="26"/>
                  </a:cxn>
                  <a:cxn ang="0">
                    <a:pos x="42" y="26"/>
                  </a:cxn>
                  <a:cxn ang="0">
                    <a:pos x="46" y="10"/>
                  </a:cxn>
                  <a:cxn ang="0">
                    <a:pos x="46" y="10"/>
                  </a:cxn>
                  <a:cxn ang="0">
                    <a:pos x="50" y="0"/>
                  </a:cxn>
                  <a:cxn ang="0">
                    <a:pos x="68" y="0"/>
                  </a:cxn>
                  <a:cxn ang="0">
                    <a:pos x="68" y="0"/>
                  </a:cxn>
                  <a:cxn ang="0">
                    <a:pos x="70" y="10"/>
                  </a:cxn>
                  <a:cxn ang="0">
                    <a:pos x="70" y="10"/>
                  </a:cxn>
                  <a:cxn ang="0">
                    <a:pos x="72" y="26"/>
                  </a:cxn>
                  <a:cxn ang="0">
                    <a:pos x="72" y="26"/>
                  </a:cxn>
                  <a:cxn ang="0">
                    <a:pos x="74" y="42"/>
                  </a:cxn>
                  <a:cxn ang="0">
                    <a:pos x="74" y="42"/>
                  </a:cxn>
                  <a:cxn ang="0">
                    <a:pos x="76" y="56"/>
                  </a:cxn>
                  <a:cxn ang="0">
                    <a:pos x="76" y="56"/>
                  </a:cxn>
                  <a:cxn ang="0">
                    <a:pos x="80" y="72"/>
                  </a:cxn>
                  <a:cxn ang="0">
                    <a:pos x="82" y="72"/>
                  </a:cxn>
                  <a:cxn ang="0">
                    <a:pos x="82" y="72"/>
                  </a:cxn>
                  <a:cxn ang="0">
                    <a:pos x="88" y="58"/>
                  </a:cxn>
                  <a:cxn ang="0">
                    <a:pos x="88" y="58"/>
                  </a:cxn>
                  <a:cxn ang="0">
                    <a:pos x="92" y="42"/>
                  </a:cxn>
                  <a:cxn ang="0">
                    <a:pos x="92" y="42"/>
                  </a:cxn>
                  <a:cxn ang="0">
                    <a:pos x="98" y="26"/>
                  </a:cxn>
                  <a:cxn ang="0">
                    <a:pos x="98" y="26"/>
                  </a:cxn>
                  <a:cxn ang="0">
                    <a:pos x="104" y="10"/>
                  </a:cxn>
                  <a:cxn ang="0">
                    <a:pos x="104" y="10"/>
                  </a:cxn>
                  <a:cxn ang="0">
                    <a:pos x="106" y="0"/>
                  </a:cxn>
                  <a:cxn ang="0">
                    <a:pos x="118" y="0"/>
                  </a:cxn>
                  <a:cxn ang="0">
                    <a:pos x="88" y="82"/>
                  </a:cxn>
                </a:cxnLst>
                <a:rect l="0" t="0" r="r" b="b"/>
                <a:pathLst>
                  <a:path w="118" h="82">
                    <a:moveTo>
                      <a:pt x="88" y="82"/>
                    </a:moveTo>
                    <a:lnTo>
                      <a:pt x="70" y="82"/>
                    </a:lnTo>
                    <a:lnTo>
                      <a:pt x="58" y="12"/>
                    </a:lnTo>
                    <a:lnTo>
                      <a:pt x="56" y="12"/>
                    </a:lnTo>
                    <a:lnTo>
                      <a:pt x="30" y="82"/>
                    </a:lnTo>
                    <a:lnTo>
                      <a:pt x="10" y="8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20" y="72"/>
                    </a:lnTo>
                    <a:lnTo>
                      <a:pt x="22" y="72"/>
                    </a:lnTo>
                    <a:lnTo>
                      <a:pt x="22" y="7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42" y="26"/>
                    </a:lnTo>
                    <a:lnTo>
                      <a:pt x="42" y="26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50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0" y="10"/>
                    </a:lnTo>
                    <a:lnTo>
                      <a:pt x="70" y="10"/>
                    </a:lnTo>
                    <a:lnTo>
                      <a:pt x="72" y="26"/>
                    </a:lnTo>
                    <a:lnTo>
                      <a:pt x="72" y="26"/>
                    </a:lnTo>
                    <a:lnTo>
                      <a:pt x="74" y="42"/>
                    </a:lnTo>
                    <a:lnTo>
                      <a:pt x="74" y="42"/>
                    </a:lnTo>
                    <a:lnTo>
                      <a:pt x="76" y="56"/>
                    </a:lnTo>
                    <a:lnTo>
                      <a:pt x="76" y="56"/>
                    </a:lnTo>
                    <a:lnTo>
                      <a:pt x="80" y="72"/>
                    </a:lnTo>
                    <a:lnTo>
                      <a:pt x="82" y="72"/>
                    </a:lnTo>
                    <a:lnTo>
                      <a:pt x="82" y="72"/>
                    </a:lnTo>
                    <a:lnTo>
                      <a:pt x="88" y="58"/>
                    </a:lnTo>
                    <a:lnTo>
                      <a:pt x="88" y="58"/>
                    </a:lnTo>
                    <a:lnTo>
                      <a:pt x="92" y="42"/>
                    </a:lnTo>
                    <a:lnTo>
                      <a:pt x="92" y="42"/>
                    </a:lnTo>
                    <a:lnTo>
                      <a:pt x="98" y="26"/>
                    </a:lnTo>
                    <a:lnTo>
                      <a:pt x="98" y="26"/>
                    </a:lnTo>
                    <a:lnTo>
                      <a:pt x="104" y="10"/>
                    </a:lnTo>
                    <a:lnTo>
                      <a:pt x="104" y="10"/>
                    </a:lnTo>
                    <a:lnTo>
                      <a:pt x="106" y="0"/>
                    </a:lnTo>
                    <a:lnTo>
                      <a:pt x="118" y="0"/>
                    </a:lnTo>
                    <a:lnTo>
                      <a:pt x="88" y="82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02" name="Freeform 101"/>
              <p:cNvSpPr>
                <a:spLocks noEditPoints="1"/>
              </p:cNvSpPr>
              <p:nvPr/>
            </p:nvSpPr>
            <p:spPr bwMode="auto">
              <a:xfrm>
                <a:off x="8370175" y="978429"/>
                <a:ext cx="62932" cy="67652"/>
              </a:xfrm>
              <a:custGeom>
                <a:avLst/>
                <a:gdLst/>
                <a:ahLst/>
                <a:cxnLst>
                  <a:cxn ang="0">
                    <a:pos x="78" y="42"/>
                  </a:cxn>
                  <a:cxn ang="0">
                    <a:pos x="74" y="60"/>
                  </a:cxn>
                  <a:cxn ang="0">
                    <a:pos x="70" y="68"/>
                  </a:cxn>
                  <a:cxn ang="0">
                    <a:pos x="64" y="74"/>
                  </a:cxn>
                  <a:cxn ang="0">
                    <a:pos x="50" y="82"/>
                  </a:cxn>
                  <a:cxn ang="0">
                    <a:pos x="42" y="84"/>
                  </a:cxn>
                  <a:cxn ang="0">
                    <a:pos x="34" y="86"/>
                  </a:cxn>
                  <a:cxn ang="0">
                    <a:pos x="18" y="82"/>
                  </a:cxn>
                  <a:cxn ang="0">
                    <a:pos x="12" y="78"/>
                  </a:cxn>
                  <a:cxn ang="0">
                    <a:pos x="6" y="74"/>
                  </a:cxn>
                  <a:cxn ang="0">
                    <a:pos x="0" y="60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4" y="24"/>
                  </a:cxn>
                  <a:cxn ang="0">
                    <a:pos x="14" y="12"/>
                  </a:cxn>
                  <a:cxn ang="0">
                    <a:pos x="20" y="6"/>
                  </a:cxn>
                  <a:cxn ang="0">
                    <a:pos x="36" y="0"/>
                  </a:cxn>
                  <a:cxn ang="0">
                    <a:pos x="44" y="0"/>
                  </a:cxn>
                  <a:cxn ang="0">
                    <a:pos x="60" y="4"/>
                  </a:cxn>
                  <a:cxn ang="0">
                    <a:pos x="68" y="6"/>
                  </a:cxn>
                  <a:cxn ang="0">
                    <a:pos x="72" y="12"/>
                  </a:cxn>
                  <a:cxn ang="0">
                    <a:pos x="78" y="24"/>
                  </a:cxn>
                  <a:cxn ang="0">
                    <a:pos x="80" y="34"/>
                  </a:cxn>
                  <a:cxn ang="0">
                    <a:pos x="78" y="42"/>
                  </a:cxn>
                  <a:cxn ang="0">
                    <a:pos x="66" y="42"/>
                  </a:cxn>
                  <a:cxn ang="0">
                    <a:pos x="66" y="28"/>
                  </a:cxn>
                  <a:cxn ang="0">
                    <a:pos x="62" y="18"/>
                  </a:cxn>
                  <a:cxn ang="0">
                    <a:pos x="54" y="12"/>
                  </a:cxn>
                  <a:cxn ang="0">
                    <a:pos x="50" y="10"/>
                  </a:cxn>
                  <a:cxn ang="0">
                    <a:pos x="44" y="8"/>
                  </a:cxn>
                  <a:cxn ang="0">
                    <a:pos x="32" y="12"/>
                  </a:cxn>
                  <a:cxn ang="0">
                    <a:pos x="22" y="18"/>
                  </a:cxn>
                  <a:cxn ang="0">
                    <a:pos x="16" y="28"/>
                  </a:cxn>
                  <a:cxn ang="0">
                    <a:pos x="14" y="42"/>
                  </a:cxn>
                  <a:cxn ang="0">
                    <a:pos x="12" y="56"/>
                  </a:cxn>
                  <a:cxn ang="0">
                    <a:pos x="16" y="68"/>
                  </a:cxn>
                  <a:cxn ang="0">
                    <a:pos x="24" y="74"/>
                  </a:cxn>
                  <a:cxn ang="0">
                    <a:pos x="30" y="76"/>
                  </a:cxn>
                  <a:cxn ang="0">
                    <a:pos x="36" y="78"/>
                  </a:cxn>
                  <a:cxn ang="0">
                    <a:pos x="48" y="74"/>
                  </a:cxn>
                  <a:cxn ang="0">
                    <a:pos x="52" y="72"/>
                  </a:cxn>
                  <a:cxn ang="0">
                    <a:pos x="56" y="68"/>
                  </a:cxn>
                  <a:cxn ang="0">
                    <a:pos x="62" y="56"/>
                  </a:cxn>
                  <a:cxn ang="0">
                    <a:pos x="66" y="42"/>
                  </a:cxn>
                </a:cxnLst>
                <a:rect l="0" t="0" r="r" b="b"/>
                <a:pathLst>
                  <a:path w="80" h="86">
                    <a:moveTo>
                      <a:pt x="78" y="42"/>
                    </a:moveTo>
                    <a:lnTo>
                      <a:pt x="78" y="42"/>
                    </a:lnTo>
                    <a:lnTo>
                      <a:pt x="76" y="52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70" y="68"/>
                    </a:lnTo>
                    <a:lnTo>
                      <a:pt x="64" y="74"/>
                    </a:lnTo>
                    <a:lnTo>
                      <a:pt x="64" y="74"/>
                    </a:lnTo>
                    <a:lnTo>
                      <a:pt x="58" y="78"/>
                    </a:lnTo>
                    <a:lnTo>
                      <a:pt x="50" y="82"/>
                    </a:lnTo>
                    <a:lnTo>
                      <a:pt x="50" y="82"/>
                    </a:lnTo>
                    <a:lnTo>
                      <a:pt x="42" y="84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6" y="84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2" y="78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2" y="6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4"/>
                    </a:lnTo>
                    <a:lnTo>
                      <a:pt x="4" y="24"/>
                    </a:lnTo>
                    <a:lnTo>
                      <a:pt x="8" y="18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20" y="6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54" y="0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8" y="6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6" y="18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80" y="34"/>
                    </a:lnTo>
                    <a:lnTo>
                      <a:pt x="78" y="42"/>
                    </a:lnTo>
                    <a:lnTo>
                      <a:pt x="78" y="42"/>
                    </a:lnTo>
                    <a:close/>
                    <a:moveTo>
                      <a:pt x="66" y="42"/>
                    </a:moveTo>
                    <a:lnTo>
                      <a:pt x="66" y="42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58" y="14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0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8" y="10"/>
                    </a:lnTo>
                    <a:lnTo>
                      <a:pt x="32" y="12"/>
                    </a:lnTo>
                    <a:lnTo>
                      <a:pt x="28" y="14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16" y="2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20" y="72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30" y="76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2" y="76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52" y="72"/>
                    </a:lnTo>
                    <a:lnTo>
                      <a:pt x="56" y="68"/>
                    </a:lnTo>
                    <a:lnTo>
                      <a:pt x="56" y="68"/>
                    </a:lnTo>
                    <a:lnTo>
                      <a:pt x="62" y="56"/>
                    </a:lnTo>
                    <a:lnTo>
                      <a:pt x="62" y="56"/>
                    </a:lnTo>
                    <a:lnTo>
                      <a:pt x="66" y="42"/>
                    </a:lnTo>
                    <a:lnTo>
                      <a:pt x="66" y="42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03" name="Freeform 102"/>
              <p:cNvSpPr>
                <a:spLocks/>
              </p:cNvSpPr>
              <p:nvPr/>
            </p:nvSpPr>
            <p:spPr bwMode="auto">
              <a:xfrm>
                <a:off x="8444121" y="980002"/>
                <a:ext cx="42479" cy="64506"/>
              </a:xfrm>
              <a:custGeom>
                <a:avLst/>
                <a:gdLst/>
                <a:ahLst/>
                <a:cxnLst>
                  <a:cxn ang="0">
                    <a:pos x="34" y="12"/>
                  </a:cxn>
                  <a:cxn ang="0">
                    <a:pos x="34" y="12"/>
                  </a:cxn>
                  <a:cxn ang="0">
                    <a:pos x="28" y="14"/>
                  </a:cxn>
                  <a:cxn ang="0">
                    <a:pos x="20" y="18"/>
                  </a:cxn>
                  <a:cxn ang="0">
                    <a:pos x="12" y="82"/>
                  </a:cxn>
                  <a:cxn ang="0">
                    <a:pos x="0" y="82"/>
                  </a:cxn>
                  <a:cxn ang="0">
                    <a:pos x="10" y="0"/>
                  </a:cxn>
                  <a:cxn ang="0">
                    <a:pos x="22" y="0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30" y="4"/>
                  </a:cxn>
                  <a:cxn ang="0">
                    <a:pos x="30" y="4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54" y="0"/>
                  </a:cxn>
                  <a:cxn ang="0">
                    <a:pos x="52" y="10"/>
                  </a:cxn>
                  <a:cxn ang="0">
                    <a:pos x="52" y="10"/>
                  </a:cxn>
                  <a:cxn ang="0">
                    <a:pos x="34" y="12"/>
                  </a:cxn>
                  <a:cxn ang="0">
                    <a:pos x="34" y="12"/>
                  </a:cxn>
                </a:cxnLst>
                <a:rect l="0" t="0" r="r" b="b"/>
                <a:pathLst>
                  <a:path w="54" h="82">
                    <a:moveTo>
                      <a:pt x="34" y="12"/>
                    </a:moveTo>
                    <a:lnTo>
                      <a:pt x="34" y="12"/>
                    </a:lnTo>
                    <a:lnTo>
                      <a:pt x="28" y="14"/>
                    </a:lnTo>
                    <a:lnTo>
                      <a:pt x="20" y="18"/>
                    </a:lnTo>
                    <a:lnTo>
                      <a:pt x="12" y="82"/>
                    </a:lnTo>
                    <a:lnTo>
                      <a:pt x="0" y="82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34" y="12"/>
                    </a:lnTo>
                    <a:lnTo>
                      <a:pt x="34" y="12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04" name="Freeform 103"/>
              <p:cNvSpPr>
                <a:spLocks/>
              </p:cNvSpPr>
              <p:nvPr/>
            </p:nvSpPr>
            <p:spPr bwMode="auto">
              <a:xfrm>
                <a:off x="8489747" y="953256"/>
                <a:ext cx="59786" cy="91252"/>
              </a:xfrm>
              <a:custGeom>
                <a:avLst/>
                <a:gdLst/>
                <a:ahLst/>
                <a:cxnLst>
                  <a:cxn ang="0">
                    <a:pos x="52" y="116"/>
                  </a:cxn>
                  <a:cxn ang="0">
                    <a:pos x="16" y="72"/>
                  </a:cxn>
                  <a:cxn ang="0">
                    <a:pos x="12" y="116"/>
                  </a:cxn>
                  <a:cxn ang="0">
                    <a:pos x="0" y="116"/>
                  </a:cxn>
                  <a:cxn ang="0">
                    <a:pos x="14" y="0"/>
                  </a:cxn>
                  <a:cxn ang="0">
                    <a:pos x="26" y="0"/>
                  </a:cxn>
                  <a:cxn ang="0">
                    <a:pos x="16" y="70"/>
                  </a:cxn>
                  <a:cxn ang="0">
                    <a:pos x="60" y="34"/>
                  </a:cxn>
                  <a:cxn ang="0">
                    <a:pos x="76" y="34"/>
                  </a:cxn>
                  <a:cxn ang="0">
                    <a:pos x="32" y="70"/>
                  </a:cxn>
                  <a:cxn ang="0">
                    <a:pos x="70" y="116"/>
                  </a:cxn>
                  <a:cxn ang="0">
                    <a:pos x="52" y="116"/>
                  </a:cxn>
                </a:cxnLst>
                <a:rect l="0" t="0" r="r" b="b"/>
                <a:pathLst>
                  <a:path w="76" h="116">
                    <a:moveTo>
                      <a:pt x="52" y="116"/>
                    </a:moveTo>
                    <a:lnTo>
                      <a:pt x="16" y="72"/>
                    </a:lnTo>
                    <a:lnTo>
                      <a:pt x="12" y="116"/>
                    </a:lnTo>
                    <a:lnTo>
                      <a:pt x="0" y="116"/>
                    </a:lnTo>
                    <a:lnTo>
                      <a:pt x="14" y="0"/>
                    </a:lnTo>
                    <a:lnTo>
                      <a:pt x="26" y="0"/>
                    </a:lnTo>
                    <a:lnTo>
                      <a:pt x="16" y="70"/>
                    </a:lnTo>
                    <a:lnTo>
                      <a:pt x="60" y="34"/>
                    </a:lnTo>
                    <a:lnTo>
                      <a:pt x="76" y="34"/>
                    </a:lnTo>
                    <a:lnTo>
                      <a:pt x="32" y="70"/>
                    </a:lnTo>
                    <a:lnTo>
                      <a:pt x="70" y="116"/>
                    </a:lnTo>
                    <a:lnTo>
                      <a:pt x="52" y="116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05" name="Freeform 104"/>
              <p:cNvSpPr>
                <a:spLocks/>
              </p:cNvSpPr>
              <p:nvPr/>
            </p:nvSpPr>
            <p:spPr bwMode="auto">
              <a:xfrm>
                <a:off x="8558972" y="957976"/>
                <a:ext cx="17306" cy="28320"/>
              </a:xfrm>
              <a:custGeom>
                <a:avLst/>
                <a:gdLst/>
                <a:ahLst/>
                <a:cxnLst>
                  <a:cxn ang="0">
                    <a:pos x="8" y="36"/>
                  </a:cxn>
                  <a:cxn ang="0">
                    <a:pos x="0" y="36"/>
                  </a:cxn>
                  <a:cxn ang="0">
                    <a:pos x="8" y="0"/>
                  </a:cxn>
                  <a:cxn ang="0">
                    <a:pos x="22" y="0"/>
                  </a:cxn>
                  <a:cxn ang="0">
                    <a:pos x="8" y="36"/>
                  </a:cxn>
                </a:cxnLst>
                <a:rect l="0" t="0" r="r" b="b"/>
                <a:pathLst>
                  <a:path w="22" h="36">
                    <a:moveTo>
                      <a:pt x="8" y="36"/>
                    </a:moveTo>
                    <a:lnTo>
                      <a:pt x="0" y="36"/>
                    </a:lnTo>
                    <a:lnTo>
                      <a:pt x="8" y="0"/>
                    </a:lnTo>
                    <a:lnTo>
                      <a:pt x="22" y="0"/>
                    </a:lnTo>
                    <a:lnTo>
                      <a:pt x="8" y="36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06" name="Freeform 105"/>
              <p:cNvSpPr>
                <a:spLocks/>
              </p:cNvSpPr>
              <p:nvPr/>
            </p:nvSpPr>
            <p:spPr bwMode="auto">
              <a:xfrm>
                <a:off x="8584145" y="978429"/>
                <a:ext cx="51919" cy="67652"/>
              </a:xfrm>
              <a:custGeom>
                <a:avLst/>
                <a:gdLst/>
                <a:ahLst/>
                <a:cxnLst>
                  <a:cxn ang="0">
                    <a:pos x="64" y="60"/>
                  </a:cxn>
                  <a:cxn ang="0">
                    <a:pos x="54" y="78"/>
                  </a:cxn>
                  <a:cxn ang="0">
                    <a:pos x="48" y="82"/>
                  </a:cxn>
                  <a:cxn ang="0">
                    <a:pos x="26" y="86"/>
                  </a:cxn>
                  <a:cxn ang="0">
                    <a:pos x="12" y="84"/>
                  </a:cxn>
                  <a:cxn ang="0">
                    <a:pos x="0" y="82"/>
                  </a:cxn>
                  <a:cxn ang="0">
                    <a:pos x="2" y="74"/>
                  </a:cxn>
                  <a:cxn ang="0">
                    <a:pos x="12" y="76"/>
                  </a:cxn>
                  <a:cxn ang="0">
                    <a:pos x="24" y="76"/>
                  </a:cxn>
                  <a:cxn ang="0">
                    <a:pos x="34" y="76"/>
                  </a:cxn>
                  <a:cxn ang="0">
                    <a:pos x="42" y="74"/>
                  </a:cxn>
                  <a:cxn ang="0">
                    <a:pos x="48" y="70"/>
                  </a:cxn>
                  <a:cxn ang="0">
                    <a:pos x="52" y="62"/>
                  </a:cxn>
                  <a:cxn ang="0">
                    <a:pos x="52" y="58"/>
                  </a:cxn>
                  <a:cxn ang="0">
                    <a:pos x="50" y="54"/>
                  </a:cxn>
                  <a:cxn ang="0">
                    <a:pos x="44" y="50"/>
                  </a:cxn>
                  <a:cxn ang="0">
                    <a:pos x="34" y="48"/>
                  </a:cxn>
                  <a:cxn ang="0">
                    <a:pos x="28" y="46"/>
                  </a:cxn>
                  <a:cxn ang="0">
                    <a:pos x="20" y="44"/>
                  </a:cxn>
                  <a:cxn ang="0">
                    <a:pos x="12" y="40"/>
                  </a:cxn>
                  <a:cxn ang="0">
                    <a:pos x="8" y="34"/>
                  </a:cxn>
                  <a:cxn ang="0">
                    <a:pos x="6" y="24"/>
                  </a:cxn>
                  <a:cxn ang="0">
                    <a:pos x="8" y="18"/>
                  </a:cxn>
                  <a:cxn ang="0">
                    <a:pos x="12" y="12"/>
                  </a:cxn>
                  <a:cxn ang="0">
                    <a:pos x="20" y="6"/>
                  </a:cxn>
                  <a:cxn ang="0">
                    <a:pos x="30" y="2"/>
                  </a:cxn>
                  <a:cxn ang="0">
                    <a:pos x="42" y="0"/>
                  </a:cxn>
                  <a:cxn ang="0">
                    <a:pos x="56" y="2"/>
                  </a:cxn>
                  <a:cxn ang="0">
                    <a:pos x="64" y="12"/>
                  </a:cxn>
                  <a:cxn ang="0">
                    <a:pos x="54" y="10"/>
                  </a:cxn>
                  <a:cxn ang="0">
                    <a:pos x="44" y="10"/>
                  </a:cxn>
                  <a:cxn ang="0">
                    <a:pos x="36" y="10"/>
                  </a:cxn>
                  <a:cxn ang="0">
                    <a:pos x="28" y="12"/>
                  </a:cxn>
                  <a:cxn ang="0">
                    <a:pos x="22" y="16"/>
                  </a:cxn>
                  <a:cxn ang="0">
                    <a:pos x="20" y="18"/>
                  </a:cxn>
                  <a:cxn ang="0">
                    <a:pos x="20" y="22"/>
                  </a:cxn>
                  <a:cxn ang="0">
                    <a:pos x="20" y="28"/>
                  </a:cxn>
                  <a:cxn ang="0">
                    <a:pos x="26" y="32"/>
                  </a:cxn>
                  <a:cxn ang="0">
                    <a:pos x="32" y="36"/>
                  </a:cxn>
                  <a:cxn ang="0">
                    <a:pos x="38" y="36"/>
                  </a:cxn>
                  <a:cxn ang="0">
                    <a:pos x="48" y="38"/>
                  </a:cxn>
                  <a:cxn ang="0">
                    <a:pos x="56" y="42"/>
                  </a:cxn>
                  <a:cxn ang="0">
                    <a:pos x="62" y="50"/>
                  </a:cxn>
                  <a:cxn ang="0">
                    <a:pos x="64" y="54"/>
                  </a:cxn>
                  <a:cxn ang="0">
                    <a:pos x="64" y="60"/>
                  </a:cxn>
                </a:cxnLst>
                <a:rect l="0" t="0" r="r" b="b"/>
                <a:pathLst>
                  <a:path w="66" h="86">
                    <a:moveTo>
                      <a:pt x="64" y="60"/>
                    </a:moveTo>
                    <a:lnTo>
                      <a:pt x="64" y="60"/>
                    </a:lnTo>
                    <a:lnTo>
                      <a:pt x="60" y="70"/>
                    </a:lnTo>
                    <a:lnTo>
                      <a:pt x="54" y="78"/>
                    </a:lnTo>
                    <a:lnTo>
                      <a:pt x="54" y="78"/>
                    </a:lnTo>
                    <a:lnTo>
                      <a:pt x="48" y="82"/>
                    </a:lnTo>
                    <a:lnTo>
                      <a:pt x="42" y="84"/>
                    </a:lnTo>
                    <a:lnTo>
                      <a:pt x="26" y="86"/>
                    </a:lnTo>
                    <a:lnTo>
                      <a:pt x="26" y="86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0" y="82"/>
                    </a:lnTo>
                    <a:lnTo>
                      <a:pt x="2" y="74"/>
                    </a:lnTo>
                    <a:lnTo>
                      <a:pt x="2" y="74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24" y="76"/>
                    </a:lnTo>
                    <a:lnTo>
                      <a:pt x="24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48" y="70"/>
                    </a:lnTo>
                    <a:lnTo>
                      <a:pt x="48" y="70"/>
                    </a:lnTo>
                    <a:lnTo>
                      <a:pt x="50" y="66"/>
                    </a:lnTo>
                    <a:lnTo>
                      <a:pt x="52" y="62"/>
                    </a:lnTo>
                    <a:lnTo>
                      <a:pt x="52" y="62"/>
                    </a:lnTo>
                    <a:lnTo>
                      <a:pt x="52" y="58"/>
                    </a:lnTo>
                    <a:lnTo>
                      <a:pt x="50" y="54"/>
                    </a:lnTo>
                    <a:lnTo>
                      <a:pt x="50" y="54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34" y="48"/>
                    </a:lnTo>
                    <a:lnTo>
                      <a:pt x="34" y="48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20" y="44"/>
                    </a:lnTo>
                    <a:lnTo>
                      <a:pt x="20" y="44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6" y="28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8" y="18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66" y="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0" y="26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48" y="38"/>
                    </a:lnTo>
                    <a:lnTo>
                      <a:pt x="48" y="38"/>
                    </a:lnTo>
                    <a:lnTo>
                      <a:pt x="56" y="42"/>
                    </a:lnTo>
                    <a:lnTo>
                      <a:pt x="56" y="42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64" y="54"/>
                    </a:lnTo>
                    <a:lnTo>
                      <a:pt x="64" y="60"/>
                    </a:lnTo>
                    <a:lnTo>
                      <a:pt x="64" y="6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07" name="Freeform 106"/>
              <p:cNvSpPr>
                <a:spLocks/>
              </p:cNvSpPr>
              <p:nvPr/>
            </p:nvSpPr>
            <p:spPr bwMode="auto">
              <a:xfrm>
                <a:off x="8689557" y="959549"/>
                <a:ext cx="61359" cy="84959"/>
              </a:xfrm>
              <a:custGeom>
                <a:avLst/>
                <a:gdLst/>
                <a:ahLst/>
                <a:cxnLst>
                  <a:cxn ang="0">
                    <a:pos x="0" y="108"/>
                  </a:cxn>
                  <a:cxn ang="0">
                    <a:pos x="14" y="0"/>
                  </a:cxn>
                  <a:cxn ang="0">
                    <a:pos x="78" y="0"/>
                  </a:cxn>
                  <a:cxn ang="0">
                    <a:pos x="76" y="8"/>
                  </a:cxn>
                  <a:cxn ang="0">
                    <a:pos x="24" y="8"/>
                  </a:cxn>
                  <a:cxn ang="0">
                    <a:pos x="20" y="48"/>
                  </a:cxn>
                  <a:cxn ang="0">
                    <a:pos x="60" y="48"/>
                  </a:cxn>
                  <a:cxn ang="0">
                    <a:pos x="58" y="56"/>
                  </a:cxn>
                  <a:cxn ang="0">
                    <a:pos x="18" y="56"/>
                  </a:cxn>
                  <a:cxn ang="0">
                    <a:pos x="14" y="98"/>
                  </a:cxn>
                  <a:cxn ang="0">
                    <a:pos x="66" y="98"/>
                  </a:cxn>
                  <a:cxn ang="0">
                    <a:pos x="66" y="108"/>
                  </a:cxn>
                  <a:cxn ang="0">
                    <a:pos x="0" y="108"/>
                  </a:cxn>
                </a:cxnLst>
                <a:rect l="0" t="0" r="r" b="b"/>
                <a:pathLst>
                  <a:path w="78" h="108">
                    <a:moveTo>
                      <a:pt x="0" y="108"/>
                    </a:moveTo>
                    <a:lnTo>
                      <a:pt x="14" y="0"/>
                    </a:lnTo>
                    <a:lnTo>
                      <a:pt x="78" y="0"/>
                    </a:lnTo>
                    <a:lnTo>
                      <a:pt x="76" y="8"/>
                    </a:lnTo>
                    <a:lnTo>
                      <a:pt x="24" y="8"/>
                    </a:lnTo>
                    <a:lnTo>
                      <a:pt x="20" y="48"/>
                    </a:lnTo>
                    <a:lnTo>
                      <a:pt x="60" y="48"/>
                    </a:lnTo>
                    <a:lnTo>
                      <a:pt x="58" y="56"/>
                    </a:lnTo>
                    <a:lnTo>
                      <a:pt x="18" y="56"/>
                    </a:lnTo>
                    <a:lnTo>
                      <a:pt x="14" y="98"/>
                    </a:lnTo>
                    <a:lnTo>
                      <a:pt x="66" y="98"/>
                    </a:lnTo>
                    <a:lnTo>
                      <a:pt x="66" y="10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08" name="Freeform 107"/>
              <p:cNvSpPr>
                <a:spLocks noEditPoints="1"/>
              </p:cNvSpPr>
              <p:nvPr/>
            </p:nvSpPr>
            <p:spPr bwMode="auto">
              <a:xfrm>
                <a:off x="8754063" y="953256"/>
                <a:ext cx="62932" cy="92825"/>
              </a:xfrm>
              <a:custGeom>
                <a:avLst/>
                <a:gdLst/>
                <a:ahLst/>
                <a:cxnLst>
                  <a:cxn ang="0">
                    <a:pos x="66" y="114"/>
                  </a:cxn>
                  <a:cxn ang="0">
                    <a:pos x="60" y="116"/>
                  </a:cxn>
                  <a:cxn ang="0">
                    <a:pos x="52" y="116"/>
                  </a:cxn>
                  <a:cxn ang="0">
                    <a:pos x="46" y="118"/>
                  </a:cxn>
                  <a:cxn ang="0">
                    <a:pos x="38" y="118"/>
                  </a:cxn>
                  <a:cxn ang="0">
                    <a:pos x="20" y="114"/>
                  </a:cxn>
                  <a:cxn ang="0">
                    <a:pos x="14" y="112"/>
                  </a:cxn>
                  <a:cxn ang="0">
                    <a:pos x="8" y="106"/>
                  </a:cxn>
                  <a:cxn ang="0">
                    <a:pos x="0" y="94"/>
                  </a:cxn>
                  <a:cxn ang="0">
                    <a:pos x="0" y="86"/>
                  </a:cxn>
                  <a:cxn ang="0">
                    <a:pos x="0" y="76"/>
                  </a:cxn>
                  <a:cxn ang="0">
                    <a:pos x="4" y="58"/>
                  </a:cxn>
                  <a:cxn ang="0">
                    <a:pos x="8" y="50"/>
                  </a:cxn>
                  <a:cxn ang="0">
                    <a:pos x="14" y="44"/>
                  </a:cxn>
                  <a:cxn ang="0">
                    <a:pos x="28" y="36"/>
                  </a:cxn>
                  <a:cxn ang="0">
                    <a:pos x="36" y="34"/>
                  </a:cxn>
                  <a:cxn ang="0">
                    <a:pos x="44" y="32"/>
                  </a:cxn>
                  <a:cxn ang="0">
                    <a:pos x="52" y="32"/>
                  </a:cxn>
                  <a:cxn ang="0">
                    <a:pos x="68" y="0"/>
                  </a:cxn>
                  <a:cxn ang="0">
                    <a:pos x="80" y="0"/>
                  </a:cxn>
                  <a:cxn ang="0">
                    <a:pos x="78" y="16"/>
                  </a:cxn>
                  <a:cxn ang="0">
                    <a:pos x="76" y="38"/>
                  </a:cxn>
                  <a:cxn ang="0">
                    <a:pos x="72" y="62"/>
                  </a:cxn>
                  <a:cxn ang="0">
                    <a:pos x="70" y="84"/>
                  </a:cxn>
                  <a:cxn ang="0">
                    <a:pos x="68" y="102"/>
                  </a:cxn>
                  <a:cxn ang="0">
                    <a:pos x="66" y="114"/>
                  </a:cxn>
                  <a:cxn ang="0">
                    <a:pos x="62" y="44"/>
                  </a:cxn>
                  <a:cxn ang="0">
                    <a:pos x="54" y="42"/>
                  </a:cxn>
                  <a:cxn ang="0">
                    <a:pos x="46" y="42"/>
                  </a:cxn>
                  <a:cxn ang="0">
                    <a:pos x="28" y="46"/>
                  </a:cxn>
                  <a:cxn ang="0">
                    <a:pos x="24" y="50"/>
                  </a:cxn>
                  <a:cxn ang="0">
                    <a:pos x="16" y="60"/>
                  </a:cxn>
                  <a:cxn ang="0">
                    <a:pos x="12" y="76"/>
                  </a:cxn>
                  <a:cxn ang="0">
                    <a:pos x="14" y="88"/>
                  </a:cxn>
                  <a:cxn ang="0">
                    <a:pos x="18" y="100"/>
                  </a:cxn>
                  <a:cxn ang="0">
                    <a:pos x="22" y="104"/>
                  </a:cxn>
                  <a:cxn ang="0">
                    <a:pos x="26" y="106"/>
                  </a:cxn>
                  <a:cxn ang="0">
                    <a:pos x="40" y="108"/>
                  </a:cxn>
                  <a:cxn ang="0">
                    <a:pos x="46" y="108"/>
                  </a:cxn>
                  <a:cxn ang="0">
                    <a:pos x="56" y="108"/>
                  </a:cxn>
                </a:cxnLst>
                <a:rect l="0" t="0" r="r" b="b"/>
                <a:pathLst>
                  <a:path w="80" h="118">
                    <a:moveTo>
                      <a:pt x="66" y="114"/>
                    </a:moveTo>
                    <a:lnTo>
                      <a:pt x="66" y="114"/>
                    </a:lnTo>
                    <a:lnTo>
                      <a:pt x="60" y="116"/>
                    </a:lnTo>
                    <a:lnTo>
                      <a:pt x="60" y="116"/>
                    </a:lnTo>
                    <a:lnTo>
                      <a:pt x="52" y="116"/>
                    </a:lnTo>
                    <a:lnTo>
                      <a:pt x="52" y="116"/>
                    </a:lnTo>
                    <a:lnTo>
                      <a:pt x="46" y="118"/>
                    </a:lnTo>
                    <a:lnTo>
                      <a:pt x="46" y="118"/>
                    </a:lnTo>
                    <a:lnTo>
                      <a:pt x="38" y="118"/>
                    </a:lnTo>
                    <a:lnTo>
                      <a:pt x="38" y="118"/>
                    </a:lnTo>
                    <a:lnTo>
                      <a:pt x="28" y="116"/>
                    </a:lnTo>
                    <a:lnTo>
                      <a:pt x="20" y="114"/>
                    </a:lnTo>
                    <a:lnTo>
                      <a:pt x="20" y="114"/>
                    </a:lnTo>
                    <a:lnTo>
                      <a:pt x="14" y="112"/>
                    </a:lnTo>
                    <a:lnTo>
                      <a:pt x="8" y="106"/>
                    </a:lnTo>
                    <a:lnTo>
                      <a:pt x="8" y="106"/>
                    </a:lnTo>
                    <a:lnTo>
                      <a:pt x="4" y="100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86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66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8" y="50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20" y="40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36" y="34"/>
                    </a:lnTo>
                    <a:lnTo>
                      <a:pt x="44" y="32"/>
                    </a:lnTo>
                    <a:lnTo>
                      <a:pt x="44" y="32"/>
                    </a:lnTo>
                    <a:lnTo>
                      <a:pt x="52" y="32"/>
                    </a:lnTo>
                    <a:lnTo>
                      <a:pt x="52" y="32"/>
                    </a:lnTo>
                    <a:lnTo>
                      <a:pt x="64" y="34"/>
                    </a:lnTo>
                    <a:lnTo>
                      <a:pt x="68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78" y="16"/>
                    </a:lnTo>
                    <a:lnTo>
                      <a:pt x="78" y="16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72" y="62"/>
                    </a:lnTo>
                    <a:lnTo>
                      <a:pt x="72" y="62"/>
                    </a:lnTo>
                    <a:lnTo>
                      <a:pt x="70" y="84"/>
                    </a:lnTo>
                    <a:lnTo>
                      <a:pt x="70" y="84"/>
                    </a:lnTo>
                    <a:lnTo>
                      <a:pt x="68" y="102"/>
                    </a:lnTo>
                    <a:lnTo>
                      <a:pt x="68" y="102"/>
                    </a:lnTo>
                    <a:lnTo>
                      <a:pt x="66" y="114"/>
                    </a:lnTo>
                    <a:lnTo>
                      <a:pt x="66" y="114"/>
                    </a:lnTo>
                    <a:close/>
                    <a:moveTo>
                      <a:pt x="62" y="44"/>
                    </a:moveTo>
                    <a:lnTo>
                      <a:pt x="62" y="44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34" y="44"/>
                    </a:lnTo>
                    <a:lnTo>
                      <a:pt x="28" y="46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20" y="54"/>
                    </a:lnTo>
                    <a:lnTo>
                      <a:pt x="16" y="60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6" y="94"/>
                    </a:lnTo>
                    <a:lnTo>
                      <a:pt x="18" y="100"/>
                    </a:lnTo>
                    <a:lnTo>
                      <a:pt x="18" y="100"/>
                    </a:lnTo>
                    <a:lnTo>
                      <a:pt x="22" y="104"/>
                    </a:lnTo>
                    <a:lnTo>
                      <a:pt x="26" y="106"/>
                    </a:lnTo>
                    <a:lnTo>
                      <a:pt x="26" y="106"/>
                    </a:lnTo>
                    <a:lnTo>
                      <a:pt x="32" y="108"/>
                    </a:lnTo>
                    <a:lnTo>
                      <a:pt x="40" y="108"/>
                    </a:lnTo>
                    <a:lnTo>
                      <a:pt x="40" y="108"/>
                    </a:lnTo>
                    <a:lnTo>
                      <a:pt x="46" y="108"/>
                    </a:lnTo>
                    <a:lnTo>
                      <a:pt x="46" y="108"/>
                    </a:lnTo>
                    <a:lnTo>
                      <a:pt x="56" y="108"/>
                    </a:lnTo>
                    <a:lnTo>
                      <a:pt x="62" y="44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09" name="Freeform 108"/>
              <p:cNvSpPr>
                <a:spLocks noEditPoints="1"/>
              </p:cNvSpPr>
              <p:nvPr/>
            </p:nvSpPr>
            <p:spPr bwMode="auto">
              <a:xfrm>
                <a:off x="8824862" y="978429"/>
                <a:ext cx="67652" cy="92825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70" y="16"/>
                  </a:cxn>
                  <a:cxn ang="0">
                    <a:pos x="72" y="28"/>
                  </a:cxn>
                  <a:cxn ang="0">
                    <a:pos x="68" y="40"/>
                  </a:cxn>
                  <a:cxn ang="0">
                    <a:pos x="60" y="50"/>
                  </a:cxn>
                  <a:cxn ang="0">
                    <a:pos x="48" y="54"/>
                  </a:cxn>
                  <a:cxn ang="0">
                    <a:pos x="30" y="56"/>
                  </a:cxn>
                  <a:cxn ang="0">
                    <a:pos x="26" y="54"/>
                  </a:cxn>
                  <a:cxn ang="0">
                    <a:pos x="16" y="64"/>
                  </a:cxn>
                  <a:cxn ang="0">
                    <a:pos x="16" y="70"/>
                  </a:cxn>
                  <a:cxn ang="0">
                    <a:pos x="26" y="74"/>
                  </a:cxn>
                  <a:cxn ang="0">
                    <a:pos x="36" y="76"/>
                  </a:cxn>
                  <a:cxn ang="0">
                    <a:pos x="52" y="76"/>
                  </a:cxn>
                  <a:cxn ang="0">
                    <a:pos x="64" y="78"/>
                  </a:cxn>
                  <a:cxn ang="0">
                    <a:pos x="70" y="82"/>
                  </a:cxn>
                  <a:cxn ang="0">
                    <a:pos x="72" y="92"/>
                  </a:cxn>
                  <a:cxn ang="0">
                    <a:pos x="68" y="106"/>
                  </a:cxn>
                  <a:cxn ang="0">
                    <a:pos x="56" y="114"/>
                  </a:cxn>
                  <a:cxn ang="0">
                    <a:pos x="30" y="118"/>
                  </a:cxn>
                  <a:cxn ang="0">
                    <a:pos x="14" y="118"/>
                  </a:cxn>
                  <a:cxn ang="0">
                    <a:pos x="0" y="106"/>
                  </a:cxn>
                  <a:cxn ang="0">
                    <a:pos x="28" y="110"/>
                  </a:cxn>
                  <a:cxn ang="0">
                    <a:pos x="36" y="110"/>
                  </a:cxn>
                  <a:cxn ang="0">
                    <a:pos x="56" y="102"/>
                  </a:cxn>
                  <a:cxn ang="0">
                    <a:pos x="60" y="96"/>
                  </a:cxn>
                  <a:cxn ang="0">
                    <a:pos x="58" y="90"/>
                  </a:cxn>
                  <a:cxn ang="0">
                    <a:pos x="48" y="86"/>
                  </a:cxn>
                  <a:cxn ang="0">
                    <a:pos x="40" y="86"/>
                  </a:cxn>
                  <a:cxn ang="0">
                    <a:pos x="28" y="86"/>
                  </a:cxn>
                  <a:cxn ang="0">
                    <a:pos x="20" y="86"/>
                  </a:cxn>
                  <a:cxn ang="0">
                    <a:pos x="4" y="80"/>
                  </a:cxn>
                  <a:cxn ang="0">
                    <a:pos x="2" y="70"/>
                  </a:cxn>
                  <a:cxn ang="0">
                    <a:pos x="8" y="60"/>
                  </a:cxn>
                  <a:cxn ang="0">
                    <a:pos x="18" y="52"/>
                  </a:cxn>
                  <a:cxn ang="0">
                    <a:pos x="8" y="42"/>
                  </a:cxn>
                  <a:cxn ang="0">
                    <a:pos x="4" y="28"/>
                  </a:cxn>
                  <a:cxn ang="0">
                    <a:pos x="8" y="16"/>
                  </a:cxn>
                  <a:cxn ang="0">
                    <a:pos x="18" y="8"/>
                  </a:cxn>
                  <a:cxn ang="0">
                    <a:pos x="42" y="0"/>
                  </a:cxn>
                  <a:cxn ang="0">
                    <a:pos x="48" y="2"/>
                  </a:cxn>
                  <a:cxn ang="0">
                    <a:pos x="84" y="10"/>
                  </a:cxn>
                  <a:cxn ang="0">
                    <a:pos x="74" y="8"/>
                  </a:cxn>
                  <a:cxn ang="0">
                    <a:pos x="58" y="20"/>
                  </a:cxn>
                  <a:cxn ang="0">
                    <a:pos x="50" y="10"/>
                  </a:cxn>
                  <a:cxn ang="0">
                    <a:pos x="32" y="10"/>
                  </a:cxn>
                  <a:cxn ang="0">
                    <a:pos x="22" y="20"/>
                  </a:cxn>
                  <a:cxn ang="0">
                    <a:pos x="20" y="36"/>
                  </a:cxn>
                  <a:cxn ang="0">
                    <a:pos x="28" y="46"/>
                  </a:cxn>
                  <a:cxn ang="0">
                    <a:pos x="46" y="46"/>
                  </a:cxn>
                  <a:cxn ang="0">
                    <a:pos x="60" y="28"/>
                  </a:cxn>
                </a:cxnLst>
                <a:rect l="0" t="0" r="r" b="b"/>
                <a:pathLst>
                  <a:path w="86" h="118">
                    <a:moveTo>
                      <a:pt x="74" y="8"/>
                    </a:moveTo>
                    <a:lnTo>
                      <a:pt x="74" y="8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8" y="12"/>
                    </a:lnTo>
                    <a:lnTo>
                      <a:pt x="70" y="16"/>
                    </a:lnTo>
                    <a:lnTo>
                      <a:pt x="70" y="16"/>
                    </a:lnTo>
                    <a:lnTo>
                      <a:pt x="72" y="22"/>
                    </a:lnTo>
                    <a:lnTo>
                      <a:pt x="72" y="28"/>
                    </a:lnTo>
                    <a:lnTo>
                      <a:pt x="72" y="28"/>
                    </a:lnTo>
                    <a:lnTo>
                      <a:pt x="70" y="36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4" y="46"/>
                    </a:lnTo>
                    <a:lnTo>
                      <a:pt x="60" y="50"/>
                    </a:lnTo>
                    <a:lnTo>
                      <a:pt x="60" y="50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8" y="60"/>
                    </a:lnTo>
                    <a:lnTo>
                      <a:pt x="18" y="60"/>
                    </a:lnTo>
                    <a:lnTo>
                      <a:pt x="16" y="64"/>
                    </a:lnTo>
                    <a:lnTo>
                      <a:pt x="14" y="68"/>
                    </a:lnTo>
                    <a:lnTo>
                      <a:pt x="14" y="68"/>
                    </a:lnTo>
                    <a:lnTo>
                      <a:pt x="16" y="70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26" y="74"/>
                    </a:lnTo>
                    <a:lnTo>
                      <a:pt x="26" y="74"/>
                    </a:lnTo>
                    <a:lnTo>
                      <a:pt x="36" y="76"/>
                    </a:lnTo>
                    <a:lnTo>
                      <a:pt x="36" y="76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52" y="76"/>
                    </a:lnTo>
                    <a:lnTo>
                      <a:pt x="52" y="76"/>
                    </a:lnTo>
                    <a:lnTo>
                      <a:pt x="64" y="78"/>
                    </a:lnTo>
                    <a:lnTo>
                      <a:pt x="64" y="78"/>
                    </a:lnTo>
                    <a:lnTo>
                      <a:pt x="68" y="80"/>
                    </a:lnTo>
                    <a:lnTo>
                      <a:pt x="70" y="82"/>
                    </a:lnTo>
                    <a:lnTo>
                      <a:pt x="70" y="82"/>
                    </a:lnTo>
                    <a:lnTo>
                      <a:pt x="72" y="86"/>
                    </a:lnTo>
                    <a:lnTo>
                      <a:pt x="72" y="92"/>
                    </a:lnTo>
                    <a:lnTo>
                      <a:pt x="72" y="92"/>
                    </a:lnTo>
                    <a:lnTo>
                      <a:pt x="72" y="100"/>
                    </a:lnTo>
                    <a:lnTo>
                      <a:pt x="68" y="106"/>
                    </a:lnTo>
                    <a:lnTo>
                      <a:pt x="68" y="106"/>
                    </a:lnTo>
                    <a:lnTo>
                      <a:pt x="62" y="110"/>
                    </a:lnTo>
                    <a:lnTo>
                      <a:pt x="56" y="114"/>
                    </a:lnTo>
                    <a:lnTo>
                      <a:pt x="56" y="114"/>
                    </a:lnTo>
                    <a:lnTo>
                      <a:pt x="42" y="116"/>
                    </a:lnTo>
                    <a:lnTo>
                      <a:pt x="42" y="11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0" y="116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14" y="108"/>
                    </a:lnTo>
                    <a:lnTo>
                      <a:pt x="14" y="108"/>
                    </a:lnTo>
                    <a:lnTo>
                      <a:pt x="28" y="110"/>
                    </a:lnTo>
                    <a:lnTo>
                      <a:pt x="28" y="110"/>
                    </a:lnTo>
                    <a:lnTo>
                      <a:pt x="36" y="110"/>
                    </a:lnTo>
                    <a:lnTo>
                      <a:pt x="36" y="110"/>
                    </a:lnTo>
                    <a:lnTo>
                      <a:pt x="46" y="106"/>
                    </a:lnTo>
                    <a:lnTo>
                      <a:pt x="46" y="106"/>
                    </a:lnTo>
                    <a:lnTo>
                      <a:pt x="56" y="102"/>
                    </a:lnTo>
                    <a:lnTo>
                      <a:pt x="56" y="102"/>
                    </a:lnTo>
                    <a:lnTo>
                      <a:pt x="58" y="100"/>
                    </a:lnTo>
                    <a:lnTo>
                      <a:pt x="60" y="96"/>
                    </a:lnTo>
                    <a:lnTo>
                      <a:pt x="60" y="96"/>
                    </a:lnTo>
                    <a:lnTo>
                      <a:pt x="58" y="90"/>
                    </a:lnTo>
                    <a:lnTo>
                      <a:pt x="58" y="90"/>
                    </a:lnTo>
                    <a:lnTo>
                      <a:pt x="54" y="88"/>
                    </a:lnTo>
                    <a:lnTo>
                      <a:pt x="54" y="88"/>
                    </a:lnTo>
                    <a:lnTo>
                      <a:pt x="48" y="86"/>
                    </a:lnTo>
                    <a:lnTo>
                      <a:pt x="48" y="86"/>
                    </a:lnTo>
                    <a:lnTo>
                      <a:pt x="40" y="86"/>
                    </a:lnTo>
                    <a:lnTo>
                      <a:pt x="40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6"/>
                    </a:lnTo>
                    <a:lnTo>
                      <a:pt x="28" y="86"/>
                    </a:lnTo>
                    <a:lnTo>
                      <a:pt x="20" y="86"/>
                    </a:lnTo>
                    <a:lnTo>
                      <a:pt x="20" y="86"/>
                    </a:lnTo>
                    <a:lnTo>
                      <a:pt x="10" y="84"/>
                    </a:lnTo>
                    <a:lnTo>
                      <a:pt x="10" y="84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2" y="76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4" y="64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18" y="52"/>
                    </a:lnTo>
                    <a:lnTo>
                      <a:pt x="18" y="52"/>
                    </a:lnTo>
                    <a:lnTo>
                      <a:pt x="12" y="48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2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2" y="10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54" y="2"/>
                    </a:lnTo>
                    <a:lnTo>
                      <a:pt x="86" y="0"/>
                    </a:lnTo>
                    <a:lnTo>
                      <a:pt x="84" y="10"/>
                    </a:lnTo>
                    <a:lnTo>
                      <a:pt x="84" y="10"/>
                    </a:lnTo>
                    <a:lnTo>
                      <a:pt x="74" y="8"/>
                    </a:lnTo>
                    <a:lnTo>
                      <a:pt x="74" y="8"/>
                    </a:lnTo>
                    <a:close/>
                    <a:moveTo>
                      <a:pt x="60" y="28"/>
                    </a:moveTo>
                    <a:lnTo>
                      <a:pt x="60" y="28"/>
                    </a:lnTo>
                    <a:lnTo>
                      <a:pt x="58" y="20"/>
                    </a:lnTo>
                    <a:lnTo>
                      <a:pt x="56" y="14"/>
                    </a:lnTo>
                    <a:lnTo>
                      <a:pt x="56" y="14"/>
                    </a:lnTo>
                    <a:lnTo>
                      <a:pt x="50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2" y="10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2" y="20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20" y="36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46" y="46"/>
                    </a:lnTo>
                    <a:lnTo>
                      <a:pt x="52" y="42"/>
                    </a:lnTo>
                    <a:lnTo>
                      <a:pt x="56" y="36"/>
                    </a:lnTo>
                    <a:lnTo>
                      <a:pt x="60" y="28"/>
                    </a:lnTo>
                    <a:lnTo>
                      <a:pt x="60" y="28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10" name="Freeform 109"/>
              <p:cNvSpPr>
                <a:spLocks noEditPoints="1"/>
              </p:cNvSpPr>
              <p:nvPr/>
            </p:nvSpPr>
            <p:spPr bwMode="auto">
              <a:xfrm>
                <a:off x="8897234" y="978429"/>
                <a:ext cx="58213" cy="67652"/>
              </a:xfrm>
              <a:custGeom>
                <a:avLst/>
                <a:gdLst/>
                <a:ahLst/>
                <a:cxnLst>
                  <a:cxn ang="0">
                    <a:pos x="12" y="46"/>
                  </a:cxn>
                  <a:cxn ang="0">
                    <a:pos x="14" y="64"/>
                  </a:cxn>
                  <a:cxn ang="0">
                    <a:pos x="18" y="70"/>
                  </a:cxn>
                  <a:cxn ang="0">
                    <a:pos x="22" y="72"/>
                  </a:cxn>
                  <a:cxn ang="0">
                    <a:pos x="34" y="76"/>
                  </a:cxn>
                  <a:cxn ang="0">
                    <a:pos x="44" y="78"/>
                  </a:cxn>
                  <a:cxn ang="0">
                    <a:pos x="54" y="76"/>
                  </a:cxn>
                  <a:cxn ang="0">
                    <a:pos x="64" y="74"/>
                  </a:cxn>
                  <a:cxn ang="0">
                    <a:pos x="64" y="82"/>
                  </a:cxn>
                  <a:cxn ang="0">
                    <a:pos x="50" y="86"/>
                  </a:cxn>
                  <a:cxn ang="0">
                    <a:pos x="38" y="86"/>
                  </a:cxn>
                  <a:cxn ang="0">
                    <a:pos x="20" y="82"/>
                  </a:cxn>
                  <a:cxn ang="0">
                    <a:pos x="6" y="74"/>
                  </a:cxn>
                  <a:cxn ang="0">
                    <a:pos x="2" y="68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2"/>
                  </a:cxn>
                  <a:cxn ang="0">
                    <a:pos x="10" y="16"/>
                  </a:cxn>
                  <a:cxn ang="0">
                    <a:pos x="14" y="10"/>
                  </a:cxn>
                  <a:cxn ang="0">
                    <a:pos x="28" y="2"/>
                  </a:cxn>
                  <a:cxn ang="0">
                    <a:pos x="42" y="0"/>
                  </a:cxn>
                  <a:cxn ang="0">
                    <a:pos x="50" y="2"/>
                  </a:cxn>
                  <a:cxn ang="0">
                    <a:pos x="58" y="4"/>
                  </a:cxn>
                  <a:cxn ang="0">
                    <a:pos x="70" y="12"/>
                  </a:cxn>
                  <a:cxn ang="0">
                    <a:pos x="72" y="18"/>
                  </a:cxn>
                  <a:cxn ang="0">
                    <a:pos x="74" y="26"/>
                  </a:cxn>
                  <a:cxn ang="0">
                    <a:pos x="74" y="46"/>
                  </a:cxn>
                  <a:cxn ang="0">
                    <a:pos x="62" y="26"/>
                  </a:cxn>
                  <a:cxn ang="0">
                    <a:pos x="58" y="18"/>
                  </a:cxn>
                  <a:cxn ang="0">
                    <a:pos x="56" y="14"/>
                  </a:cxn>
                  <a:cxn ang="0">
                    <a:pos x="52" y="10"/>
                  </a:cxn>
                  <a:cxn ang="0">
                    <a:pos x="40" y="8"/>
                  </a:cxn>
                  <a:cxn ang="0">
                    <a:pos x="30" y="10"/>
                  </a:cxn>
                  <a:cxn ang="0">
                    <a:pos x="22" y="16"/>
                  </a:cxn>
                  <a:cxn ang="0">
                    <a:pos x="14" y="38"/>
                  </a:cxn>
                  <a:cxn ang="0">
                    <a:pos x="60" y="38"/>
                  </a:cxn>
                  <a:cxn ang="0">
                    <a:pos x="62" y="26"/>
                  </a:cxn>
                </a:cxnLst>
                <a:rect l="0" t="0" r="r" b="b"/>
                <a:pathLst>
                  <a:path w="74" h="86">
                    <a:moveTo>
                      <a:pt x="12" y="46"/>
                    </a:moveTo>
                    <a:lnTo>
                      <a:pt x="12" y="46"/>
                    </a:lnTo>
                    <a:lnTo>
                      <a:pt x="12" y="56"/>
                    </a:lnTo>
                    <a:lnTo>
                      <a:pt x="14" y="64"/>
                    </a:lnTo>
                    <a:lnTo>
                      <a:pt x="14" y="64"/>
                    </a:lnTo>
                    <a:lnTo>
                      <a:pt x="18" y="70"/>
                    </a:lnTo>
                    <a:lnTo>
                      <a:pt x="22" y="72"/>
                    </a:lnTo>
                    <a:lnTo>
                      <a:pt x="22" y="72"/>
                    </a:lnTo>
                    <a:lnTo>
                      <a:pt x="28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64" y="74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50" y="86"/>
                    </a:lnTo>
                    <a:lnTo>
                      <a:pt x="50" y="86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28" y="84"/>
                    </a:lnTo>
                    <a:lnTo>
                      <a:pt x="20" y="82"/>
                    </a:lnTo>
                    <a:lnTo>
                      <a:pt x="12" y="80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2" y="68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20" y="6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0" y="2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64" y="8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2" y="18"/>
                    </a:lnTo>
                    <a:lnTo>
                      <a:pt x="74" y="26"/>
                    </a:lnTo>
                    <a:lnTo>
                      <a:pt x="74" y="26"/>
                    </a:lnTo>
                    <a:lnTo>
                      <a:pt x="74" y="44"/>
                    </a:lnTo>
                    <a:lnTo>
                      <a:pt x="74" y="46"/>
                    </a:lnTo>
                    <a:lnTo>
                      <a:pt x="12" y="46"/>
                    </a:lnTo>
                    <a:close/>
                    <a:moveTo>
                      <a:pt x="62" y="26"/>
                    </a:moveTo>
                    <a:lnTo>
                      <a:pt x="62" y="26"/>
                    </a:lnTo>
                    <a:lnTo>
                      <a:pt x="58" y="18"/>
                    </a:lnTo>
                    <a:lnTo>
                      <a:pt x="58" y="18"/>
                    </a:lnTo>
                    <a:lnTo>
                      <a:pt x="56" y="14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48" y="10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30" y="10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16" y="26"/>
                    </a:lnTo>
                    <a:lnTo>
                      <a:pt x="14" y="38"/>
                    </a:lnTo>
                    <a:lnTo>
                      <a:pt x="60" y="38"/>
                    </a:lnTo>
                    <a:lnTo>
                      <a:pt x="60" y="38"/>
                    </a:lnTo>
                    <a:lnTo>
                      <a:pt x="62" y="26"/>
                    </a:lnTo>
                    <a:lnTo>
                      <a:pt x="62" y="26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11" name="Freeform 27"/>
              <p:cNvSpPr>
                <a:spLocks noEditPoints="1"/>
              </p:cNvSpPr>
              <p:nvPr userDrawn="1"/>
            </p:nvSpPr>
            <p:spPr bwMode="auto">
              <a:xfrm>
                <a:off x="8954983" y="944641"/>
                <a:ext cx="45719" cy="45719"/>
              </a:xfrm>
              <a:custGeom>
                <a:avLst/>
                <a:gdLst/>
                <a:ahLst/>
                <a:cxnLst>
                  <a:cxn ang="0">
                    <a:pos x="104" y="63"/>
                  </a:cxn>
                  <a:cxn ang="0">
                    <a:pos x="96" y="81"/>
                  </a:cxn>
                  <a:cxn ang="0">
                    <a:pos x="82" y="95"/>
                  </a:cxn>
                  <a:cxn ang="0">
                    <a:pos x="62" y="103"/>
                  </a:cxn>
                  <a:cxn ang="0">
                    <a:pos x="42" y="103"/>
                  </a:cxn>
                  <a:cxn ang="0">
                    <a:pos x="24" y="95"/>
                  </a:cxn>
                  <a:cxn ang="0">
                    <a:pos x="9" y="81"/>
                  </a:cxn>
                  <a:cxn ang="0">
                    <a:pos x="0" y="63"/>
                  </a:cxn>
                  <a:cxn ang="0">
                    <a:pos x="0" y="42"/>
                  </a:cxn>
                  <a:cxn ang="0">
                    <a:pos x="9" y="23"/>
                  </a:cxn>
                  <a:cxn ang="0">
                    <a:pos x="24" y="9"/>
                  </a:cxn>
                  <a:cxn ang="0">
                    <a:pos x="42" y="1"/>
                  </a:cxn>
                  <a:cxn ang="0">
                    <a:pos x="62" y="1"/>
                  </a:cxn>
                  <a:cxn ang="0">
                    <a:pos x="82" y="9"/>
                  </a:cxn>
                  <a:cxn ang="0">
                    <a:pos x="96" y="23"/>
                  </a:cxn>
                  <a:cxn ang="0">
                    <a:pos x="104" y="42"/>
                  </a:cxn>
                  <a:cxn ang="0">
                    <a:pos x="96" y="53"/>
                  </a:cxn>
                  <a:cxn ang="0">
                    <a:pos x="93" y="36"/>
                  </a:cxn>
                  <a:cxn ang="0">
                    <a:pos x="83" y="22"/>
                  </a:cxn>
                  <a:cxn ang="0">
                    <a:pos x="69" y="11"/>
                  </a:cxn>
                  <a:cxn ang="0">
                    <a:pos x="52" y="9"/>
                  </a:cxn>
                  <a:cxn ang="0">
                    <a:pos x="35" y="11"/>
                  </a:cxn>
                  <a:cxn ang="0">
                    <a:pos x="21" y="22"/>
                  </a:cxn>
                  <a:cxn ang="0">
                    <a:pos x="12" y="36"/>
                  </a:cxn>
                  <a:cxn ang="0">
                    <a:pos x="8" y="53"/>
                  </a:cxn>
                  <a:cxn ang="0">
                    <a:pos x="12" y="69"/>
                  </a:cxn>
                  <a:cxn ang="0">
                    <a:pos x="21" y="84"/>
                  </a:cxn>
                  <a:cxn ang="0">
                    <a:pos x="35" y="93"/>
                  </a:cxn>
                  <a:cxn ang="0">
                    <a:pos x="52" y="96"/>
                  </a:cxn>
                  <a:cxn ang="0">
                    <a:pos x="69" y="93"/>
                  </a:cxn>
                  <a:cxn ang="0">
                    <a:pos x="83" y="84"/>
                  </a:cxn>
                  <a:cxn ang="0">
                    <a:pos x="93" y="69"/>
                  </a:cxn>
                  <a:cxn ang="0">
                    <a:pos x="96" y="53"/>
                  </a:cxn>
                  <a:cxn ang="0">
                    <a:pos x="51" y="58"/>
                  </a:cxn>
                  <a:cxn ang="0">
                    <a:pos x="34" y="78"/>
                  </a:cxn>
                  <a:cxn ang="0">
                    <a:pos x="52" y="24"/>
                  </a:cxn>
                  <a:cxn ang="0">
                    <a:pos x="68" y="28"/>
                  </a:cxn>
                  <a:cxn ang="0">
                    <a:pos x="73" y="37"/>
                  </a:cxn>
                  <a:cxn ang="0">
                    <a:pos x="71" y="46"/>
                  </a:cxn>
                  <a:cxn ang="0">
                    <a:pos x="66" y="54"/>
                  </a:cxn>
                  <a:cxn ang="0">
                    <a:pos x="65" y="78"/>
                  </a:cxn>
                  <a:cxn ang="0">
                    <a:pos x="62" y="36"/>
                  </a:cxn>
                  <a:cxn ang="0">
                    <a:pos x="56" y="31"/>
                  </a:cxn>
                  <a:cxn ang="0">
                    <a:pos x="43" y="51"/>
                  </a:cxn>
                  <a:cxn ang="0">
                    <a:pos x="56" y="51"/>
                  </a:cxn>
                  <a:cxn ang="0">
                    <a:pos x="62" y="46"/>
                  </a:cxn>
                </a:cxnLst>
                <a:rect l="0" t="0" r="r" b="b"/>
                <a:pathLst>
                  <a:path w="105" h="104">
                    <a:moveTo>
                      <a:pt x="105" y="53"/>
                    </a:moveTo>
                    <a:lnTo>
                      <a:pt x="105" y="53"/>
                    </a:lnTo>
                    <a:lnTo>
                      <a:pt x="104" y="63"/>
                    </a:lnTo>
                    <a:lnTo>
                      <a:pt x="100" y="72"/>
                    </a:lnTo>
                    <a:lnTo>
                      <a:pt x="100" y="72"/>
                    </a:lnTo>
                    <a:lnTo>
                      <a:pt x="96" y="81"/>
                    </a:lnTo>
                    <a:lnTo>
                      <a:pt x="90" y="89"/>
                    </a:lnTo>
                    <a:lnTo>
                      <a:pt x="90" y="89"/>
                    </a:lnTo>
                    <a:lnTo>
                      <a:pt x="82" y="95"/>
                    </a:lnTo>
                    <a:lnTo>
                      <a:pt x="73" y="100"/>
                    </a:lnTo>
                    <a:lnTo>
                      <a:pt x="73" y="100"/>
                    </a:lnTo>
                    <a:lnTo>
                      <a:pt x="62" y="103"/>
                    </a:lnTo>
                    <a:lnTo>
                      <a:pt x="52" y="104"/>
                    </a:lnTo>
                    <a:lnTo>
                      <a:pt x="52" y="104"/>
                    </a:lnTo>
                    <a:lnTo>
                      <a:pt x="42" y="103"/>
                    </a:lnTo>
                    <a:lnTo>
                      <a:pt x="31" y="100"/>
                    </a:lnTo>
                    <a:lnTo>
                      <a:pt x="31" y="100"/>
                    </a:lnTo>
                    <a:lnTo>
                      <a:pt x="24" y="95"/>
                    </a:lnTo>
                    <a:lnTo>
                      <a:pt x="16" y="89"/>
                    </a:lnTo>
                    <a:lnTo>
                      <a:pt x="16" y="89"/>
                    </a:lnTo>
                    <a:lnTo>
                      <a:pt x="9" y="81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0" y="63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9" y="23"/>
                    </a:lnTo>
                    <a:lnTo>
                      <a:pt x="16" y="15"/>
                    </a:lnTo>
                    <a:lnTo>
                      <a:pt x="16" y="15"/>
                    </a:lnTo>
                    <a:lnTo>
                      <a:pt x="24" y="9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42" y="1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62" y="1"/>
                    </a:lnTo>
                    <a:lnTo>
                      <a:pt x="73" y="4"/>
                    </a:lnTo>
                    <a:lnTo>
                      <a:pt x="73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0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0" y="32"/>
                    </a:lnTo>
                    <a:lnTo>
                      <a:pt x="104" y="42"/>
                    </a:lnTo>
                    <a:lnTo>
                      <a:pt x="105" y="53"/>
                    </a:lnTo>
                    <a:lnTo>
                      <a:pt x="105" y="53"/>
                    </a:lnTo>
                    <a:close/>
                    <a:moveTo>
                      <a:pt x="96" y="53"/>
                    </a:moveTo>
                    <a:lnTo>
                      <a:pt x="96" y="53"/>
                    </a:lnTo>
                    <a:lnTo>
                      <a:pt x="96" y="44"/>
                    </a:lnTo>
                    <a:lnTo>
                      <a:pt x="93" y="36"/>
                    </a:lnTo>
                    <a:lnTo>
                      <a:pt x="93" y="36"/>
                    </a:lnTo>
                    <a:lnTo>
                      <a:pt x="88" y="28"/>
                    </a:lnTo>
                    <a:lnTo>
                      <a:pt x="83" y="22"/>
                    </a:lnTo>
                    <a:lnTo>
                      <a:pt x="83" y="22"/>
                    </a:lnTo>
                    <a:lnTo>
                      <a:pt x="77" y="17"/>
                    </a:lnTo>
                    <a:lnTo>
                      <a:pt x="69" y="11"/>
                    </a:lnTo>
                    <a:lnTo>
                      <a:pt x="69" y="11"/>
                    </a:lnTo>
                    <a:lnTo>
                      <a:pt x="61" y="9"/>
                    </a:lnTo>
                    <a:lnTo>
                      <a:pt x="52" y="9"/>
                    </a:lnTo>
                    <a:lnTo>
                      <a:pt x="52" y="9"/>
                    </a:lnTo>
                    <a:lnTo>
                      <a:pt x="43" y="9"/>
                    </a:lnTo>
                    <a:lnTo>
                      <a:pt x="35" y="11"/>
                    </a:lnTo>
                    <a:lnTo>
                      <a:pt x="35" y="11"/>
                    </a:lnTo>
                    <a:lnTo>
                      <a:pt x="28" y="17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16" y="28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9" y="44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9" y="62"/>
                    </a:lnTo>
                    <a:lnTo>
                      <a:pt x="12" y="69"/>
                    </a:lnTo>
                    <a:lnTo>
                      <a:pt x="12" y="69"/>
                    </a:lnTo>
                    <a:lnTo>
                      <a:pt x="16" y="77"/>
                    </a:lnTo>
                    <a:lnTo>
                      <a:pt x="21" y="84"/>
                    </a:lnTo>
                    <a:lnTo>
                      <a:pt x="21" y="84"/>
                    </a:lnTo>
                    <a:lnTo>
                      <a:pt x="28" y="89"/>
                    </a:lnTo>
                    <a:lnTo>
                      <a:pt x="35" y="93"/>
                    </a:lnTo>
                    <a:lnTo>
                      <a:pt x="35" y="93"/>
                    </a:lnTo>
                    <a:lnTo>
                      <a:pt x="43" y="95"/>
                    </a:lnTo>
                    <a:lnTo>
                      <a:pt x="52" y="96"/>
                    </a:lnTo>
                    <a:lnTo>
                      <a:pt x="52" y="96"/>
                    </a:lnTo>
                    <a:lnTo>
                      <a:pt x="61" y="95"/>
                    </a:lnTo>
                    <a:lnTo>
                      <a:pt x="69" y="93"/>
                    </a:lnTo>
                    <a:lnTo>
                      <a:pt x="69" y="93"/>
                    </a:lnTo>
                    <a:lnTo>
                      <a:pt x="77" y="89"/>
                    </a:lnTo>
                    <a:lnTo>
                      <a:pt x="83" y="84"/>
                    </a:lnTo>
                    <a:lnTo>
                      <a:pt x="83" y="84"/>
                    </a:lnTo>
                    <a:lnTo>
                      <a:pt x="88" y="77"/>
                    </a:lnTo>
                    <a:lnTo>
                      <a:pt x="93" y="69"/>
                    </a:lnTo>
                    <a:lnTo>
                      <a:pt x="93" y="69"/>
                    </a:lnTo>
                    <a:lnTo>
                      <a:pt x="96" y="62"/>
                    </a:lnTo>
                    <a:lnTo>
                      <a:pt x="96" y="53"/>
                    </a:lnTo>
                    <a:lnTo>
                      <a:pt x="96" y="53"/>
                    </a:lnTo>
                    <a:close/>
                    <a:moveTo>
                      <a:pt x="65" y="78"/>
                    </a:moveTo>
                    <a:lnTo>
                      <a:pt x="51" y="58"/>
                    </a:lnTo>
                    <a:lnTo>
                      <a:pt x="43" y="58"/>
                    </a:lnTo>
                    <a:lnTo>
                      <a:pt x="43" y="78"/>
                    </a:lnTo>
                    <a:lnTo>
                      <a:pt x="34" y="78"/>
                    </a:lnTo>
                    <a:lnTo>
                      <a:pt x="34" y="24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61" y="26"/>
                    </a:lnTo>
                    <a:lnTo>
                      <a:pt x="68" y="28"/>
                    </a:lnTo>
                    <a:lnTo>
                      <a:pt x="68" y="28"/>
                    </a:lnTo>
                    <a:lnTo>
                      <a:pt x="70" y="31"/>
                    </a:lnTo>
                    <a:lnTo>
                      <a:pt x="71" y="33"/>
                    </a:lnTo>
                    <a:lnTo>
                      <a:pt x="73" y="37"/>
                    </a:lnTo>
                    <a:lnTo>
                      <a:pt x="73" y="41"/>
                    </a:lnTo>
                    <a:lnTo>
                      <a:pt x="73" y="41"/>
                    </a:lnTo>
                    <a:lnTo>
                      <a:pt x="71" y="46"/>
                    </a:lnTo>
                    <a:lnTo>
                      <a:pt x="70" y="50"/>
                    </a:lnTo>
                    <a:lnTo>
                      <a:pt x="70" y="50"/>
                    </a:lnTo>
                    <a:lnTo>
                      <a:pt x="66" y="54"/>
                    </a:lnTo>
                    <a:lnTo>
                      <a:pt x="60" y="57"/>
                    </a:lnTo>
                    <a:lnTo>
                      <a:pt x="77" y="78"/>
                    </a:lnTo>
                    <a:lnTo>
                      <a:pt x="65" y="78"/>
                    </a:lnTo>
                    <a:close/>
                    <a:moveTo>
                      <a:pt x="64" y="41"/>
                    </a:moveTo>
                    <a:lnTo>
                      <a:pt x="64" y="41"/>
                    </a:lnTo>
                    <a:lnTo>
                      <a:pt x="62" y="36"/>
                    </a:lnTo>
                    <a:lnTo>
                      <a:pt x="60" y="33"/>
                    </a:lnTo>
                    <a:lnTo>
                      <a:pt x="60" y="33"/>
                    </a:lnTo>
                    <a:lnTo>
                      <a:pt x="56" y="31"/>
                    </a:lnTo>
                    <a:lnTo>
                      <a:pt x="51" y="31"/>
                    </a:lnTo>
                    <a:lnTo>
                      <a:pt x="43" y="31"/>
                    </a:lnTo>
                    <a:lnTo>
                      <a:pt x="43" y="51"/>
                    </a:lnTo>
                    <a:lnTo>
                      <a:pt x="51" y="51"/>
                    </a:lnTo>
                    <a:lnTo>
                      <a:pt x="51" y="51"/>
                    </a:lnTo>
                    <a:lnTo>
                      <a:pt x="56" y="51"/>
                    </a:lnTo>
                    <a:lnTo>
                      <a:pt x="60" y="49"/>
                    </a:lnTo>
                    <a:lnTo>
                      <a:pt x="60" y="49"/>
                    </a:lnTo>
                    <a:lnTo>
                      <a:pt x="62" y="46"/>
                    </a:lnTo>
                    <a:lnTo>
                      <a:pt x="64" y="41"/>
                    </a:lnTo>
                    <a:lnTo>
                      <a:pt x="64" y="41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 userDrawn="1"/>
        </p:nvGrpSpPr>
        <p:grpSpPr>
          <a:xfrm>
            <a:off x="10700611" y="260643"/>
            <a:ext cx="1347955" cy="684095"/>
            <a:chOff x="8025458" y="260642"/>
            <a:chExt cx="1010966" cy="684095"/>
          </a:xfrm>
        </p:grpSpPr>
        <p:sp>
          <p:nvSpPr>
            <p:cNvPr id="69" name="Freeform 68"/>
            <p:cNvSpPr/>
            <p:nvPr userDrawn="1"/>
          </p:nvSpPr>
          <p:spPr>
            <a:xfrm>
              <a:off x="8107399" y="391886"/>
              <a:ext cx="813268" cy="353961"/>
            </a:xfrm>
            <a:custGeom>
              <a:avLst/>
              <a:gdLst>
                <a:gd name="connsiteX0" fmla="*/ 0 w 813268"/>
                <a:gd name="connsiteY0" fmla="*/ 353961 h 353961"/>
                <a:gd name="connsiteX1" fmla="*/ 813268 w 813268"/>
                <a:gd name="connsiteY1" fmla="*/ 307609 h 353961"/>
                <a:gd name="connsiteX2" fmla="*/ 800627 w 813268"/>
                <a:gd name="connsiteY2" fmla="*/ 0 h 353961"/>
                <a:gd name="connsiteX3" fmla="*/ 46352 w 813268"/>
                <a:gd name="connsiteY3" fmla="*/ 12642 h 353961"/>
                <a:gd name="connsiteX4" fmla="*/ 0 w 813268"/>
                <a:gd name="connsiteY4" fmla="*/ 353961 h 35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268" h="353961">
                  <a:moveTo>
                    <a:pt x="0" y="353961"/>
                  </a:moveTo>
                  <a:lnTo>
                    <a:pt x="813268" y="307609"/>
                  </a:lnTo>
                  <a:lnTo>
                    <a:pt x="800627" y="0"/>
                  </a:lnTo>
                  <a:lnTo>
                    <a:pt x="46352" y="12642"/>
                  </a:lnTo>
                  <a:lnTo>
                    <a:pt x="0" y="3539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dist="50800" dir="60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39" name="Group 38"/>
            <p:cNvGrpSpPr/>
            <p:nvPr userDrawn="1"/>
          </p:nvGrpSpPr>
          <p:grpSpPr>
            <a:xfrm>
              <a:off x="8025458" y="260642"/>
              <a:ext cx="1010966" cy="684095"/>
              <a:chOff x="7770743" y="238972"/>
              <a:chExt cx="1229959" cy="832282"/>
            </a:xfrm>
          </p:grpSpPr>
          <p:sp>
            <p:nvSpPr>
              <p:cNvPr id="40" name="Freeform 39"/>
              <p:cNvSpPr>
                <a:spLocks/>
              </p:cNvSpPr>
              <p:nvPr/>
            </p:nvSpPr>
            <p:spPr bwMode="auto">
              <a:xfrm>
                <a:off x="7869862" y="268865"/>
                <a:ext cx="986467" cy="563246"/>
              </a:xfrm>
              <a:custGeom>
                <a:avLst/>
                <a:gdLst/>
                <a:ahLst/>
                <a:cxnLst>
                  <a:cxn ang="0">
                    <a:pos x="64" y="70"/>
                  </a:cxn>
                  <a:cxn ang="0">
                    <a:pos x="0" y="716"/>
                  </a:cxn>
                  <a:cxn ang="0">
                    <a:pos x="1152" y="650"/>
                  </a:cxn>
                  <a:cxn ang="0">
                    <a:pos x="1254" y="0"/>
                  </a:cxn>
                  <a:cxn ang="0">
                    <a:pos x="64" y="70"/>
                  </a:cxn>
                </a:cxnLst>
                <a:rect l="0" t="0" r="r" b="b"/>
                <a:pathLst>
                  <a:path w="1254" h="716">
                    <a:moveTo>
                      <a:pt x="64" y="70"/>
                    </a:moveTo>
                    <a:lnTo>
                      <a:pt x="0" y="716"/>
                    </a:lnTo>
                    <a:lnTo>
                      <a:pt x="1152" y="650"/>
                    </a:lnTo>
                    <a:lnTo>
                      <a:pt x="1254" y="0"/>
                    </a:lnTo>
                    <a:lnTo>
                      <a:pt x="64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1" name="Freeform 40"/>
              <p:cNvSpPr>
                <a:spLocks/>
              </p:cNvSpPr>
              <p:nvPr/>
            </p:nvSpPr>
            <p:spPr bwMode="auto">
              <a:xfrm>
                <a:off x="7825809" y="238972"/>
                <a:ext cx="1076145" cy="615165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1276" y="0"/>
                  </a:cxn>
                  <a:cxn ang="0">
                    <a:pos x="1276" y="0"/>
                  </a:cxn>
                  <a:cxn ang="0">
                    <a:pos x="1294" y="2"/>
                  </a:cxn>
                  <a:cxn ang="0">
                    <a:pos x="1312" y="8"/>
                  </a:cxn>
                  <a:cxn ang="0">
                    <a:pos x="1328" y="16"/>
                  </a:cxn>
                  <a:cxn ang="0">
                    <a:pos x="1340" y="26"/>
                  </a:cxn>
                  <a:cxn ang="0">
                    <a:pos x="1352" y="40"/>
                  </a:cxn>
                  <a:cxn ang="0">
                    <a:pos x="1360" y="56"/>
                  </a:cxn>
                  <a:cxn ang="0">
                    <a:pos x="1366" y="72"/>
                  </a:cxn>
                  <a:cxn ang="0">
                    <a:pos x="1368" y="92"/>
                  </a:cxn>
                  <a:cxn ang="0">
                    <a:pos x="1368" y="692"/>
                  </a:cxn>
                  <a:cxn ang="0">
                    <a:pos x="1368" y="692"/>
                  </a:cxn>
                  <a:cxn ang="0">
                    <a:pos x="1366" y="710"/>
                  </a:cxn>
                  <a:cxn ang="0">
                    <a:pos x="1360" y="726"/>
                  </a:cxn>
                  <a:cxn ang="0">
                    <a:pos x="1352" y="742"/>
                  </a:cxn>
                  <a:cxn ang="0">
                    <a:pos x="1340" y="756"/>
                  </a:cxn>
                  <a:cxn ang="0">
                    <a:pos x="1328" y="766"/>
                  </a:cxn>
                  <a:cxn ang="0">
                    <a:pos x="1312" y="776"/>
                  </a:cxn>
                  <a:cxn ang="0">
                    <a:pos x="1294" y="780"/>
                  </a:cxn>
                  <a:cxn ang="0">
                    <a:pos x="1276" y="782"/>
                  </a:cxn>
                  <a:cxn ang="0">
                    <a:pos x="90" y="782"/>
                  </a:cxn>
                  <a:cxn ang="0">
                    <a:pos x="90" y="782"/>
                  </a:cxn>
                  <a:cxn ang="0">
                    <a:pos x="72" y="780"/>
                  </a:cxn>
                  <a:cxn ang="0">
                    <a:pos x="54" y="776"/>
                  </a:cxn>
                  <a:cxn ang="0">
                    <a:pos x="40" y="766"/>
                  </a:cxn>
                  <a:cxn ang="0">
                    <a:pos x="26" y="756"/>
                  </a:cxn>
                  <a:cxn ang="0">
                    <a:pos x="14" y="742"/>
                  </a:cxn>
                  <a:cxn ang="0">
                    <a:pos x="6" y="726"/>
                  </a:cxn>
                  <a:cxn ang="0">
                    <a:pos x="0" y="710"/>
                  </a:cxn>
                  <a:cxn ang="0">
                    <a:pos x="0" y="692"/>
                  </a:cxn>
                  <a:cxn ang="0">
                    <a:pos x="0" y="92"/>
                  </a:cxn>
                  <a:cxn ang="0">
                    <a:pos x="0" y="92"/>
                  </a:cxn>
                  <a:cxn ang="0">
                    <a:pos x="0" y="72"/>
                  </a:cxn>
                  <a:cxn ang="0">
                    <a:pos x="6" y="56"/>
                  </a:cxn>
                  <a:cxn ang="0">
                    <a:pos x="14" y="40"/>
                  </a:cxn>
                  <a:cxn ang="0">
                    <a:pos x="26" y="26"/>
                  </a:cxn>
                  <a:cxn ang="0">
                    <a:pos x="40" y="16"/>
                  </a:cxn>
                  <a:cxn ang="0">
                    <a:pos x="54" y="8"/>
                  </a:cxn>
                  <a:cxn ang="0">
                    <a:pos x="72" y="2"/>
                  </a:cxn>
                  <a:cxn ang="0">
                    <a:pos x="90" y="0"/>
                  </a:cxn>
                  <a:cxn ang="0">
                    <a:pos x="90" y="0"/>
                  </a:cxn>
                </a:cxnLst>
                <a:rect l="0" t="0" r="r" b="b"/>
                <a:pathLst>
                  <a:path w="1368" h="782">
                    <a:moveTo>
                      <a:pt x="90" y="0"/>
                    </a:moveTo>
                    <a:lnTo>
                      <a:pt x="1276" y="0"/>
                    </a:lnTo>
                    <a:lnTo>
                      <a:pt x="1276" y="0"/>
                    </a:lnTo>
                    <a:lnTo>
                      <a:pt x="1294" y="2"/>
                    </a:lnTo>
                    <a:lnTo>
                      <a:pt x="1312" y="8"/>
                    </a:lnTo>
                    <a:lnTo>
                      <a:pt x="1328" y="16"/>
                    </a:lnTo>
                    <a:lnTo>
                      <a:pt x="1340" y="26"/>
                    </a:lnTo>
                    <a:lnTo>
                      <a:pt x="1352" y="40"/>
                    </a:lnTo>
                    <a:lnTo>
                      <a:pt x="1360" y="56"/>
                    </a:lnTo>
                    <a:lnTo>
                      <a:pt x="1366" y="72"/>
                    </a:lnTo>
                    <a:lnTo>
                      <a:pt x="1368" y="92"/>
                    </a:lnTo>
                    <a:lnTo>
                      <a:pt x="1368" y="692"/>
                    </a:lnTo>
                    <a:lnTo>
                      <a:pt x="1368" y="692"/>
                    </a:lnTo>
                    <a:lnTo>
                      <a:pt x="1366" y="710"/>
                    </a:lnTo>
                    <a:lnTo>
                      <a:pt x="1360" y="726"/>
                    </a:lnTo>
                    <a:lnTo>
                      <a:pt x="1352" y="742"/>
                    </a:lnTo>
                    <a:lnTo>
                      <a:pt x="1340" y="756"/>
                    </a:lnTo>
                    <a:lnTo>
                      <a:pt x="1328" y="766"/>
                    </a:lnTo>
                    <a:lnTo>
                      <a:pt x="1312" y="776"/>
                    </a:lnTo>
                    <a:lnTo>
                      <a:pt x="1294" y="780"/>
                    </a:lnTo>
                    <a:lnTo>
                      <a:pt x="1276" y="782"/>
                    </a:lnTo>
                    <a:lnTo>
                      <a:pt x="90" y="782"/>
                    </a:lnTo>
                    <a:lnTo>
                      <a:pt x="90" y="782"/>
                    </a:lnTo>
                    <a:lnTo>
                      <a:pt x="72" y="780"/>
                    </a:lnTo>
                    <a:lnTo>
                      <a:pt x="54" y="776"/>
                    </a:lnTo>
                    <a:lnTo>
                      <a:pt x="40" y="766"/>
                    </a:lnTo>
                    <a:lnTo>
                      <a:pt x="26" y="756"/>
                    </a:lnTo>
                    <a:lnTo>
                      <a:pt x="14" y="742"/>
                    </a:lnTo>
                    <a:lnTo>
                      <a:pt x="6" y="726"/>
                    </a:lnTo>
                    <a:lnTo>
                      <a:pt x="0" y="710"/>
                    </a:lnTo>
                    <a:lnTo>
                      <a:pt x="0" y="6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72"/>
                    </a:lnTo>
                    <a:lnTo>
                      <a:pt x="6" y="56"/>
                    </a:lnTo>
                    <a:lnTo>
                      <a:pt x="14" y="40"/>
                    </a:lnTo>
                    <a:lnTo>
                      <a:pt x="26" y="26"/>
                    </a:lnTo>
                    <a:lnTo>
                      <a:pt x="40" y="16"/>
                    </a:lnTo>
                    <a:lnTo>
                      <a:pt x="54" y="8"/>
                    </a:lnTo>
                    <a:lnTo>
                      <a:pt x="72" y="2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ED1C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2" name="Freeform 41"/>
              <p:cNvSpPr>
                <a:spLocks/>
              </p:cNvSpPr>
              <p:nvPr/>
            </p:nvSpPr>
            <p:spPr bwMode="auto">
              <a:xfrm>
                <a:off x="7902901" y="323931"/>
                <a:ext cx="921961" cy="445247"/>
              </a:xfrm>
              <a:custGeom>
                <a:avLst/>
                <a:gdLst/>
                <a:ahLst/>
                <a:cxnLst>
                  <a:cxn ang="0">
                    <a:pos x="772" y="0"/>
                  </a:cxn>
                  <a:cxn ang="0">
                    <a:pos x="806" y="76"/>
                  </a:cxn>
                  <a:cxn ang="0">
                    <a:pos x="772" y="490"/>
                  </a:cxn>
                  <a:cxn ang="0">
                    <a:pos x="524" y="0"/>
                  </a:cxn>
                  <a:cxn ang="0">
                    <a:pos x="368" y="490"/>
                  </a:cxn>
                  <a:cxn ang="0">
                    <a:pos x="368" y="334"/>
                  </a:cxn>
                  <a:cxn ang="0">
                    <a:pos x="366" y="324"/>
                  </a:cxn>
                  <a:cxn ang="0">
                    <a:pos x="356" y="308"/>
                  </a:cxn>
                  <a:cxn ang="0">
                    <a:pos x="334" y="292"/>
                  </a:cxn>
                  <a:cxn ang="0">
                    <a:pos x="318" y="284"/>
                  </a:cxn>
                  <a:cxn ang="0">
                    <a:pos x="346" y="270"/>
                  </a:cxn>
                  <a:cxn ang="0">
                    <a:pos x="362" y="258"/>
                  </a:cxn>
                  <a:cxn ang="0">
                    <a:pos x="368" y="244"/>
                  </a:cxn>
                  <a:cxn ang="0">
                    <a:pos x="368" y="76"/>
                  </a:cxn>
                  <a:cxn ang="0">
                    <a:pos x="368" y="60"/>
                  </a:cxn>
                  <a:cxn ang="0">
                    <a:pos x="360" y="32"/>
                  </a:cxn>
                  <a:cxn ang="0">
                    <a:pos x="344" y="12"/>
                  </a:cxn>
                  <a:cxn ang="0">
                    <a:pos x="314" y="2"/>
                  </a:cxn>
                  <a:cxn ang="0">
                    <a:pos x="0" y="0"/>
                  </a:cxn>
                  <a:cxn ang="0">
                    <a:pos x="34" y="76"/>
                  </a:cxn>
                  <a:cxn ang="0">
                    <a:pos x="0" y="490"/>
                  </a:cxn>
                  <a:cxn ang="0">
                    <a:pos x="114" y="566"/>
                  </a:cxn>
                  <a:cxn ang="0">
                    <a:pos x="248" y="322"/>
                  </a:cxn>
                  <a:cxn ang="0">
                    <a:pos x="260" y="322"/>
                  </a:cxn>
                  <a:cxn ang="0">
                    <a:pos x="276" y="330"/>
                  </a:cxn>
                  <a:cxn ang="0">
                    <a:pos x="284" y="344"/>
                  </a:cxn>
                  <a:cxn ang="0">
                    <a:pos x="288" y="372"/>
                  </a:cxn>
                  <a:cxn ang="0">
                    <a:pos x="470" y="566"/>
                  </a:cxn>
                  <a:cxn ang="0">
                    <a:pos x="660" y="394"/>
                  </a:cxn>
                  <a:cxn ang="0">
                    <a:pos x="1096" y="566"/>
                  </a:cxn>
                  <a:cxn ang="0">
                    <a:pos x="1114" y="566"/>
                  </a:cxn>
                  <a:cxn ang="0">
                    <a:pos x="1142" y="560"/>
                  </a:cxn>
                  <a:cxn ang="0">
                    <a:pos x="1162" y="544"/>
                  </a:cxn>
                  <a:cxn ang="0">
                    <a:pos x="1170" y="512"/>
                  </a:cxn>
                  <a:cxn ang="0">
                    <a:pos x="1172" y="76"/>
                  </a:cxn>
                  <a:cxn ang="0">
                    <a:pos x="1170" y="64"/>
                  </a:cxn>
                  <a:cxn ang="0">
                    <a:pos x="1162" y="38"/>
                  </a:cxn>
                  <a:cxn ang="0">
                    <a:pos x="1148" y="18"/>
                  </a:cxn>
                  <a:cxn ang="0">
                    <a:pos x="1132" y="8"/>
                  </a:cxn>
                  <a:cxn ang="0">
                    <a:pos x="1110" y="2"/>
                  </a:cxn>
                  <a:cxn ang="0">
                    <a:pos x="1096" y="0"/>
                  </a:cxn>
                </a:cxnLst>
                <a:rect l="0" t="0" r="r" b="b"/>
                <a:pathLst>
                  <a:path w="1172" h="566">
                    <a:moveTo>
                      <a:pt x="1096" y="0"/>
                    </a:moveTo>
                    <a:lnTo>
                      <a:pt x="772" y="0"/>
                    </a:lnTo>
                    <a:lnTo>
                      <a:pt x="772" y="76"/>
                    </a:lnTo>
                    <a:lnTo>
                      <a:pt x="806" y="76"/>
                    </a:lnTo>
                    <a:lnTo>
                      <a:pt x="806" y="490"/>
                    </a:lnTo>
                    <a:lnTo>
                      <a:pt x="772" y="490"/>
                    </a:lnTo>
                    <a:lnTo>
                      <a:pt x="650" y="0"/>
                    </a:lnTo>
                    <a:lnTo>
                      <a:pt x="524" y="0"/>
                    </a:lnTo>
                    <a:lnTo>
                      <a:pt x="406" y="490"/>
                    </a:lnTo>
                    <a:lnTo>
                      <a:pt x="368" y="490"/>
                    </a:lnTo>
                    <a:lnTo>
                      <a:pt x="368" y="334"/>
                    </a:lnTo>
                    <a:lnTo>
                      <a:pt x="368" y="334"/>
                    </a:lnTo>
                    <a:lnTo>
                      <a:pt x="368" y="328"/>
                    </a:lnTo>
                    <a:lnTo>
                      <a:pt x="366" y="324"/>
                    </a:lnTo>
                    <a:lnTo>
                      <a:pt x="362" y="316"/>
                    </a:lnTo>
                    <a:lnTo>
                      <a:pt x="356" y="308"/>
                    </a:lnTo>
                    <a:lnTo>
                      <a:pt x="346" y="300"/>
                    </a:lnTo>
                    <a:lnTo>
                      <a:pt x="334" y="292"/>
                    </a:lnTo>
                    <a:lnTo>
                      <a:pt x="318" y="284"/>
                    </a:lnTo>
                    <a:lnTo>
                      <a:pt x="318" y="284"/>
                    </a:lnTo>
                    <a:lnTo>
                      <a:pt x="334" y="278"/>
                    </a:lnTo>
                    <a:lnTo>
                      <a:pt x="346" y="270"/>
                    </a:lnTo>
                    <a:lnTo>
                      <a:pt x="356" y="264"/>
                    </a:lnTo>
                    <a:lnTo>
                      <a:pt x="362" y="258"/>
                    </a:lnTo>
                    <a:lnTo>
                      <a:pt x="366" y="250"/>
                    </a:lnTo>
                    <a:lnTo>
                      <a:pt x="368" y="244"/>
                    </a:lnTo>
                    <a:lnTo>
                      <a:pt x="368" y="230"/>
                    </a:lnTo>
                    <a:lnTo>
                      <a:pt x="368" y="76"/>
                    </a:lnTo>
                    <a:lnTo>
                      <a:pt x="368" y="76"/>
                    </a:lnTo>
                    <a:lnTo>
                      <a:pt x="368" y="60"/>
                    </a:lnTo>
                    <a:lnTo>
                      <a:pt x="366" y="44"/>
                    </a:lnTo>
                    <a:lnTo>
                      <a:pt x="360" y="32"/>
                    </a:lnTo>
                    <a:lnTo>
                      <a:pt x="354" y="20"/>
                    </a:lnTo>
                    <a:lnTo>
                      <a:pt x="344" y="12"/>
                    </a:lnTo>
                    <a:lnTo>
                      <a:pt x="330" y="6"/>
                    </a:lnTo>
                    <a:lnTo>
                      <a:pt x="314" y="2"/>
                    </a:lnTo>
                    <a:lnTo>
                      <a:pt x="292" y="0"/>
                    </a:lnTo>
                    <a:lnTo>
                      <a:pt x="0" y="0"/>
                    </a:lnTo>
                    <a:lnTo>
                      <a:pt x="0" y="80"/>
                    </a:lnTo>
                    <a:lnTo>
                      <a:pt x="34" y="76"/>
                    </a:lnTo>
                    <a:lnTo>
                      <a:pt x="34" y="490"/>
                    </a:lnTo>
                    <a:lnTo>
                      <a:pt x="0" y="490"/>
                    </a:lnTo>
                    <a:lnTo>
                      <a:pt x="0" y="566"/>
                    </a:lnTo>
                    <a:lnTo>
                      <a:pt x="114" y="566"/>
                    </a:lnTo>
                    <a:lnTo>
                      <a:pt x="114" y="322"/>
                    </a:lnTo>
                    <a:lnTo>
                      <a:pt x="248" y="322"/>
                    </a:lnTo>
                    <a:lnTo>
                      <a:pt x="248" y="322"/>
                    </a:lnTo>
                    <a:lnTo>
                      <a:pt x="260" y="322"/>
                    </a:lnTo>
                    <a:lnTo>
                      <a:pt x="268" y="326"/>
                    </a:lnTo>
                    <a:lnTo>
                      <a:pt x="276" y="330"/>
                    </a:lnTo>
                    <a:lnTo>
                      <a:pt x="282" y="336"/>
                    </a:lnTo>
                    <a:lnTo>
                      <a:pt x="284" y="344"/>
                    </a:lnTo>
                    <a:lnTo>
                      <a:pt x="288" y="352"/>
                    </a:lnTo>
                    <a:lnTo>
                      <a:pt x="288" y="372"/>
                    </a:lnTo>
                    <a:lnTo>
                      <a:pt x="288" y="566"/>
                    </a:lnTo>
                    <a:lnTo>
                      <a:pt x="470" y="566"/>
                    </a:lnTo>
                    <a:lnTo>
                      <a:pt x="512" y="394"/>
                    </a:lnTo>
                    <a:lnTo>
                      <a:pt x="660" y="394"/>
                    </a:lnTo>
                    <a:lnTo>
                      <a:pt x="708" y="566"/>
                    </a:lnTo>
                    <a:lnTo>
                      <a:pt x="1096" y="566"/>
                    </a:lnTo>
                    <a:lnTo>
                      <a:pt x="1096" y="566"/>
                    </a:lnTo>
                    <a:lnTo>
                      <a:pt x="1114" y="566"/>
                    </a:lnTo>
                    <a:lnTo>
                      <a:pt x="1130" y="564"/>
                    </a:lnTo>
                    <a:lnTo>
                      <a:pt x="1142" y="560"/>
                    </a:lnTo>
                    <a:lnTo>
                      <a:pt x="1152" y="554"/>
                    </a:lnTo>
                    <a:lnTo>
                      <a:pt x="1162" y="544"/>
                    </a:lnTo>
                    <a:lnTo>
                      <a:pt x="1168" y="530"/>
                    </a:lnTo>
                    <a:lnTo>
                      <a:pt x="1170" y="512"/>
                    </a:lnTo>
                    <a:lnTo>
                      <a:pt x="1172" y="490"/>
                    </a:lnTo>
                    <a:lnTo>
                      <a:pt x="1172" y="76"/>
                    </a:lnTo>
                    <a:lnTo>
                      <a:pt x="1172" y="76"/>
                    </a:lnTo>
                    <a:lnTo>
                      <a:pt x="1170" y="64"/>
                    </a:lnTo>
                    <a:lnTo>
                      <a:pt x="1168" y="52"/>
                    </a:lnTo>
                    <a:lnTo>
                      <a:pt x="1162" y="38"/>
                    </a:lnTo>
                    <a:lnTo>
                      <a:pt x="1154" y="24"/>
                    </a:lnTo>
                    <a:lnTo>
                      <a:pt x="1148" y="18"/>
                    </a:lnTo>
                    <a:lnTo>
                      <a:pt x="1140" y="12"/>
                    </a:lnTo>
                    <a:lnTo>
                      <a:pt x="1132" y="8"/>
                    </a:lnTo>
                    <a:lnTo>
                      <a:pt x="1120" y="4"/>
                    </a:lnTo>
                    <a:lnTo>
                      <a:pt x="1110" y="2"/>
                    </a:lnTo>
                    <a:lnTo>
                      <a:pt x="1096" y="0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3" name="Freeform 42"/>
              <p:cNvSpPr>
                <a:spLocks/>
              </p:cNvSpPr>
              <p:nvPr/>
            </p:nvSpPr>
            <p:spPr bwMode="auto">
              <a:xfrm>
                <a:off x="7902901" y="323931"/>
                <a:ext cx="921961" cy="445247"/>
              </a:xfrm>
              <a:custGeom>
                <a:avLst/>
                <a:gdLst/>
                <a:ahLst/>
                <a:cxnLst>
                  <a:cxn ang="0">
                    <a:pos x="772" y="0"/>
                  </a:cxn>
                  <a:cxn ang="0">
                    <a:pos x="806" y="490"/>
                  </a:cxn>
                  <a:cxn ang="0">
                    <a:pos x="524" y="0"/>
                  </a:cxn>
                  <a:cxn ang="0">
                    <a:pos x="368" y="334"/>
                  </a:cxn>
                  <a:cxn ang="0">
                    <a:pos x="366" y="324"/>
                  </a:cxn>
                  <a:cxn ang="0">
                    <a:pos x="346" y="300"/>
                  </a:cxn>
                  <a:cxn ang="0">
                    <a:pos x="318" y="284"/>
                  </a:cxn>
                  <a:cxn ang="0">
                    <a:pos x="334" y="278"/>
                  </a:cxn>
                  <a:cxn ang="0">
                    <a:pos x="362" y="258"/>
                  </a:cxn>
                  <a:cxn ang="0">
                    <a:pos x="368" y="230"/>
                  </a:cxn>
                  <a:cxn ang="0">
                    <a:pos x="368" y="60"/>
                  </a:cxn>
                  <a:cxn ang="0">
                    <a:pos x="354" y="20"/>
                  </a:cxn>
                  <a:cxn ang="0">
                    <a:pos x="330" y="6"/>
                  </a:cxn>
                  <a:cxn ang="0">
                    <a:pos x="0" y="0"/>
                  </a:cxn>
                  <a:cxn ang="0">
                    <a:pos x="34" y="490"/>
                  </a:cxn>
                  <a:cxn ang="0">
                    <a:pos x="114" y="566"/>
                  </a:cxn>
                  <a:cxn ang="0">
                    <a:pos x="248" y="322"/>
                  </a:cxn>
                  <a:cxn ang="0">
                    <a:pos x="276" y="330"/>
                  </a:cxn>
                  <a:cxn ang="0">
                    <a:pos x="286" y="352"/>
                  </a:cxn>
                  <a:cxn ang="0">
                    <a:pos x="470" y="566"/>
                  </a:cxn>
                  <a:cxn ang="0">
                    <a:pos x="708" y="566"/>
                  </a:cxn>
                  <a:cxn ang="0">
                    <a:pos x="1114" y="566"/>
                  </a:cxn>
                  <a:cxn ang="0">
                    <a:pos x="1154" y="554"/>
                  </a:cxn>
                  <a:cxn ang="0">
                    <a:pos x="1168" y="530"/>
                  </a:cxn>
                  <a:cxn ang="0">
                    <a:pos x="1172" y="76"/>
                  </a:cxn>
                  <a:cxn ang="0">
                    <a:pos x="1168" y="52"/>
                  </a:cxn>
                  <a:cxn ang="0">
                    <a:pos x="1154" y="24"/>
                  </a:cxn>
                  <a:cxn ang="0">
                    <a:pos x="1132" y="8"/>
                  </a:cxn>
                  <a:cxn ang="0">
                    <a:pos x="1096" y="0"/>
                  </a:cxn>
                  <a:cxn ang="0">
                    <a:pos x="1096" y="2"/>
                  </a:cxn>
                  <a:cxn ang="0">
                    <a:pos x="1130" y="8"/>
                  </a:cxn>
                  <a:cxn ang="0">
                    <a:pos x="1154" y="24"/>
                  </a:cxn>
                  <a:cxn ang="0">
                    <a:pos x="1168" y="52"/>
                  </a:cxn>
                  <a:cxn ang="0">
                    <a:pos x="1172" y="76"/>
                  </a:cxn>
                  <a:cxn ang="0">
                    <a:pos x="1170" y="512"/>
                  </a:cxn>
                  <a:cxn ang="0">
                    <a:pos x="1152" y="552"/>
                  </a:cxn>
                  <a:cxn ang="0">
                    <a:pos x="1130" y="564"/>
                  </a:cxn>
                  <a:cxn ang="0">
                    <a:pos x="708" y="566"/>
                  </a:cxn>
                  <a:cxn ang="0">
                    <a:pos x="470" y="566"/>
                  </a:cxn>
                  <a:cxn ang="0">
                    <a:pos x="290" y="372"/>
                  </a:cxn>
                  <a:cxn ang="0">
                    <a:pos x="282" y="336"/>
                  </a:cxn>
                  <a:cxn ang="0">
                    <a:pos x="268" y="326"/>
                  </a:cxn>
                  <a:cxn ang="0">
                    <a:pos x="114" y="322"/>
                  </a:cxn>
                  <a:cxn ang="0">
                    <a:pos x="0" y="490"/>
                  </a:cxn>
                  <a:cxn ang="0">
                    <a:pos x="0" y="80"/>
                  </a:cxn>
                  <a:cxn ang="0">
                    <a:pos x="292" y="2"/>
                  </a:cxn>
                  <a:cxn ang="0">
                    <a:pos x="344" y="12"/>
                  </a:cxn>
                  <a:cxn ang="0">
                    <a:pos x="360" y="32"/>
                  </a:cxn>
                  <a:cxn ang="0">
                    <a:pos x="368" y="76"/>
                  </a:cxn>
                  <a:cxn ang="0">
                    <a:pos x="366" y="244"/>
                  </a:cxn>
                  <a:cxn ang="0">
                    <a:pos x="356" y="264"/>
                  </a:cxn>
                  <a:cxn ang="0">
                    <a:pos x="318" y="284"/>
                  </a:cxn>
                  <a:cxn ang="0">
                    <a:pos x="334" y="292"/>
                  </a:cxn>
                  <a:cxn ang="0">
                    <a:pos x="362" y="316"/>
                  </a:cxn>
                  <a:cxn ang="0">
                    <a:pos x="366" y="330"/>
                  </a:cxn>
                  <a:cxn ang="0">
                    <a:pos x="368" y="490"/>
                  </a:cxn>
                  <a:cxn ang="0">
                    <a:pos x="650" y="2"/>
                  </a:cxn>
                  <a:cxn ang="0">
                    <a:pos x="808" y="76"/>
                  </a:cxn>
                  <a:cxn ang="0">
                    <a:pos x="1096" y="2"/>
                  </a:cxn>
                </a:cxnLst>
                <a:rect l="0" t="0" r="r" b="b"/>
                <a:pathLst>
                  <a:path w="1172" h="566">
                    <a:moveTo>
                      <a:pt x="1096" y="0"/>
                    </a:moveTo>
                    <a:lnTo>
                      <a:pt x="1096" y="0"/>
                    </a:lnTo>
                    <a:lnTo>
                      <a:pt x="772" y="0"/>
                    </a:lnTo>
                    <a:lnTo>
                      <a:pt x="772" y="78"/>
                    </a:lnTo>
                    <a:lnTo>
                      <a:pt x="806" y="78"/>
                    </a:lnTo>
                    <a:lnTo>
                      <a:pt x="806" y="490"/>
                    </a:lnTo>
                    <a:lnTo>
                      <a:pt x="772" y="490"/>
                    </a:lnTo>
                    <a:lnTo>
                      <a:pt x="652" y="0"/>
                    </a:lnTo>
                    <a:lnTo>
                      <a:pt x="524" y="0"/>
                    </a:lnTo>
                    <a:lnTo>
                      <a:pt x="406" y="490"/>
                    </a:lnTo>
                    <a:lnTo>
                      <a:pt x="368" y="490"/>
                    </a:lnTo>
                    <a:lnTo>
                      <a:pt x="368" y="334"/>
                    </a:lnTo>
                    <a:lnTo>
                      <a:pt x="368" y="334"/>
                    </a:lnTo>
                    <a:lnTo>
                      <a:pt x="368" y="328"/>
                    </a:lnTo>
                    <a:lnTo>
                      <a:pt x="366" y="324"/>
                    </a:lnTo>
                    <a:lnTo>
                      <a:pt x="362" y="316"/>
                    </a:lnTo>
                    <a:lnTo>
                      <a:pt x="356" y="308"/>
                    </a:lnTo>
                    <a:lnTo>
                      <a:pt x="346" y="300"/>
                    </a:lnTo>
                    <a:lnTo>
                      <a:pt x="334" y="290"/>
                    </a:lnTo>
                    <a:lnTo>
                      <a:pt x="318" y="284"/>
                    </a:lnTo>
                    <a:lnTo>
                      <a:pt x="318" y="284"/>
                    </a:lnTo>
                    <a:lnTo>
                      <a:pt x="318" y="284"/>
                    </a:lnTo>
                    <a:lnTo>
                      <a:pt x="318" y="284"/>
                    </a:lnTo>
                    <a:lnTo>
                      <a:pt x="334" y="278"/>
                    </a:lnTo>
                    <a:lnTo>
                      <a:pt x="346" y="272"/>
                    </a:lnTo>
                    <a:lnTo>
                      <a:pt x="356" y="264"/>
                    </a:lnTo>
                    <a:lnTo>
                      <a:pt x="362" y="258"/>
                    </a:lnTo>
                    <a:lnTo>
                      <a:pt x="366" y="250"/>
                    </a:lnTo>
                    <a:lnTo>
                      <a:pt x="368" y="244"/>
                    </a:lnTo>
                    <a:lnTo>
                      <a:pt x="368" y="230"/>
                    </a:lnTo>
                    <a:lnTo>
                      <a:pt x="368" y="76"/>
                    </a:lnTo>
                    <a:lnTo>
                      <a:pt x="368" y="76"/>
                    </a:lnTo>
                    <a:lnTo>
                      <a:pt x="368" y="60"/>
                    </a:lnTo>
                    <a:lnTo>
                      <a:pt x="366" y="44"/>
                    </a:lnTo>
                    <a:lnTo>
                      <a:pt x="362" y="32"/>
                    </a:lnTo>
                    <a:lnTo>
                      <a:pt x="354" y="20"/>
                    </a:lnTo>
                    <a:lnTo>
                      <a:pt x="354" y="20"/>
                    </a:lnTo>
                    <a:lnTo>
                      <a:pt x="344" y="12"/>
                    </a:lnTo>
                    <a:lnTo>
                      <a:pt x="330" y="6"/>
                    </a:lnTo>
                    <a:lnTo>
                      <a:pt x="314" y="2"/>
                    </a:lnTo>
                    <a:lnTo>
                      <a:pt x="292" y="0"/>
                    </a:lnTo>
                    <a:lnTo>
                      <a:pt x="0" y="0"/>
                    </a:lnTo>
                    <a:lnTo>
                      <a:pt x="0" y="80"/>
                    </a:lnTo>
                    <a:lnTo>
                      <a:pt x="34" y="78"/>
                    </a:lnTo>
                    <a:lnTo>
                      <a:pt x="34" y="490"/>
                    </a:lnTo>
                    <a:lnTo>
                      <a:pt x="0" y="490"/>
                    </a:lnTo>
                    <a:lnTo>
                      <a:pt x="0" y="566"/>
                    </a:lnTo>
                    <a:lnTo>
                      <a:pt x="114" y="566"/>
                    </a:lnTo>
                    <a:lnTo>
                      <a:pt x="114" y="322"/>
                    </a:lnTo>
                    <a:lnTo>
                      <a:pt x="248" y="322"/>
                    </a:lnTo>
                    <a:lnTo>
                      <a:pt x="248" y="322"/>
                    </a:lnTo>
                    <a:lnTo>
                      <a:pt x="260" y="322"/>
                    </a:lnTo>
                    <a:lnTo>
                      <a:pt x="268" y="326"/>
                    </a:lnTo>
                    <a:lnTo>
                      <a:pt x="276" y="330"/>
                    </a:lnTo>
                    <a:lnTo>
                      <a:pt x="280" y="336"/>
                    </a:lnTo>
                    <a:lnTo>
                      <a:pt x="284" y="344"/>
                    </a:lnTo>
                    <a:lnTo>
                      <a:pt x="286" y="352"/>
                    </a:lnTo>
                    <a:lnTo>
                      <a:pt x="288" y="372"/>
                    </a:lnTo>
                    <a:lnTo>
                      <a:pt x="288" y="566"/>
                    </a:lnTo>
                    <a:lnTo>
                      <a:pt x="470" y="566"/>
                    </a:lnTo>
                    <a:lnTo>
                      <a:pt x="512" y="394"/>
                    </a:lnTo>
                    <a:lnTo>
                      <a:pt x="660" y="394"/>
                    </a:lnTo>
                    <a:lnTo>
                      <a:pt x="708" y="566"/>
                    </a:lnTo>
                    <a:lnTo>
                      <a:pt x="1096" y="566"/>
                    </a:lnTo>
                    <a:lnTo>
                      <a:pt x="1096" y="566"/>
                    </a:lnTo>
                    <a:lnTo>
                      <a:pt x="1114" y="566"/>
                    </a:lnTo>
                    <a:lnTo>
                      <a:pt x="1130" y="564"/>
                    </a:lnTo>
                    <a:lnTo>
                      <a:pt x="1142" y="560"/>
                    </a:lnTo>
                    <a:lnTo>
                      <a:pt x="1154" y="554"/>
                    </a:lnTo>
                    <a:lnTo>
                      <a:pt x="1154" y="554"/>
                    </a:lnTo>
                    <a:lnTo>
                      <a:pt x="1162" y="544"/>
                    </a:lnTo>
                    <a:lnTo>
                      <a:pt x="1168" y="530"/>
                    </a:lnTo>
                    <a:lnTo>
                      <a:pt x="1172" y="512"/>
                    </a:lnTo>
                    <a:lnTo>
                      <a:pt x="1172" y="490"/>
                    </a:lnTo>
                    <a:lnTo>
                      <a:pt x="1172" y="76"/>
                    </a:lnTo>
                    <a:lnTo>
                      <a:pt x="1172" y="76"/>
                    </a:lnTo>
                    <a:lnTo>
                      <a:pt x="1172" y="64"/>
                    </a:lnTo>
                    <a:lnTo>
                      <a:pt x="1168" y="52"/>
                    </a:lnTo>
                    <a:lnTo>
                      <a:pt x="1162" y="38"/>
                    </a:lnTo>
                    <a:lnTo>
                      <a:pt x="1162" y="38"/>
                    </a:lnTo>
                    <a:lnTo>
                      <a:pt x="1154" y="24"/>
                    </a:lnTo>
                    <a:lnTo>
                      <a:pt x="1148" y="18"/>
                    </a:lnTo>
                    <a:lnTo>
                      <a:pt x="1140" y="12"/>
                    </a:lnTo>
                    <a:lnTo>
                      <a:pt x="1132" y="8"/>
                    </a:lnTo>
                    <a:lnTo>
                      <a:pt x="1122" y="4"/>
                    </a:lnTo>
                    <a:lnTo>
                      <a:pt x="1110" y="2"/>
                    </a:lnTo>
                    <a:lnTo>
                      <a:pt x="1096" y="0"/>
                    </a:lnTo>
                    <a:lnTo>
                      <a:pt x="1096" y="0"/>
                    </a:lnTo>
                    <a:lnTo>
                      <a:pt x="1096" y="2"/>
                    </a:lnTo>
                    <a:lnTo>
                      <a:pt x="1096" y="2"/>
                    </a:lnTo>
                    <a:lnTo>
                      <a:pt x="1110" y="2"/>
                    </a:lnTo>
                    <a:lnTo>
                      <a:pt x="1120" y="4"/>
                    </a:lnTo>
                    <a:lnTo>
                      <a:pt x="1130" y="8"/>
                    </a:lnTo>
                    <a:lnTo>
                      <a:pt x="1140" y="12"/>
                    </a:lnTo>
                    <a:lnTo>
                      <a:pt x="1146" y="18"/>
                    </a:lnTo>
                    <a:lnTo>
                      <a:pt x="1154" y="24"/>
                    </a:lnTo>
                    <a:lnTo>
                      <a:pt x="1162" y="38"/>
                    </a:lnTo>
                    <a:lnTo>
                      <a:pt x="1162" y="38"/>
                    </a:lnTo>
                    <a:lnTo>
                      <a:pt x="1168" y="52"/>
                    </a:lnTo>
                    <a:lnTo>
                      <a:pt x="1170" y="66"/>
                    </a:lnTo>
                    <a:lnTo>
                      <a:pt x="1170" y="66"/>
                    </a:lnTo>
                    <a:lnTo>
                      <a:pt x="1172" y="76"/>
                    </a:lnTo>
                    <a:lnTo>
                      <a:pt x="1172" y="490"/>
                    </a:lnTo>
                    <a:lnTo>
                      <a:pt x="1172" y="490"/>
                    </a:lnTo>
                    <a:lnTo>
                      <a:pt x="1170" y="512"/>
                    </a:lnTo>
                    <a:lnTo>
                      <a:pt x="1166" y="530"/>
                    </a:lnTo>
                    <a:lnTo>
                      <a:pt x="1160" y="544"/>
                    </a:lnTo>
                    <a:lnTo>
                      <a:pt x="1152" y="552"/>
                    </a:lnTo>
                    <a:lnTo>
                      <a:pt x="1152" y="552"/>
                    </a:lnTo>
                    <a:lnTo>
                      <a:pt x="1142" y="560"/>
                    </a:lnTo>
                    <a:lnTo>
                      <a:pt x="1130" y="564"/>
                    </a:lnTo>
                    <a:lnTo>
                      <a:pt x="1114" y="566"/>
                    </a:lnTo>
                    <a:lnTo>
                      <a:pt x="1096" y="566"/>
                    </a:lnTo>
                    <a:lnTo>
                      <a:pt x="708" y="566"/>
                    </a:lnTo>
                    <a:lnTo>
                      <a:pt x="660" y="394"/>
                    </a:lnTo>
                    <a:lnTo>
                      <a:pt x="510" y="394"/>
                    </a:lnTo>
                    <a:lnTo>
                      <a:pt x="470" y="566"/>
                    </a:lnTo>
                    <a:lnTo>
                      <a:pt x="290" y="566"/>
                    </a:lnTo>
                    <a:lnTo>
                      <a:pt x="290" y="372"/>
                    </a:lnTo>
                    <a:lnTo>
                      <a:pt x="290" y="372"/>
                    </a:lnTo>
                    <a:lnTo>
                      <a:pt x="288" y="352"/>
                    </a:lnTo>
                    <a:lnTo>
                      <a:pt x="286" y="344"/>
                    </a:lnTo>
                    <a:lnTo>
                      <a:pt x="282" y="336"/>
                    </a:lnTo>
                    <a:lnTo>
                      <a:pt x="282" y="336"/>
                    </a:lnTo>
                    <a:lnTo>
                      <a:pt x="276" y="330"/>
                    </a:lnTo>
                    <a:lnTo>
                      <a:pt x="268" y="326"/>
                    </a:lnTo>
                    <a:lnTo>
                      <a:pt x="260" y="322"/>
                    </a:lnTo>
                    <a:lnTo>
                      <a:pt x="248" y="322"/>
                    </a:lnTo>
                    <a:lnTo>
                      <a:pt x="114" y="322"/>
                    </a:lnTo>
                    <a:lnTo>
                      <a:pt x="114" y="566"/>
                    </a:lnTo>
                    <a:lnTo>
                      <a:pt x="0" y="566"/>
                    </a:lnTo>
                    <a:lnTo>
                      <a:pt x="0" y="490"/>
                    </a:lnTo>
                    <a:lnTo>
                      <a:pt x="34" y="490"/>
                    </a:lnTo>
                    <a:lnTo>
                      <a:pt x="34" y="76"/>
                    </a:lnTo>
                    <a:lnTo>
                      <a:pt x="0" y="80"/>
                    </a:lnTo>
                    <a:lnTo>
                      <a:pt x="0" y="2"/>
                    </a:lnTo>
                    <a:lnTo>
                      <a:pt x="292" y="2"/>
                    </a:lnTo>
                    <a:lnTo>
                      <a:pt x="292" y="2"/>
                    </a:lnTo>
                    <a:lnTo>
                      <a:pt x="314" y="2"/>
                    </a:lnTo>
                    <a:lnTo>
                      <a:pt x="330" y="6"/>
                    </a:lnTo>
                    <a:lnTo>
                      <a:pt x="344" y="12"/>
                    </a:lnTo>
                    <a:lnTo>
                      <a:pt x="354" y="22"/>
                    </a:lnTo>
                    <a:lnTo>
                      <a:pt x="354" y="22"/>
                    </a:lnTo>
                    <a:lnTo>
                      <a:pt x="360" y="32"/>
                    </a:lnTo>
                    <a:lnTo>
                      <a:pt x="364" y="44"/>
                    </a:lnTo>
                    <a:lnTo>
                      <a:pt x="368" y="60"/>
                    </a:lnTo>
                    <a:lnTo>
                      <a:pt x="368" y="76"/>
                    </a:lnTo>
                    <a:lnTo>
                      <a:pt x="368" y="230"/>
                    </a:lnTo>
                    <a:lnTo>
                      <a:pt x="368" y="230"/>
                    </a:lnTo>
                    <a:lnTo>
                      <a:pt x="366" y="244"/>
                    </a:lnTo>
                    <a:lnTo>
                      <a:pt x="366" y="250"/>
                    </a:lnTo>
                    <a:lnTo>
                      <a:pt x="362" y="258"/>
                    </a:lnTo>
                    <a:lnTo>
                      <a:pt x="356" y="264"/>
                    </a:lnTo>
                    <a:lnTo>
                      <a:pt x="346" y="270"/>
                    </a:lnTo>
                    <a:lnTo>
                      <a:pt x="334" y="276"/>
                    </a:lnTo>
                    <a:lnTo>
                      <a:pt x="318" y="284"/>
                    </a:lnTo>
                    <a:lnTo>
                      <a:pt x="318" y="284"/>
                    </a:lnTo>
                    <a:lnTo>
                      <a:pt x="318" y="284"/>
                    </a:lnTo>
                    <a:lnTo>
                      <a:pt x="334" y="292"/>
                    </a:lnTo>
                    <a:lnTo>
                      <a:pt x="346" y="300"/>
                    </a:lnTo>
                    <a:lnTo>
                      <a:pt x="356" y="308"/>
                    </a:lnTo>
                    <a:lnTo>
                      <a:pt x="362" y="316"/>
                    </a:lnTo>
                    <a:lnTo>
                      <a:pt x="362" y="316"/>
                    </a:lnTo>
                    <a:lnTo>
                      <a:pt x="366" y="324"/>
                    </a:lnTo>
                    <a:lnTo>
                      <a:pt x="366" y="330"/>
                    </a:lnTo>
                    <a:lnTo>
                      <a:pt x="366" y="330"/>
                    </a:lnTo>
                    <a:lnTo>
                      <a:pt x="368" y="334"/>
                    </a:lnTo>
                    <a:lnTo>
                      <a:pt x="368" y="490"/>
                    </a:lnTo>
                    <a:lnTo>
                      <a:pt x="406" y="490"/>
                    </a:lnTo>
                    <a:lnTo>
                      <a:pt x="524" y="2"/>
                    </a:lnTo>
                    <a:lnTo>
                      <a:pt x="650" y="2"/>
                    </a:lnTo>
                    <a:lnTo>
                      <a:pt x="772" y="490"/>
                    </a:lnTo>
                    <a:lnTo>
                      <a:pt x="808" y="490"/>
                    </a:lnTo>
                    <a:lnTo>
                      <a:pt x="808" y="76"/>
                    </a:lnTo>
                    <a:lnTo>
                      <a:pt x="772" y="76"/>
                    </a:lnTo>
                    <a:lnTo>
                      <a:pt x="772" y="2"/>
                    </a:lnTo>
                    <a:lnTo>
                      <a:pt x="1096" y="2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4" name="Freeform 43"/>
              <p:cNvSpPr>
                <a:spLocks/>
              </p:cNvSpPr>
              <p:nvPr/>
            </p:nvSpPr>
            <p:spPr bwMode="auto">
              <a:xfrm>
                <a:off x="8311962" y="363264"/>
                <a:ext cx="97545" cy="221837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124" y="282"/>
                  </a:cxn>
                  <a:cxn ang="0">
                    <a:pos x="0" y="282"/>
                  </a:cxn>
                  <a:cxn ang="0">
                    <a:pos x="66" y="0"/>
                  </a:cxn>
                </a:cxnLst>
                <a:rect l="0" t="0" r="r" b="b"/>
                <a:pathLst>
                  <a:path w="124" h="282">
                    <a:moveTo>
                      <a:pt x="66" y="0"/>
                    </a:moveTo>
                    <a:lnTo>
                      <a:pt x="124" y="282"/>
                    </a:lnTo>
                    <a:lnTo>
                      <a:pt x="0" y="282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ED1C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5" name="Freeform 44"/>
              <p:cNvSpPr>
                <a:spLocks/>
              </p:cNvSpPr>
              <p:nvPr/>
            </p:nvSpPr>
            <p:spPr bwMode="auto">
              <a:xfrm>
                <a:off x="8311962" y="363264"/>
                <a:ext cx="97545" cy="223410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66" y="0"/>
                  </a:cxn>
                  <a:cxn ang="0">
                    <a:pos x="124" y="282"/>
                  </a:cxn>
                  <a:cxn ang="0">
                    <a:pos x="0" y="282"/>
                  </a:cxn>
                  <a:cxn ang="0">
                    <a:pos x="68" y="0"/>
                  </a:cxn>
                  <a:cxn ang="0">
                    <a:pos x="66" y="0"/>
                  </a:cxn>
                  <a:cxn ang="0">
                    <a:pos x="66" y="0"/>
                  </a:cxn>
                  <a:cxn ang="0">
                    <a:pos x="66" y="0"/>
                  </a:cxn>
                  <a:cxn ang="0">
                    <a:pos x="66" y="0"/>
                  </a:cxn>
                  <a:cxn ang="0">
                    <a:pos x="0" y="284"/>
                  </a:cxn>
                  <a:cxn ang="0">
                    <a:pos x="124" y="284"/>
                  </a:cxn>
                  <a:cxn ang="0">
                    <a:pos x="68" y="0"/>
                  </a:cxn>
                  <a:cxn ang="0">
                    <a:pos x="66" y="0"/>
                  </a:cxn>
                  <a:cxn ang="0">
                    <a:pos x="66" y="0"/>
                  </a:cxn>
                </a:cxnLst>
                <a:rect l="0" t="0" r="r" b="b"/>
                <a:pathLst>
                  <a:path w="124" h="284">
                    <a:moveTo>
                      <a:pt x="66" y="0"/>
                    </a:moveTo>
                    <a:lnTo>
                      <a:pt x="66" y="0"/>
                    </a:lnTo>
                    <a:lnTo>
                      <a:pt x="124" y="282"/>
                    </a:lnTo>
                    <a:lnTo>
                      <a:pt x="0" y="282"/>
                    </a:lnTo>
                    <a:lnTo>
                      <a:pt x="68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0" y="284"/>
                    </a:lnTo>
                    <a:lnTo>
                      <a:pt x="124" y="284"/>
                    </a:lnTo>
                    <a:lnTo>
                      <a:pt x="68" y="0"/>
                    </a:lnTo>
                    <a:lnTo>
                      <a:pt x="66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ED1C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6" name="Freeform 45"/>
              <p:cNvSpPr>
                <a:spLocks/>
              </p:cNvSpPr>
              <p:nvPr/>
            </p:nvSpPr>
            <p:spPr bwMode="auto">
              <a:xfrm>
                <a:off x="8599878" y="383717"/>
                <a:ext cx="162051" cy="3241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12"/>
                  </a:cxn>
                  <a:cxn ang="0">
                    <a:pos x="168" y="412"/>
                  </a:cxn>
                  <a:cxn ang="0">
                    <a:pos x="168" y="412"/>
                  </a:cxn>
                  <a:cxn ang="0">
                    <a:pos x="180" y="410"/>
                  </a:cxn>
                  <a:cxn ang="0">
                    <a:pos x="190" y="408"/>
                  </a:cxn>
                  <a:cxn ang="0">
                    <a:pos x="196" y="404"/>
                  </a:cxn>
                  <a:cxn ang="0">
                    <a:pos x="202" y="398"/>
                  </a:cxn>
                  <a:cxn ang="0">
                    <a:pos x="204" y="394"/>
                  </a:cxn>
                  <a:cxn ang="0">
                    <a:pos x="206" y="386"/>
                  </a:cxn>
                  <a:cxn ang="0">
                    <a:pos x="206" y="372"/>
                  </a:cxn>
                  <a:cxn ang="0">
                    <a:pos x="206" y="44"/>
                  </a:cxn>
                  <a:cxn ang="0">
                    <a:pos x="206" y="44"/>
                  </a:cxn>
                  <a:cxn ang="0">
                    <a:pos x="206" y="30"/>
                  </a:cxn>
                  <a:cxn ang="0">
                    <a:pos x="204" y="22"/>
                  </a:cxn>
                  <a:cxn ang="0">
                    <a:pos x="200" y="16"/>
                  </a:cxn>
                  <a:cxn ang="0">
                    <a:pos x="194" y="10"/>
                  </a:cxn>
                  <a:cxn ang="0">
                    <a:pos x="186" y="4"/>
                  </a:cxn>
                  <a:cxn ang="0">
                    <a:pos x="174" y="0"/>
                  </a:cxn>
                  <a:cxn ang="0">
                    <a:pos x="158" y="0"/>
                  </a:cxn>
                  <a:cxn ang="0">
                    <a:pos x="0" y="0"/>
                  </a:cxn>
                </a:cxnLst>
                <a:rect l="0" t="0" r="r" b="b"/>
                <a:pathLst>
                  <a:path w="206" h="412">
                    <a:moveTo>
                      <a:pt x="0" y="0"/>
                    </a:moveTo>
                    <a:lnTo>
                      <a:pt x="0" y="412"/>
                    </a:lnTo>
                    <a:lnTo>
                      <a:pt x="168" y="412"/>
                    </a:lnTo>
                    <a:lnTo>
                      <a:pt x="168" y="412"/>
                    </a:lnTo>
                    <a:lnTo>
                      <a:pt x="180" y="410"/>
                    </a:lnTo>
                    <a:lnTo>
                      <a:pt x="190" y="408"/>
                    </a:lnTo>
                    <a:lnTo>
                      <a:pt x="196" y="404"/>
                    </a:lnTo>
                    <a:lnTo>
                      <a:pt x="202" y="398"/>
                    </a:lnTo>
                    <a:lnTo>
                      <a:pt x="204" y="394"/>
                    </a:lnTo>
                    <a:lnTo>
                      <a:pt x="206" y="386"/>
                    </a:lnTo>
                    <a:lnTo>
                      <a:pt x="206" y="372"/>
                    </a:lnTo>
                    <a:lnTo>
                      <a:pt x="206" y="44"/>
                    </a:lnTo>
                    <a:lnTo>
                      <a:pt x="206" y="44"/>
                    </a:lnTo>
                    <a:lnTo>
                      <a:pt x="206" y="30"/>
                    </a:lnTo>
                    <a:lnTo>
                      <a:pt x="204" y="22"/>
                    </a:lnTo>
                    <a:lnTo>
                      <a:pt x="200" y="16"/>
                    </a:lnTo>
                    <a:lnTo>
                      <a:pt x="194" y="10"/>
                    </a:lnTo>
                    <a:lnTo>
                      <a:pt x="186" y="4"/>
                    </a:lnTo>
                    <a:lnTo>
                      <a:pt x="174" y="0"/>
                    </a:lnTo>
                    <a:lnTo>
                      <a:pt x="15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1C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7" name="Freeform 46"/>
              <p:cNvSpPr>
                <a:spLocks/>
              </p:cNvSpPr>
              <p:nvPr/>
            </p:nvSpPr>
            <p:spPr bwMode="auto">
              <a:xfrm>
                <a:off x="8599878" y="382143"/>
                <a:ext cx="162051" cy="32567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414"/>
                  </a:cxn>
                  <a:cxn ang="0">
                    <a:pos x="168" y="414"/>
                  </a:cxn>
                  <a:cxn ang="0">
                    <a:pos x="168" y="414"/>
                  </a:cxn>
                  <a:cxn ang="0">
                    <a:pos x="168" y="414"/>
                  </a:cxn>
                  <a:cxn ang="0">
                    <a:pos x="180" y="412"/>
                  </a:cxn>
                  <a:cxn ang="0">
                    <a:pos x="190" y="410"/>
                  </a:cxn>
                  <a:cxn ang="0">
                    <a:pos x="198" y="406"/>
                  </a:cxn>
                  <a:cxn ang="0">
                    <a:pos x="202" y="402"/>
                  </a:cxn>
                  <a:cxn ang="0">
                    <a:pos x="202" y="402"/>
                  </a:cxn>
                  <a:cxn ang="0">
                    <a:pos x="204" y="396"/>
                  </a:cxn>
                  <a:cxn ang="0">
                    <a:pos x="206" y="388"/>
                  </a:cxn>
                  <a:cxn ang="0">
                    <a:pos x="206" y="374"/>
                  </a:cxn>
                  <a:cxn ang="0">
                    <a:pos x="206" y="46"/>
                  </a:cxn>
                  <a:cxn ang="0">
                    <a:pos x="206" y="46"/>
                  </a:cxn>
                  <a:cxn ang="0">
                    <a:pos x="206" y="32"/>
                  </a:cxn>
                  <a:cxn ang="0">
                    <a:pos x="204" y="24"/>
                  </a:cxn>
                  <a:cxn ang="0">
                    <a:pos x="200" y="18"/>
                  </a:cxn>
                  <a:cxn ang="0">
                    <a:pos x="200" y="18"/>
                  </a:cxn>
                  <a:cxn ang="0">
                    <a:pos x="194" y="10"/>
                  </a:cxn>
                  <a:cxn ang="0">
                    <a:pos x="186" y="6"/>
                  </a:cxn>
                  <a:cxn ang="0">
                    <a:pos x="174" y="2"/>
                  </a:cxn>
                  <a:cxn ang="0">
                    <a:pos x="158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58" y="2"/>
                  </a:cxn>
                  <a:cxn ang="0">
                    <a:pos x="158" y="2"/>
                  </a:cxn>
                  <a:cxn ang="0">
                    <a:pos x="174" y="2"/>
                  </a:cxn>
                  <a:cxn ang="0">
                    <a:pos x="186" y="6"/>
                  </a:cxn>
                  <a:cxn ang="0">
                    <a:pos x="194" y="12"/>
                  </a:cxn>
                  <a:cxn ang="0">
                    <a:pos x="200" y="18"/>
                  </a:cxn>
                  <a:cxn ang="0">
                    <a:pos x="200" y="18"/>
                  </a:cxn>
                  <a:cxn ang="0">
                    <a:pos x="204" y="24"/>
                  </a:cxn>
                  <a:cxn ang="0">
                    <a:pos x="204" y="32"/>
                  </a:cxn>
                  <a:cxn ang="0">
                    <a:pos x="206" y="46"/>
                  </a:cxn>
                  <a:cxn ang="0">
                    <a:pos x="206" y="374"/>
                  </a:cxn>
                  <a:cxn ang="0">
                    <a:pos x="206" y="374"/>
                  </a:cxn>
                  <a:cxn ang="0">
                    <a:pos x="206" y="388"/>
                  </a:cxn>
                  <a:cxn ang="0">
                    <a:pos x="204" y="394"/>
                  </a:cxn>
                  <a:cxn ang="0">
                    <a:pos x="202" y="400"/>
                  </a:cxn>
                  <a:cxn ang="0">
                    <a:pos x="202" y="400"/>
                  </a:cxn>
                  <a:cxn ang="0">
                    <a:pos x="196" y="406"/>
                  </a:cxn>
                  <a:cxn ang="0">
                    <a:pos x="190" y="410"/>
                  </a:cxn>
                  <a:cxn ang="0">
                    <a:pos x="180" y="412"/>
                  </a:cxn>
                  <a:cxn ang="0">
                    <a:pos x="168" y="414"/>
                  </a:cxn>
                  <a:cxn ang="0">
                    <a:pos x="168" y="414"/>
                  </a:cxn>
                  <a:cxn ang="0">
                    <a:pos x="168" y="414"/>
                  </a:cxn>
                  <a:cxn ang="0">
                    <a:pos x="0" y="41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206" h="414">
                    <a:moveTo>
                      <a:pt x="0" y="2"/>
                    </a:moveTo>
                    <a:lnTo>
                      <a:pt x="0" y="2"/>
                    </a:lnTo>
                    <a:lnTo>
                      <a:pt x="0" y="414"/>
                    </a:lnTo>
                    <a:lnTo>
                      <a:pt x="168" y="414"/>
                    </a:lnTo>
                    <a:lnTo>
                      <a:pt x="168" y="414"/>
                    </a:lnTo>
                    <a:lnTo>
                      <a:pt x="168" y="414"/>
                    </a:lnTo>
                    <a:lnTo>
                      <a:pt x="180" y="412"/>
                    </a:lnTo>
                    <a:lnTo>
                      <a:pt x="190" y="410"/>
                    </a:lnTo>
                    <a:lnTo>
                      <a:pt x="198" y="406"/>
                    </a:lnTo>
                    <a:lnTo>
                      <a:pt x="202" y="402"/>
                    </a:lnTo>
                    <a:lnTo>
                      <a:pt x="202" y="402"/>
                    </a:lnTo>
                    <a:lnTo>
                      <a:pt x="204" y="396"/>
                    </a:lnTo>
                    <a:lnTo>
                      <a:pt x="206" y="388"/>
                    </a:lnTo>
                    <a:lnTo>
                      <a:pt x="206" y="374"/>
                    </a:lnTo>
                    <a:lnTo>
                      <a:pt x="206" y="46"/>
                    </a:lnTo>
                    <a:lnTo>
                      <a:pt x="206" y="46"/>
                    </a:lnTo>
                    <a:lnTo>
                      <a:pt x="206" y="32"/>
                    </a:lnTo>
                    <a:lnTo>
                      <a:pt x="204" y="24"/>
                    </a:lnTo>
                    <a:lnTo>
                      <a:pt x="200" y="18"/>
                    </a:lnTo>
                    <a:lnTo>
                      <a:pt x="200" y="18"/>
                    </a:lnTo>
                    <a:lnTo>
                      <a:pt x="194" y="10"/>
                    </a:lnTo>
                    <a:lnTo>
                      <a:pt x="186" y="6"/>
                    </a:lnTo>
                    <a:lnTo>
                      <a:pt x="174" y="2"/>
                    </a:lnTo>
                    <a:lnTo>
                      <a:pt x="158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58" y="2"/>
                    </a:lnTo>
                    <a:lnTo>
                      <a:pt x="158" y="2"/>
                    </a:lnTo>
                    <a:lnTo>
                      <a:pt x="174" y="2"/>
                    </a:lnTo>
                    <a:lnTo>
                      <a:pt x="186" y="6"/>
                    </a:lnTo>
                    <a:lnTo>
                      <a:pt x="194" y="12"/>
                    </a:lnTo>
                    <a:lnTo>
                      <a:pt x="200" y="18"/>
                    </a:lnTo>
                    <a:lnTo>
                      <a:pt x="200" y="18"/>
                    </a:lnTo>
                    <a:lnTo>
                      <a:pt x="204" y="24"/>
                    </a:lnTo>
                    <a:lnTo>
                      <a:pt x="204" y="32"/>
                    </a:lnTo>
                    <a:lnTo>
                      <a:pt x="206" y="46"/>
                    </a:lnTo>
                    <a:lnTo>
                      <a:pt x="206" y="374"/>
                    </a:lnTo>
                    <a:lnTo>
                      <a:pt x="206" y="374"/>
                    </a:lnTo>
                    <a:lnTo>
                      <a:pt x="206" y="388"/>
                    </a:lnTo>
                    <a:lnTo>
                      <a:pt x="204" y="394"/>
                    </a:lnTo>
                    <a:lnTo>
                      <a:pt x="202" y="400"/>
                    </a:lnTo>
                    <a:lnTo>
                      <a:pt x="202" y="400"/>
                    </a:lnTo>
                    <a:lnTo>
                      <a:pt x="196" y="406"/>
                    </a:lnTo>
                    <a:lnTo>
                      <a:pt x="190" y="410"/>
                    </a:lnTo>
                    <a:lnTo>
                      <a:pt x="180" y="412"/>
                    </a:lnTo>
                    <a:lnTo>
                      <a:pt x="168" y="414"/>
                    </a:lnTo>
                    <a:lnTo>
                      <a:pt x="168" y="414"/>
                    </a:lnTo>
                    <a:lnTo>
                      <a:pt x="168" y="414"/>
                    </a:lnTo>
                    <a:lnTo>
                      <a:pt x="0" y="41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D1C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8" name="Freeform 47"/>
              <p:cNvSpPr>
                <a:spLocks/>
              </p:cNvSpPr>
              <p:nvPr/>
            </p:nvSpPr>
            <p:spPr bwMode="auto">
              <a:xfrm>
                <a:off x="7987860" y="383717"/>
                <a:ext cx="140025" cy="1337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70"/>
                  </a:cxn>
                  <a:cxn ang="0">
                    <a:pos x="142" y="170"/>
                  </a:cxn>
                  <a:cxn ang="0">
                    <a:pos x="142" y="170"/>
                  </a:cxn>
                  <a:cxn ang="0">
                    <a:pos x="152" y="168"/>
                  </a:cxn>
                  <a:cxn ang="0">
                    <a:pos x="162" y="164"/>
                  </a:cxn>
                  <a:cxn ang="0">
                    <a:pos x="168" y="160"/>
                  </a:cxn>
                  <a:cxn ang="0">
                    <a:pos x="172" y="154"/>
                  </a:cxn>
                  <a:cxn ang="0">
                    <a:pos x="174" y="148"/>
                  </a:cxn>
                  <a:cxn ang="0">
                    <a:pos x="176" y="140"/>
                  </a:cxn>
                  <a:cxn ang="0">
                    <a:pos x="178" y="126"/>
                  </a:cxn>
                  <a:cxn ang="0">
                    <a:pos x="178" y="38"/>
                  </a:cxn>
                  <a:cxn ang="0">
                    <a:pos x="178" y="38"/>
                  </a:cxn>
                  <a:cxn ang="0">
                    <a:pos x="174" y="24"/>
                  </a:cxn>
                  <a:cxn ang="0">
                    <a:pos x="172" y="18"/>
                  </a:cxn>
                  <a:cxn ang="0">
                    <a:pos x="168" y="12"/>
                  </a:cxn>
                  <a:cxn ang="0">
                    <a:pos x="164" y="8"/>
                  </a:cxn>
                  <a:cxn ang="0">
                    <a:pos x="156" y="2"/>
                  </a:cxn>
                  <a:cxn ang="0">
                    <a:pos x="148" y="0"/>
                  </a:cxn>
                  <a:cxn ang="0">
                    <a:pos x="136" y="0"/>
                  </a:cxn>
                  <a:cxn ang="0">
                    <a:pos x="0" y="0"/>
                  </a:cxn>
                </a:cxnLst>
                <a:rect l="0" t="0" r="r" b="b"/>
                <a:pathLst>
                  <a:path w="178" h="170">
                    <a:moveTo>
                      <a:pt x="0" y="0"/>
                    </a:moveTo>
                    <a:lnTo>
                      <a:pt x="0" y="170"/>
                    </a:lnTo>
                    <a:lnTo>
                      <a:pt x="142" y="170"/>
                    </a:lnTo>
                    <a:lnTo>
                      <a:pt x="142" y="170"/>
                    </a:lnTo>
                    <a:lnTo>
                      <a:pt x="152" y="168"/>
                    </a:lnTo>
                    <a:lnTo>
                      <a:pt x="162" y="164"/>
                    </a:lnTo>
                    <a:lnTo>
                      <a:pt x="168" y="160"/>
                    </a:lnTo>
                    <a:lnTo>
                      <a:pt x="172" y="154"/>
                    </a:lnTo>
                    <a:lnTo>
                      <a:pt x="174" y="148"/>
                    </a:lnTo>
                    <a:lnTo>
                      <a:pt x="176" y="140"/>
                    </a:lnTo>
                    <a:lnTo>
                      <a:pt x="178" y="126"/>
                    </a:lnTo>
                    <a:lnTo>
                      <a:pt x="178" y="38"/>
                    </a:lnTo>
                    <a:lnTo>
                      <a:pt x="178" y="38"/>
                    </a:lnTo>
                    <a:lnTo>
                      <a:pt x="174" y="24"/>
                    </a:lnTo>
                    <a:lnTo>
                      <a:pt x="172" y="18"/>
                    </a:lnTo>
                    <a:lnTo>
                      <a:pt x="168" y="12"/>
                    </a:lnTo>
                    <a:lnTo>
                      <a:pt x="164" y="8"/>
                    </a:lnTo>
                    <a:lnTo>
                      <a:pt x="156" y="2"/>
                    </a:lnTo>
                    <a:lnTo>
                      <a:pt x="148" y="0"/>
                    </a:lnTo>
                    <a:lnTo>
                      <a:pt x="1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1C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9" name="Freeform 48"/>
              <p:cNvSpPr>
                <a:spLocks/>
              </p:cNvSpPr>
              <p:nvPr/>
            </p:nvSpPr>
            <p:spPr bwMode="auto">
              <a:xfrm>
                <a:off x="7986287" y="382143"/>
                <a:ext cx="141598" cy="136878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2"/>
                  </a:cxn>
                  <a:cxn ang="0">
                    <a:pos x="0" y="174"/>
                  </a:cxn>
                  <a:cxn ang="0">
                    <a:pos x="144" y="174"/>
                  </a:cxn>
                  <a:cxn ang="0">
                    <a:pos x="144" y="174"/>
                  </a:cxn>
                  <a:cxn ang="0">
                    <a:pos x="144" y="174"/>
                  </a:cxn>
                  <a:cxn ang="0">
                    <a:pos x="154" y="170"/>
                  </a:cxn>
                  <a:cxn ang="0">
                    <a:pos x="164" y="166"/>
                  </a:cxn>
                  <a:cxn ang="0">
                    <a:pos x="170" y="162"/>
                  </a:cxn>
                  <a:cxn ang="0">
                    <a:pos x="174" y="156"/>
                  </a:cxn>
                  <a:cxn ang="0">
                    <a:pos x="176" y="150"/>
                  </a:cxn>
                  <a:cxn ang="0">
                    <a:pos x="178" y="142"/>
                  </a:cxn>
                  <a:cxn ang="0">
                    <a:pos x="180" y="128"/>
                  </a:cxn>
                  <a:cxn ang="0">
                    <a:pos x="180" y="40"/>
                  </a:cxn>
                  <a:cxn ang="0">
                    <a:pos x="180" y="40"/>
                  </a:cxn>
                  <a:cxn ang="0">
                    <a:pos x="180" y="40"/>
                  </a:cxn>
                  <a:cxn ang="0">
                    <a:pos x="176" y="26"/>
                  </a:cxn>
                  <a:cxn ang="0">
                    <a:pos x="174" y="20"/>
                  </a:cxn>
                  <a:cxn ang="0">
                    <a:pos x="170" y="14"/>
                  </a:cxn>
                  <a:cxn ang="0">
                    <a:pos x="166" y="8"/>
                  </a:cxn>
                  <a:cxn ang="0">
                    <a:pos x="158" y="4"/>
                  </a:cxn>
                  <a:cxn ang="0">
                    <a:pos x="150" y="2"/>
                  </a:cxn>
                  <a:cxn ang="0">
                    <a:pos x="138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38" y="2"/>
                  </a:cxn>
                  <a:cxn ang="0">
                    <a:pos x="138" y="2"/>
                  </a:cxn>
                  <a:cxn ang="0">
                    <a:pos x="150" y="2"/>
                  </a:cxn>
                  <a:cxn ang="0">
                    <a:pos x="158" y="6"/>
                  </a:cxn>
                  <a:cxn ang="0">
                    <a:pos x="166" y="10"/>
                  </a:cxn>
                  <a:cxn ang="0">
                    <a:pos x="170" y="14"/>
                  </a:cxn>
                  <a:cxn ang="0">
                    <a:pos x="174" y="20"/>
                  </a:cxn>
                  <a:cxn ang="0">
                    <a:pos x="176" y="26"/>
                  </a:cxn>
                  <a:cxn ang="0">
                    <a:pos x="178" y="40"/>
                  </a:cxn>
                  <a:cxn ang="0">
                    <a:pos x="180" y="40"/>
                  </a:cxn>
                  <a:cxn ang="0">
                    <a:pos x="178" y="40"/>
                  </a:cxn>
                  <a:cxn ang="0">
                    <a:pos x="178" y="128"/>
                  </a:cxn>
                  <a:cxn ang="0">
                    <a:pos x="178" y="128"/>
                  </a:cxn>
                  <a:cxn ang="0">
                    <a:pos x="178" y="142"/>
                  </a:cxn>
                  <a:cxn ang="0">
                    <a:pos x="176" y="150"/>
                  </a:cxn>
                  <a:cxn ang="0">
                    <a:pos x="174" y="156"/>
                  </a:cxn>
                  <a:cxn ang="0">
                    <a:pos x="168" y="160"/>
                  </a:cxn>
                  <a:cxn ang="0">
                    <a:pos x="162" y="166"/>
                  </a:cxn>
                  <a:cxn ang="0">
                    <a:pos x="154" y="170"/>
                  </a:cxn>
                  <a:cxn ang="0">
                    <a:pos x="144" y="172"/>
                  </a:cxn>
                  <a:cxn ang="0">
                    <a:pos x="144" y="172"/>
                  </a:cxn>
                  <a:cxn ang="0">
                    <a:pos x="144" y="172"/>
                  </a:cxn>
                  <a:cxn ang="0">
                    <a:pos x="2" y="17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180" h="174">
                    <a:moveTo>
                      <a:pt x="2" y="2"/>
                    </a:moveTo>
                    <a:lnTo>
                      <a:pt x="0" y="2"/>
                    </a:lnTo>
                    <a:lnTo>
                      <a:pt x="0" y="174"/>
                    </a:lnTo>
                    <a:lnTo>
                      <a:pt x="144" y="174"/>
                    </a:lnTo>
                    <a:lnTo>
                      <a:pt x="144" y="174"/>
                    </a:lnTo>
                    <a:lnTo>
                      <a:pt x="144" y="174"/>
                    </a:lnTo>
                    <a:lnTo>
                      <a:pt x="154" y="170"/>
                    </a:lnTo>
                    <a:lnTo>
                      <a:pt x="164" y="166"/>
                    </a:lnTo>
                    <a:lnTo>
                      <a:pt x="170" y="162"/>
                    </a:lnTo>
                    <a:lnTo>
                      <a:pt x="174" y="156"/>
                    </a:lnTo>
                    <a:lnTo>
                      <a:pt x="176" y="150"/>
                    </a:lnTo>
                    <a:lnTo>
                      <a:pt x="178" y="142"/>
                    </a:lnTo>
                    <a:lnTo>
                      <a:pt x="180" y="128"/>
                    </a:lnTo>
                    <a:lnTo>
                      <a:pt x="180" y="40"/>
                    </a:lnTo>
                    <a:lnTo>
                      <a:pt x="180" y="40"/>
                    </a:lnTo>
                    <a:lnTo>
                      <a:pt x="180" y="40"/>
                    </a:lnTo>
                    <a:lnTo>
                      <a:pt x="176" y="26"/>
                    </a:lnTo>
                    <a:lnTo>
                      <a:pt x="174" y="20"/>
                    </a:lnTo>
                    <a:lnTo>
                      <a:pt x="170" y="14"/>
                    </a:lnTo>
                    <a:lnTo>
                      <a:pt x="166" y="8"/>
                    </a:lnTo>
                    <a:lnTo>
                      <a:pt x="158" y="4"/>
                    </a:lnTo>
                    <a:lnTo>
                      <a:pt x="150" y="2"/>
                    </a:lnTo>
                    <a:lnTo>
                      <a:pt x="138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138" y="2"/>
                    </a:lnTo>
                    <a:lnTo>
                      <a:pt x="138" y="2"/>
                    </a:lnTo>
                    <a:lnTo>
                      <a:pt x="150" y="2"/>
                    </a:lnTo>
                    <a:lnTo>
                      <a:pt x="158" y="6"/>
                    </a:lnTo>
                    <a:lnTo>
                      <a:pt x="166" y="10"/>
                    </a:lnTo>
                    <a:lnTo>
                      <a:pt x="170" y="14"/>
                    </a:lnTo>
                    <a:lnTo>
                      <a:pt x="174" y="20"/>
                    </a:lnTo>
                    <a:lnTo>
                      <a:pt x="176" y="26"/>
                    </a:lnTo>
                    <a:lnTo>
                      <a:pt x="178" y="40"/>
                    </a:lnTo>
                    <a:lnTo>
                      <a:pt x="180" y="40"/>
                    </a:lnTo>
                    <a:lnTo>
                      <a:pt x="178" y="40"/>
                    </a:lnTo>
                    <a:lnTo>
                      <a:pt x="178" y="128"/>
                    </a:lnTo>
                    <a:lnTo>
                      <a:pt x="178" y="128"/>
                    </a:lnTo>
                    <a:lnTo>
                      <a:pt x="178" y="142"/>
                    </a:lnTo>
                    <a:lnTo>
                      <a:pt x="176" y="150"/>
                    </a:lnTo>
                    <a:lnTo>
                      <a:pt x="174" y="156"/>
                    </a:lnTo>
                    <a:lnTo>
                      <a:pt x="168" y="160"/>
                    </a:lnTo>
                    <a:lnTo>
                      <a:pt x="162" y="166"/>
                    </a:lnTo>
                    <a:lnTo>
                      <a:pt x="154" y="170"/>
                    </a:lnTo>
                    <a:lnTo>
                      <a:pt x="144" y="172"/>
                    </a:lnTo>
                    <a:lnTo>
                      <a:pt x="144" y="172"/>
                    </a:lnTo>
                    <a:lnTo>
                      <a:pt x="144" y="172"/>
                    </a:lnTo>
                    <a:lnTo>
                      <a:pt x="2" y="17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ED1C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50" name="Freeform 49"/>
              <p:cNvSpPr>
                <a:spLocks/>
              </p:cNvSpPr>
              <p:nvPr/>
            </p:nvSpPr>
            <p:spPr bwMode="auto">
              <a:xfrm>
                <a:off x="7770743" y="959549"/>
                <a:ext cx="69226" cy="84959"/>
              </a:xfrm>
              <a:custGeom>
                <a:avLst/>
                <a:gdLst/>
                <a:ahLst/>
                <a:cxnLst>
                  <a:cxn ang="0">
                    <a:pos x="42" y="66"/>
                  </a:cxn>
                  <a:cxn ang="0">
                    <a:pos x="38" y="108"/>
                  </a:cxn>
                  <a:cxn ang="0">
                    <a:pos x="24" y="108"/>
                  </a:cxn>
                  <a:cxn ang="0">
                    <a:pos x="30" y="66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38" y="54"/>
                  </a:cxn>
                  <a:cxn ang="0">
                    <a:pos x="38" y="54"/>
                  </a:cxn>
                  <a:cxn ang="0">
                    <a:pos x="74" y="0"/>
                  </a:cxn>
                  <a:cxn ang="0">
                    <a:pos x="88" y="0"/>
                  </a:cxn>
                  <a:cxn ang="0">
                    <a:pos x="42" y="66"/>
                  </a:cxn>
                </a:cxnLst>
                <a:rect l="0" t="0" r="r" b="b"/>
                <a:pathLst>
                  <a:path w="88" h="108">
                    <a:moveTo>
                      <a:pt x="42" y="66"/>
                    </a:moveTo>
                    <a:lnTo>
                      <a:pt x="38" y="108"/>
                    </a:lnTo>
                    <a:lnTo>
                      <a:pt x="24" y="108"/>
                    </a:lnTo>
                    <a:lnTo>
                      <a:pt x="30" y="66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74" y="0"/>
                    </a:lnTo>
                    <a:lnTo>
                      <a:pt x="88" y="0"/>
                    </a:lnTo>
                    <a:lnTo>
                      <a:pt x="42" y="66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51" name="Freeform 50"/>
              <p:cNvSpPr>
                <a:spLocks noEditPoints="1"/>
              </p:cNvSpPr>
              <p:nvPr/>
            </p:nvSpPr>
            <p:spPr bwMode="auto">
              <a:xfrm>
                <a:off x="7830529" y="978429"/>
                <a:ext cx="62932" cy="67652"/>
              </a:xfrm>
              <a:custGeom>
                <a:avLst/>
                <a:gdLst/>
                <a:ahLst/>
                <a:cxnLst>
                  <a:cxn ang="0">
                    <a:pos x="78" y="42"/>
                  </a:cxn>
                  <a:cxn ang="0">
                    <a:pos x="74" y="60"/>
                  </a:cxn>
                  <a:cxn ang="0">
                    <a:pos x="70" y="68"/>
                  </a:cxn>
                  <a:cxn ang="0">
                    <a:pos x="64" y="74"/>
                  </a:cxn>
                  <a:cxn ang="0">
                    <a:pos x="50" y="82"/>
                  </a:cxn>
                  <a:cxn ang="0">
                    <a:pos x="42" y="84"/>
                  </a:cxn>
                  <a:cxn ang="0">
                    <a:pos x="34" y="86"/>
                  </a:cxn>
                  <a:cxn ang="0">
                    <a:pos x="18" y="82"/>
                  </a:cxn>
                  <a:cxn ang="0">
                    <a:pos x="12" y="78"/>
                  </a:cxn>
                  <a:cxn ang="0">
                    <a:pos x="6" y="74"/>
                  </a:cxn>
                  <a:cxn ang="0">
                    <a:pos x="0" y="60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4" y="24"/>
                  </a:cxn>
                  <a:cxn ang="0">
                    <a:pos x="14" y="12"/>
                  </a:cxn>
                  <a:cxn ang="0">
                    <a:pos x="20" y="6"/>
                  </a:cxn>
                  <a:cxn ang="0">
                    <a:pos x="36" y="0"/>
                  </a:cxn>
                  <a:cxn ang="0">
                    <a:pos x="44" y="0"/>
                  </a:cxn>
                  <a:cxn ang="0">
                    <a:pos x="60" y="4"/>
                  </a:cxn>
                  <a:cxn ang="0">
                    <a:pos x="68" y="6"/>
                  </a:cxn>
                  <a:cxn ang="0">
                    <a:pos x="72" y="12"/>
                  </a:cxn>
                  <a:cxn ang="0">
                    <a:pos x="78" y="24"/>
                  </a:cxn>
                  <a:cxn ang="0">
                    <a:pos x="80" y="34"/>
                  </a:cxn>
                  <a:cxn ang="0">
                    <a:pos x="78" y="42"/>
                  </a:cxn>
                  <a:cxn ang="0">
                    <a:pos x="66" y="42"/>
                  </a:cxn>
                  <a:cxn ang="0">
                    <a:pos x="66" y="28"/>
                  </a:cxn>
                  <a:cxn ang="0">
                    <a:pos x="62" y="18"/>
                  </a:cxn>
                  <a:cxn ang="0">
                    <a:pos x="58" y="14"/>
                  </a:cxn>
                  <a:cxn ang="0">
                    <a:pos x="54" y="12"/>
                  </a:cxn>
                  <a:cxn ang="0">
                    <a:pos x="44" y="8"/>
                  </a:cxn>
                  <a:cxn ang="0">
                    <a:pos x="38" y="10"/>
                  </a:cxn>
                  <a:cxn ang="0">
                    <a:pos x="28" y="14"/>
                  </a:cxn>
                  <a:cxn ang="0">
                    <a:pos x="22" y="18"/>
                  </a:cxn>
                  <a:cxn ang="0">
                    <a:pos x="14" y="42"/>
                  </a:cxn>
                  <a:cxn ang="0">
                    <a:pos x="14" y="56"/>
                  </a:cxn>
                  <a:cxn ang="0">
                    <a:pos x="16" y="68"/>
                  </a:cxn>
                  <a:cxn ang="0">
                    <a:pos x="20" y="72"/>
                  </a:cxn>
                  <a:cxn ang="0">
                    <a:pos x="24" y="74"/>
                  </a:cxn>
                  <a:cxn ang="0">
                    <a:pos x="36" y="78"/>
                  </a:cxn>
                  <a:cxn ang="0">
                    <a:pos x="42" y="76"/>
                  </a:cxn>
                  <a:cxn ang="0">
                    <a:pos x="48" y="74"/>
                  </a:cxn>
                  <a:cxn ang="0">
                    <a:pos x="56" y="68"/>
                  </a:cxn>
                  <a:cxn ang="0">
                    <a:pos x="62" y="56"/>
                  </a:cxn>
                  <a:cxn ang="0">
                    <a:pos x="66" y="42"/>
                  </a:cxn>
                </a:cxnLst>
                <a:rect l="0" t="0" r="r" b="b"/>
                <a:pathLst>
                  <a:path w="80" h="86">
                    <a:moveTo>
                      <a:pt x="78" y="42"/>
                    </a:moveTo>
                    <a:lnTo>
                      <a:pt x="78" y="42"/>
                    </a:lnTo>
                    <a:lnTo>
                      <a:pt x="76" y="52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70" y="68"/>
                    </a:lnTo>
                    <a:lnTo>
                      <a:pt x="64" y="74"/>
                    </a:lnTo>
                    <a:lnTo>
                      <a:pt x="64" y="74"/>
                    </a:lnTo>
                    <a:lnTo>
                      <a:pt x="58" y="78"/>
                    </a:lnTo>
                    <a:lnTo>
                      <a:pt x="50" y="82"/>
                    </a:lnTo>
                    <a:lnTo>
                      <a:pt x="50" y="82"/>
                    </a:lnTo>
                    <a:lnTo>
                      <a:pt x="42" y="84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6" y="84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2" y="78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2" y="6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4"/>
                    </a:lnTo>
                    <a:lnTo>
                      <a:pt x="4" y="24"/>
                    </a:lnTo>
                    <a:lnTo>
                      <a:pt x="8" y="18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20" y="6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54" y="0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8" y="6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6" y="18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80" y="34"/>
                    </a:lnTo>
                    <a:lnTo>
                      <a:pt x="78" y="42"/>
                    </a:lnTo>
                    <a:lnTo>
                      <a:pt x="78" y="42"/>
                    </a:lnTo>
                    <a:close/>
                    <a:moveTo>
                      <a:pt x="66" y="42"/>
                    </a:moveTo>
                    <a:lnTo>
                      <a:pt x="66" y="42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4" y="22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58" y="14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0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8" y="10"/>
                    </a:lnTo>
                    <a:lnTo>
                      <a:pt x="32" y="12"/>
                    </a:lnTo>
                    <a:lnTo>
                      <a:pt x="28" y="14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16" y="2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20" y="72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30" y="76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2" y="76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52" y="72"/>
                    </a:lnTo>
                    <a:lnTo>
                      <a:pt x="56" y="68"/>
                    </a:lnTo>
                    <a:lnTo>
                      <a:pt x="56" y="68"/>
                    </a:lnTo>
                    <a:lnTo>
                      <a:pt x="62" y="56"/>
                    </a:lnTo>
                    <a:lnTo>
                      <a:pt x="62" y="56"/>
                    </a:lnTo>
                    <a:lnTo>
                      <a:pt x="66" y="42"/>
                    </a:lnTo>
                    <a:lnTo>
                      <a:pt x="66" y="42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52" name="Freeform 51"/>
              <p:cNvSpPr>
                <a:spLocks/>
              </p:cNvSpPr>
              <p:nvPr/>
            </p:nvSpPr>
            <p:spPr bwMode="auto">
              <a:xfrm>
                <a:off x="7907621" y="980002"/>
                <a:ext cx="58213" cy="64506"/>
              </a:xfrm>
              <a:custGeom>
                <a:avLst/>
                <a:gdLst/>
                <a:ahLst/>
                <a:cxnLst>
                  <a:cxn ang="0">
                    <a:pos x="54" y="82"/>
                  </a:cxn>
                  <a:cxn ang="0">
                    <a:pos x="54" y="72"/>
                  </a:cxn>
                  <a:cxn ang="0">
                    <a:pos x="54" y="72"/>
                  </a:cxn>
                  <a:cxn ang="0">
                    <a:pos x="44" y="78"/>
                  </a:cxn>
                  <a:cxn ang="0">
                    <a:pos x="44" y="78"/>
                  </a:cxn>
                  <a:cxn ang="0">
                    <a:pos x="34" y="82"/>
                  </a:cxn>
                  <a:cxn ang="0">
                    <a:pos x="34" y="82"/>
                  </a:cxn>
                  <a:cxn ang="0">
                    <a:pos x="28" y="82"/>
                  </a:cxn>
                  <a:cxn ang="0">
                    <a:pos x="28" y="82"/>
                  </a:cxn>
                  <a:cxn ang="0">
                    <a:pos x="20" y="82"/>
                  </a:cxn>
                  <a:cxn ang="0">
                    <a:pos x="20" y="82"/>
                  </a:cxn>
                  <a:cxn ang="0">
                    <a:pos x="12" y="82"/>
                  </a:cxn>
                  <a:cxn ang="0">
                    <a:pos x="12" y="82"/>
                  </a:cxn>
                  <a:cxn ang="0">
                    <a:pos x="6" y="78"/>
                  </a:cxn>
                  <a:cxn ang="0">
                    <a:pos x="6" y="78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0" y="58"/>
                  </a:cxn>
                  <a:cxn ang="0">
                    <a:pos x="8" y="0"/>
                  </a:cxn>
                  <a:cxn ang="0">
                    <a:pos x="20" y="0"/>
                  </a:cxn>
                  <a:cxn ang="0">
                    <a:pos x="14" y="52"/>
                  </a:cxn>
                  <a:cxn ang="0">
                    <a:pos x="14" y="52"/>
                  </a:cxn>
                  <a:cxn ang="0">
                    <a:pos x="12" y="58"/>
                  </a:cxn>
                  <a:cxn ang="0">
                    <a:pos x="12" y="58"/>
                  </a:cxn>
                  <a:cxn ang="0">
                    <a:pos x="14" y="66"/>
                  </a:cxn>
                  <a:cxn ang="0">
                    <a:pos x="14" y="66"/>
                  </a:cxn>
                  <a:cxn ang="0">
                    <a:pos x="16" y="70"/>
                  </a:cxn>
                  <a:cxn ang="0">
                    <a:pos x="16" y="70"/>
                  </a:cxn>
                  <a:cxn ang="0">
                    <a:pos x="20" y="72"/>
                  </a:cxn>
                  <a:cxn ang="0">
                    <a:pos x="24" y="72"/>
                  </a:cxn>
                  <a:cxn ang="0">
                    <a:pos x="24" y="72"/>
                  </a:cxn>
                  <a:cxn ang="0">
                    <a:pos x="34" y="72"/>
                  </a:cxn>
                  <a:cxn ang="0">
                    <a:pos x="34" y="72"/>
                  </a:cxn>
                  <a:cxn ang="0">
                    <a:pos x="42" y="70"/>
                  </a:cxn>
                  <a:cxn ang="0">
                    <a:pos x="42" y="70"/>
                  </a:cxn>
                  <a:cxn ang="0">
                    <a:pos x="48" y="66"/>
                  </a:cxn>
                  <a:cxn ang="0">
                    <a:pos x="48" y="66"/>
                  </a:cxn>
                  <a:cxn ang="0">
                    <a:pos x="54" y="64"/>
                  </a:cxn>
                  <a:cxn ang="0">
                    <a:pos x="62" y="0"/>
                  </a:cxn>
                  <a:cxn ang="0">
                    <a:pos x="74" y="0"/>
                  </a:cxn>
                  <a:cxn ang="0">
                    <a:pos x="64" y="82"/>
                  </a:cxn>
                  <a:cxn ang="0">
                    <a:pos x="54" y="82"/>
                  </a:cxn>
                </a:cxnLst>
                <a:rect l="0" t="0" r="r" b="b"/>
                <a:pathLst>
                  <a:path w="74" h="82">
                    <a:moveTo>
                      <a:pt x="54" y="82"/>
                    </a:moveTo>
                    <a:lnTo>
                      <a:pt x="54" y="72"/>
                    </a:lnTo>
                    <a:lnTo>
                      <a:pt x="54" y="72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34" y="82"/>
                    </a:lnTo>
                    <a:lnTo>
                      <a:pt x="34" y="82"/>
                    </a:lnTo>
                    <a:lnTo>
                      <a:pt x="28" y="82"/>
                    </a:lnTo>
                    <a:lnTo>
                      <a:pt x="28" y="82"/>
                    </a:lnTo>
                    <a:lnTo>
                      <a:pt x="20" y="82"/>
                    </a:lnTo>
                    <a:lnTo>
                      <a:pt x="20" y="82"/>
                    </a:lnTo>
                    <a:lnTo>
                      <a:pt x="12" y="82"/>
                    </a:lnTo>
                    <a:lnTo>
                      <a:pt x="12" y="82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58"/>
                    </a:lnTo>
                    <a:lnTo>
                      <a:pt x="8" y="0"/>
                    </a:lnTo>
                    <a:lnTo>
                      <a:pt x="20" y="0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2" y="58"/>
                    </a:lnTo>
                    <a:lnTo>
                      <a:pt x="12" y="58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6" y="70"/>
                    </a:lnTo>
                    <a:lnTo>
                      <a:pt x="16" y="70"/>
                    </a:lnTo>
                    <a:lnTo>
                      <a:pt x="20" y="72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34" y="72"/>
                    </a:lnTo>
                    <a:lnTo>
                      <a:pt x="34" y="72"/>
                    </a:lnTo>
                    <a:lnTo>
                      <a:pt x="42" y="70"/>
                    </a:lnTo>
                    <a:lnTo>
                      <a:pt x="42" y="70"/>
                    </a:lnTo>
                    <a:lnTo>
                      <a:pt x="48" y="66"/>
                    </a:lnTo>
                    <a:lnTo>
                      <a:pt x="48" y="66"/>
                    </a:lnTo>
                    <a:lnTo>
                      <a:pt x="54" y="64"/>
                    </a:lnTo>
                    <a:lnTo>
                      <a:pt x="62" y="0"/>
                    </a:lnTo>
                    <a:lnTo>
                      <a:pt x="74" y="0"/>
                    </a:lnTo>
                    <a:lnTo>
                      <a:pt x="64" y="82"/>
                    </a:lnTo>
                    <a:lnTo>
                      <a:pt x="54" y="82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7978420" y="980002"/>
                <a:ext cx="42479" cy="64506"/>
              </a:xfrm>
              <a:custGeom>
                <a:avLst/>
                <a:gdLst/>
                <a:ahLst/>
                <a:cxnLst>
                  <a:cxn ang="0">
                    <a:pos x="34" y="12"/>
                  </a:cxn>
                  <a:cxn ang="0">
                    <a:pos x="34" y="12"/>
                  </a:cxn>
                  <a:cxn ang="0">
                    <a:pos x="26" y="14"/>
                  </a:cxn>
                  <a:cxn ang="0">
                    <a:pos x="20" y="18"/>
                  </a:cxn>
                  <a:cxn ang="0">
                    <a:pos x="12" y="82"/>
                  </a:cxn>
                  <a:cxn ang="0">
                    <a:pos x="0" y="82"/>
                  </a:cxn>
                  <a:cxn ang="0">
                    <a:pos x="10" y="0"/>
                  </a:cxn>
                  <a:cxn ang="0">
                    <a:pos x="20" y="0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30" y="4"/>
                  </a:cxn>
                  <a:cxn ang="0">
                    <a:pos x="30" y="4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54" y="0"/>
                  </a:cxn>
                  <a:cxn ang="0">
                    <a:pos x="52" y="10"/>
                  </a:cxn>
                  <a:cxn ang="0">
                    <a:pos x="52" y="10"/>
                  </a:cxn>
                  <a:cxn ang="0">
                    <a:pos x="34" y="12"/>
                  </a:cxn>
                  <a:cxn ang="0">
                    <a:pos x="34" y="12"/>
                  </a:cxn>
                </a:cxnLst>
                <a:rect l="0" t="0" r="r" b="b"/>
                <a:pathLst>
                  <a:path w="54" h="82">
                    <a:moveTo>
                      <a:pt x="34" y="12"/>
                    </a:moveTo>
                    <a:lnTo>
                      <a:pt x="34" y="12"/>
                    </a:lnTo>
                    <a:lnTo>
                      <a:pt x="26" y="14"/>
                    </a:lnTo>
                    <a:lnTo>
                      <a:pt x="20" y="18"/>
                    </a:lnTo>
                    <a:lnTo>
                      <a:pt x="12" y="82"/>
                    </a:lnTo>
                    <a:lnTo>
                      <a:pt x="0" y="82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34" y="12"/>
                    </a:lnTo>
                    <a:lnTo>
                      <a:pt x="34" y="12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8066526" y="959549"/>
                <a:ext cx="77092" cy="84959"/>
              </a:xfrm>
              <a:custGeom>
                <a:avLst/>
                <a:gdLst/>
                <a:ahLst/>
                <a:cxnLst>
                  <a:cxn ang="0">
                    <a:pos x="84" y="108"/>
                  </a:cxn>
                  <a:cxn ang="0">
                    <a:pos x="66" y="108"/>
                  </a:cxn>
                  <a:cxn ang="0">
                    <a:pos x="24" y="10"/>
                  </a:cxn>
                  <a:cxn ang="0">
                    <a:pos x="22" y="10"/>
                  </a:cxn>
                  <a:cxn ang="0">
                    <a:pos x="12" y="108"/>
                  </a:cxn>
                  <a:cxn ang="0">
                    <a:pos x="0" y="108"/>
                  </a:cxn>
                  <a:cxn ang="0">
                    <a:pos x="14" y="0"/>
                  </a:cxn>
                  <a:cxn ang="0">
                    <a:pos x="32" y="0"/>
                  </a:cxn>
                  <a:cxn ang="0">
                    <a:pos x="74" y="94"/>
                  </a:cxn>
                  <a:cxn ang="0">
                    <a:pos x="76" y="94"/>
                  </a:cxn>
                  <a:cxn ang="0">
                    <a:pos x="86" y="0"/>
                  </a:cxn>
                  <a:cxn ang="0">
                    <a:pos x="98" y="0"/>
                  </a:cxn>
                  <a:cxn ang="0">
                    <a:pos x="84" y="108"/>
                  </a:cxn>
                </a:cxnLst>
                <a:rect l="0" t="0" r="r" b="b"/>
                <a:pathLst>
                  <a:path w="98" h="108">
                    <a:moveTo>
                      <a:pt x="84" y="108"/>
                    </a:moveTo>
                    <a:lnTo>
                      <a:pt x="66" y="108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12" y="108"/>
                    </a:lnTo>
                    <a:lnTo>
                      <a:pt x="0" y="108"/>
                    </a:lnTo>
                    <a:lnTo>
                      <a:pt x="14" y="0"/>
                    </a:lnTo>
                    <a:lnTo>
                      <a:pt x="32" y="0"/>
                    </a:lnTo>
                    <a:lnTo>
                      <a:pt x="74" y="94"/>
                    </a:lnTo>
                    <a:lnTo>
                      <a:pt x="76" y="94"/>
                    </a:lnTo>
                    <a:lnTo>
                      <a:pt x="86" y="0"/>
                    </a:lnTo>
                    <a:lnTo>
                      <a:pt x="98" y="0"/>
                    </a:lnTo>
                    <a:lnTo>
                      <a:pt x="84" y="108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55" name="Freeform 54"/>
              <p:cNvSpPr>
                <a:spLocks noEditPoints="1"/>
              </p:cNvSpPr>
              <p:nvPr/>
            </p:nvSpPr>
            <p:spPr bwMode="auto">
              <a:xfrm>
                <a:off x="8153058" y="978429"/>
                <a:ext cx="59786" cy="67652"/>
              </a:xfrm>
              <a:custGeom>
                <a:avLst/>
                <a:gdLst/>
                <a:ahLst/>
                <a:cxnLst>
                  <a:cxn ang="0">
                    <a:pos x="14" y="46"/>
                  </a:cxn>
                  <a:cxn ang="0">
                    <a:pos x="16" y="64"/>
                  </a:cxn>
                  <a:cxn ang="0">
                    <a:pos x="20" y="70"/>
                  </a:cxn>
                  <a:cxn ang="0">
                    <a:pos x="24" y="72"/>
                  </a:cxn>
                  <a:cxn ang="0">
                    <a:pos x="34" y="76"/>
                  </a:cxn>
                  <a:cxn ang="0">
                    <a:pos x="44" y="78"/>
                  </a:cxn>
                  <a:cxn ang="0">
                    <a:pos x="56" y="76"/>
                  </a:cxn>
                  <a:cxn ang="0">
                    <a:pos x="66" y="74"/>
                  </a:cxn>
                  <a:cxn ang="0">
                    <a:pos x="64" y="82"/>
                  </a:cxn>
                  <a:cxn ang="0">
                    <a:pos x="52" y="86"/>
                  </a:cxn>
                  <a:cxn ang="0">
                    <a:pos x="38" y="86"/>
                  </a:cxn>
                  <a:cxn ang="0">
                    <a:pos x="20" y="82"/>
                  </a:cxn>
                  <a:cxn ang="0">
                    <a:pos x="8" y="74"/>
                  </a:cxn>
                  <a:cxn ang="0">
                    <a:pos x="4" y="68"/>
                  </a:cxn>
                  <a:cxn ang="0">
                    <a:pos x="0" y="52"/>
                  </a:cxn>
                  <a:cxn ang="0">
                    <a:pos x="2" y="42"/>
                  </a:cxn>
                  <a:cxn ang="0">
                    <a:pos x="6" y="22"/>
                  </a:cxn>
                  <a:cxn ang="0">
                    <a:pos x="10" y="16"/>
                  </a:cxn>
                  <a:cxn ang="0">
                    <a:pos x="16" y="10"/>
                  </a:cxn>
                  <a:cxn ang="0">
                    <a:pos x="28" y="2"/>
                  </a:cxn>
                  <a:cxn ang="0">
                    <a:pos x="42" y="0"/>
                  </a:cxn>
                  <a:cxn ang="0">
                    <a:pos x="52" y="2"/>
                  </a:cxn>
                  <a:cxn ang="0">
                    <a:pos x="60" y="4"/>
                  </a:cxn>
                  <a:cxn ang="0">
                    <a:pos x="70" y="12"/>
                  </a:cxn>
                  <a:cxn ang="0">
                    <a:pos x="74" y="18"/>
                  </a:cxn>
                  <a:cxn ang="0">
                    <a:pos x="76" y="26"/>
                  </a:cxn>
                  <a:cxn ang="0">
                    <a:pos x="76" y="44"/>
                  </a:cxn>
                  <a:cxn ang="0">
                    <a:pos x="14" y="46"/>
                  </a:cxn>
                  <a:cxn ang="0">
                    <a:pos x="62" y="26"/>
                  </a:cxn>
                  <a:cxn ang="0">
                    <a:pos x="60" y="18"/>
                  </a:cxn>
                  <a:cxn ang="0">
                    <a:pos x="54" y="10"/>
                  </a:cxn>
                  <a:cxn ang="0">
                    <a:pos x="48" y="10"/>
                  </a:cxn>
                  <a:cxn ang="0">
                    <a:pos x="42" y="8"/>
                  </a:cxn>
                  <a:cxn ang="0">
                    <a:pos x="24" y="16"/>
                  </a:cxn>
                  <a:cxn ang="0">
                    <a:pos x="18" y="26"/>
                  </a:cxn>
                  <a:cxn ang="0">
                    <a:pos x="62" y="38"/>
                  </a:cxn>
                  <a:cxn ang="0">
                    <a:pos x="62" y="26"/>
                  </a:cxn>
                </a:cxnLst>
                <a:rect l="0" t="0" r="r" b="b"/>
                <a:pathLst>
                  <a:path w="76" h="86">
                    <a:moveTo>
                      <a:pt x="14" y="46"/>
                    </a:moveTo>
                    <a:lnTo>
                      <a:pt x="14" y="46"/>
                    </a:lnTo>
                    <a:lnTo>
                      <a:pt x="14" y="56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20" y="70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28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56" y="76"/>
                    </a:lnTo>
                    <a:lnTo>
                      <a:pt x="56" y="76"/>
                    </a:lnTo>
                    <a:lnTo>
                      <a:pt x="66" y="74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52" y="86"/>
                    </a:lnTo>
                    <a:lnTo>
                      <a:pt x="52" y="86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28" y="84"/>
                    </a:lnTo>
                    <a:lnTo>
                      <a:pt x="20" y="82"/>
                    </a:lnTo>
                    <a:lnTo>
                      <a:pt x="14" y="80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4" y="68"/>
                    </a:lnTo>
                    <a:lnTo>
                      <a:pt x="2" y="60"/>
                    </a:lnTo>
                    <a:lnTo>
                      <a:pt x="0" y="5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4" y="3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22" y="6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2" y="2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6" y="8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4" y="18"/>
                    </a:lnTo>
                    <a:lnTo>
                      <a:pt x="76" y="26"/>
                    </a:lnTo>
                    <a:lnTo>
                      <a:pt x="76" y="26"/>
                    </a:lnTo>
                    <a:lnTo>
                      <a:pt x="76" y="34"/>
                    </a:lnTo>
                    <a:lnTo>
                      <a:pt x="76" y="44"/>
                    </a:lnTo>
                    <a:lnTo>
                      <a:pt x="74" y="46"/>
                    </a:lnTo>
                    <a:lnTo>
                      <a:pt x="14" y="46"/>
                    </a:lnTo>
                    <a:close/>
                    <a:moveTo>
                      <a:pt x="62" y="26"/>
                    </a:moveTo>
                    <a:lnTo>
                      <a:pt x="62" y="26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56" y="14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48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2" y="10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18" y="26"/>
                    </a:lnTo>
                    <a:lnTo>
                      <a:pt x="14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26"/>
                    </a:lnTo>
                    <a:lnTo>
                      <a:pt x="62" y="26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8222284" y="957976"/>
                <a:ext cx="42479" cy="86532"/>
              </a:xfrm>
              <a:custGeom>
                <a:avLst/>
                <a:gdLst/>
                <a:ahLst/>
                <a:cxnLst>
                  <a:cxn ang="0">
                    <a:pos x="30" y="38"/>
                  </a:cxn>
                  <a:cxn ang="0">
                    <a:pos x="22" y="90"/>
                  </a:cxn>
                  <a:cxn ang="0">
                    <a:pos x="22" y="90"/>
                  </a:cxn>
                  <a:cxn ang="0">
                    <a:pos x="22" y="96"/>
                  </a:cxn>
                  <a:cxn ang="0">
                    <a:pos x="22" y="96"/>
                  </a:cxn>
                  <a:cxn ang="0">
                    <a:pos x="24" y="100"/>
                  </a:cxn>
                  <a:cxn ang="0">
                    <a:pos x="24" y="100"/>
                  </a:cxn>
                  <a:cxn ang="0">
                    <a:pos x="28" y="100"/>
                  </a:cxn>
                  <a:cxn ang="0">
                    <a:pos x="28" y="100"/>
                  </a:cxn>
                  <a:cxn ang="0">
                    <a:pos x="34" y="100"/>
                  </a:cxn>
                  <a:cxn ang="0">
                    <a:pos x="44" y="100"/>
                  </a:cxn>
                  <a:cxn ang="0">
                    <a:pos x="44" y="110"/>
                  </a:cxn>
                  <a:cxn ang="0">
                    <a:pos x="32" y="110"/>
                  </a:cxn>
                  <a:cxn ang="0">
                    <a:pos x="32" y="110"/>
                  </a:cxn>
                  <a:cxn ang="0">
                    <a:pos x="20" y="110"/>
                  </a:cxn>
                  <a:cxn ang="0">
                    <a:pos x="20" y="110"/>
                  </a:cxn>
                  <a:cxn ang="0">
                    <a:pos x="14" y="108"/>
                  </a:cxn>
                  <a:cxn ang="0">
                    <a:pos x="14" y="108"/>
                  </a:cxn>
                  <a:cxn ang="0">
                    <a:pos x="12" y="104"/>
                  </a:cxn>
                  <a:cxn ang="0">
                    <a:pos x="10" y="102"/>
                  </a:cxn>
                  <a:cxn ang="0">
                    <a:pos x="10" y="102"/>
                  </a:cxn>
                  <a:cxn ang="0">
                    <a:pos x="10" y="90"/>
                  </a:cxn>
                  <a:cxn ang="0">
                    <a:pos x="18" y="38"/>
                  </a:cxn>
                  <a:cxn ang="0">
                    <a:pos x="0" y="38"/>
                  </a:cxn>
                  <a:cxn ang="0">
                    <a:pos x="2" y="28"/>
                  </a:cxn>
                  <a:cxn ang="0">
                    <a:pos x="18" y="28"/>
                  </a:cxn>
                  <a:cxn ang="0">
                    <a:pos x="22" y="4"/>
                  </a:cxn>
                  <a:cxn ang="0">
                    <a:pos x="22" y="4"/>
                  </a:cxn>
                  <a:cxn ang="0">
                    <a:pos x="24" y="4"/>
                  </a:cxn>
                  <a:cxn ang="0">
                    <a:pos x="24" y="4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34" y="0"/>
                  </a:cxn>
                  <a:cxn ang="0">
                    <a:pos x="30" y="28"/>
                  </a:cxn>
                  <a:cxn ang="0">
                    <a:pos x="54" y="28"/>
                  </a:cxn>
                  <a:cxn ang="0">
                    <a:pos x="52" y="38"/>
                  </a:cxn>
                  <a:cxn ang="0">
                    <a:pos x="30" y="38"/>
                  </a:cxn>
                </a:cxnLst>
                <a:rect l="0" t="0" r="r" b="b"/>
                <a:pathLst>
                  <a:path w="54" h="110">
                    <a:moveTo>
                      <a:pt x="30" y="38"/>
                    </a:moveTo>
                    <a:lnTo>
                      <a:pt x="22" y="90"/>
                    </a:lnTo>
                    <a:lnTo>
                      <a:pt x="22" y="90"/>
                    </a:lnTo>
                    <a:lnTo>
                      <a:pt x="22" y="96"/>
                    </a:lnTo>
                    <a:lnTo>
                      <a:pt x="22" y="96"/>
                    </a:lnTo>
                    <a:lnTo>
                      <a:pt x="24" y="100"/>
                    </a:lnTo>
                    <a:lnTo>
                      <a:pt x="24" y="100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34" y="100"/>
                    </a:lnTo>
                    <a:lnTo>
                      <a:pt x="44" y="100"/>
                    </a:lnTo>
                    <a:lnTo>
                      <a:pt x="44" y="110"/>
                    </a:lnTo>
                    <a:lnTo>
                      <a:pt x="32" y="110"/>
                    </a:lnTo>
                    <a:lnTo>
                      <a:pt x="32" y="110"/>
                    </a:lnTo>
                    <a:lnTo>
                      <a:pt x="20" y="110"/>
                    </a:lnTo>
                    <a:lnTo>
                      <a:pt x="20" y="110"/>
                    </a:lnTo>
                    <a:lnTo>
                      <a:pt x="14" y="108"/>
                    </a:lnTo>
                    <a:lnTo>
                      <a:pt x="14" y="108"/>
                    </a:lnTo>
                    <a:lnTo>
                      <a:pt x="12" y="104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10" y="90"/>
                    </a:lnTo>
                    <a:lnTo>
                      <a:pt x="18" y="38"/>
                    </a:lnTo>
                    <a:lnTo>
                      <a:pt x="0" y="38"/>
                    </a:lnTo>
                    <a:lnTo>
                      <a:pt x="2" y="28"/>
                    </a:lnTo>
                    <a:lnTo>
                      <a:pt x="18" y="28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0" y="28"/>
                    </a:lnTo>
                    <a:lnTo>
                      <a:pt x="54" y="28"/>
                    </a:lnTo>
                    <a:lnTo>
                      <a:pt x="52" y="38"/>
                    </a:lnTo>
                    <a:lnTo>
                      <a:pt x="30" y="38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auto">
              <a:xfrm>
                <a:off x="8271056" y="980002"/>
                <a:ext cx="92825" cy="64506"/>
              </a:xfrm>
              <a:custGeom>
                <a:avLst/>
                <a:gdLst/>
                <a:ahLst/>
                <a:cxnLst>
                  <a:cxn ang="0">
                    <a:pos x="88" y="82"/>
                  </a:cxn>
                  <a:cxn ang="0">
                    <a:pos x="70" y="82"/>
                  </a:cxn>
                  <a:cxn ang="0">
                    <a:pos x="58" y="12"/>
                  </a:cxn>
                  <a:cxn ang="0">
                    <a:pos x="56" y="12"/>
                  </a:cxn>
                  <a:cxn ang="0">
                    <a:pos x="30" y="82"/>
                  </a:cxn>
                  <a:cxn ang="0">
                    <a:pos x="10" y="8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4" y="10"/>
                  </a:cxn>
                  <a:cxn ang="0">
                    <a:pos x="14" y="10"/>
                  </a:cxn>
                  <a:cxn ang="0">
                    <a:pos x="16" y="26"/>
                  </a:cxn>
                  <a:cxn ang="0">
                    <a:pos x="16" y="26"/>
                  </a:cxn>
                  <a:cxn ang="0">
                    <a:pos x="18" y="42"/>
                  </a:cxn>
                  <a:cxn ang="0">
                    <a:pos x="18" y="42"/>
                  </a:cxn>
                  <a:cxn ang="0">
                    <a:pos x="18" y="56"/>
                  </a:cxn>
                  <a:cxn ang="0">
                    <a:pos x="18" y="56"/>
                  </a:cxn>
                  <a:cxn ang="0">
                    <a:pos x="20" y="72"/>
                  </a:cxn>
                  <a:cxn ang="0">
                    <a:pos x="22" y="72"/>
                  </a:cxn>
                  <a:cxn ang="0">
                    <a:pos x="22" y="72"/>
                  </a:cxn>
                  <a:cxn ang="0">
                    <a:pos x="28" y="56"/>
                  </a:cxn>
                  <a:cxn ang="0">
                    <a:pos x="28" y="56"/>
                  </a:cxn>
                  <a:cxn ang="0">
                    <a:pos x="34" y="42"/>
                  </a:cxn>
                  <a:cxn ang="0">
                    <a:pos x="34" y="42"/>
                  </a:cxn>
                  <a:cxn ang="0">
                    <a:pos x="42" y="26"/>
                  </a:cxn>
                  <a:cxn ang="0">
                    <a:pos x="42" y="26"/>
                  </a:cxn>
                  <a:cxn ang="0">
                    <a:pos x="46" y="10"/>
                  </a:cxn>
                  <a:cxn ang="0">
                    <a:pos x="46" y="10"/>
                  </a:cxn>
                  <a:cxn ang="0">
                    <a:pos x="50" y="0"/>
                  </a:cxn>
                  <a:cxn ang="0">
                    <a:pos x="68" y="0"/>
                  </a:cxn>
                  <a:cxn ang="0">
                    <a:pos x="68" y="0"/>
                  </a:cxn>
                  <a:cxn ang="0">
                    <a:pos x="70" y="10"/>
                  </a:cxn>
                  <a:cxn ang="0">
                    <a:pos x="70" y="10"/>
                  </a:cxn>
                  <a:cxn ang="0">
                    <a:pos x="72" y="26"/>
                  </a:cxn>
                  <a:cxn ang="0">
                    <a:pos x="72" y="26"/>
                  </a:cxn>
                  <a:cxn ang="0">
                    <a:pos x="74" y="42"/>
                  </a:cxn>
                  <a:cxn ang="0">
                    <a:pos x="74" y="42"/>
                  </a:cxn>
                  <a:cxn ang="0">
                    <a:pos x="76" y="56"/>
                  </a:cxn>
                  <a:cxn ang="0">
                    <a:pos x="76" y="56"/>
                  </a:cxn>
                  <a:cxn ang="0">
                    <a:pos x="80" y="72"/>
                  </a:cxn>
                  <a:cxn ang="0">
                    <a:pos x="82" y="72"/>
                  </a:cxn>
                  <a:cxn ang="0">
                    <a:pos x="82" y="72"/>
                  </a:cxn>
                  <a:cxn ang="0">
                    <a:pos x="88" y="58"/>
                  </a:cxn>
                  <a:cxn ang="0">
                    <a:pos x="88" y="58"/>
                  </a:cxn>
                  <a:cxn ang="0">
                    <a:pos x="92" y="42"/>
                  </a:cxn>
                  <a:cxn ang="0">
                    <a:pos x="92" y="42"/>
                  </a:cxn>
                  <a:cxn ang="0">
                    <a:pos x="98" y="26"/>
                  </a:cxn>
                  <a:cxn ang="0">
                    <a:pos x="98" y="26"/>
                  </a:cxn>
                  <a:cxn ang="0">
                    <a:pos x="104" y="10"/>
                  </a:cxn>
                  <a:cxn ang="0">
                    <a:pos x="104" y="10"/>
                  </a:cxn>
                  <a:cxn ang="0">
                    <a:pos x="106" y="0"/>
                  </a:cxn>
                  <a:cxn ang="0">
                    <a:pos x="118" y="0"/>
                  </a:cxn>
                  <a:cxn ang="0">
                    <a:pos x="88" y="82"/>
                  </a:cxn>
                </a:cxnLst>
                <a:rect l="0" t="0" r="r" b="b"/>
                <a:pathLst>
                  <a:path w="118" h="82">
                    <a:moveTo>
                      <a:pt x="88" y="82"/>
                    </a:moveTo>
                    <a:lnTo>
                      <a:pt x="70" y="82"/>
                    </a:lnTo>
                    <a:lnTo>
                      <a:pt x="58" y="12"/>
                    </a:lnTo>
                    <a:lnTo>
                      <a:pt x="56" y="12"/>
                    </a:lnTo>
                    <a:lnTo>
                      <a:pt x="30" y="82"/>
                    </a:lnTo>
                    <a:lnTo>
                      <a:pt x="10" y="8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20" y="72"/>
                    </a:lnTo>
                    <a:lnTo>
                      <a:pt x="22" y="72"/>
                    </a:lnTo>
                    <a:lnTo>
                      <a:pt x="22" y="7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42" y="26"/>
                    </a:lnTo>
                    <a:lnTo>
                      <a:pt x="42" y="26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50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0" y="10"/>
                    </a:lnTo>
                    <a:lnTo>
                      <a:pt x="70" y="10"/>
                    </a:lnTo>
                    <a:lnTo>
                      <a:pt x="72" y="26"/>
                    </a:lnTo>
                    <a:lnTo>
                      <a:pt x="72" y="26"/>
                    </a:lnTo>
                    <a:lnTo>
                      <a:pt x="74" y="42"/>
                    </a:lnTo>
                    <a:lnTo>
                      <a:pt x="74" y="42"/>
                    </a:lnTo>
                    <a:lnTo>
                      <a:pt x="76" y="56"/>
                    </a:lnTo>
                    <a:lnTo>
                      <a:pt x="76" y="56"/>
                    </a:lnTo>
                    <a:lnTo>
                      <a:pt x="80" y="72"/>
                    </a:lnTo>
                    <a:lnTo>
                      <a:pt x="82" y="72"/>
                    </a:lnTo>
                    <a:lnTo>
                      <a:pt x="82" y="72"/>
                    </a:lnTo>
                    <a:lnTo>
                      <a:pt x="88" y="58"/>
                    </a:lnTo>
                    <a:lnTo>
                      <a:pt x="88" y="58"/>
                    </a:lnTo>
                    <a:lnTo>
                      <a:pt x="92" y="42"/>
                    </a:lnTo>
                    <a:lnTo>
                      <a:pt x="92" y="42"/>
                    </a:lnTo>
                    <a:lnTo>
                      <a:pt x="98" y="26"/>
                    </a:lnTo>
                    <a:lnTo>
                      <a:pt x="98" y="26"/>
                    </a:lnTo>
                    <a:lnTo>
                      <a:pt x="104" y="10"/>
                    </a:lnTo>
                    <a:lnTo>
                      <a:pt x="104" y="10"/>
                    </a:lnTo>
                    <a:lnTo>
                      <a:pt x="106" y="0"/>
                    </a:lnTo>
                    <a:lnTo>
                      <a:pt x="118" y="0"/>
                    </a:lnTo>
                    <a:lnTo>
                      <a:pt x="88" y="82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58" name="Freeform 57"/>
              <p:cNvSpPr>
                <a:spLocks noEditPoints="1"/>
              </p:cNvSpPr>
              <p:nvPr/>
            </p:nvSpPr>
            <p:spPr bwMode="auto">
              <a:xfrm>
                <a:off x="8370175" y="978429"/>
                <a:ext cx="62932" cy="67652"/>
              </a:xfrm>
              <a:custGeom>
                <a:avLst/>
                <a:gdLst/>
                <a:ahLst/>
                <a:cxnLst>
                  <a:cxn ang="0">
                    <a:pos x="78" y="42"/>
                  </a:cxn>
                  <a:cxn ang="0">
                    <a:pos x="74" y="60"/>
                  </a:cxn>
                  <a:cxn ang="0">
                    <a:pos x="70" y="68"/>
                  </a:cxn>
                  <a:cxn ang="0">
                    <a:pos x="64" y="74"/>
                  </a:cxn>
                  <a:cxn ang="0">
                    <a:pos x="50" y="82"/>
                  </a:cxn>
                  <a:cxn ang="0">
                    <a:pos x="42" y="84"/>
                  </a:cxn>
                  <a:cxn ang="0">
                    <a:pos x="34" y="86"/>
                  </a:cxn>
                  <a:cxn ang="0">
                    <a:pos x="18" y="82"/>
                  </a:cxn>
                  <a:cxn ang="0">
                    <a:pos x="12" y="78"/>
                  </a:cxn>
                  <a:cxn ang="0">
                    <a:pos x="6" y="74"/>
                  </a:cxn>
                  <a:cxn ang="0">
                    <a:pos x="0" y="60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4" y="24"/>
                  </a:cxn>
                  <a:cxn ang="0">
                    <a:pos x="14" y="12"/>
                  </a:cxn>
                  <a:cxn ang="0">
                    <a:pos x="20" y="6"/>
                  </a:cxn>
                  <a:cxn ang="0">
                    <a:pos x="36" y="0"/>
                  </a:cxn>
                  <a:cxn ang="0">
                    <a:pos x="44" y="0"/>
                  </a:cxn>
                  <a:cxn ang="0">
                    <a:pos x="60" y="4"/>
                  </a:cxn>
                  <a:cxn ang="0">
                    <a:pos x="68" y="6"/>
                  </a:cxn>
                  <a:cxn ang="0">
                    <a:pos x="72" y="12"/>
                  </a:cxn>
                  <a:cxn ang="0">
                    <a:pos x="78" y="24"/>
                  </a:cxn>
                  <a:cxn ang="0">
                    <a:pos x="80" y="34"/>
                  </a:cxn>
                  <a:cxn ang="0">
                    <a:pos x="78" y="42"/>
                  </a:cxn>
                  <a:cxn ang="0">
                    <a:pos x="66" y="42"/>
                  </a:cxn>
                  <a:cxn ang="0">
                    <a:pos x="66" y="28"/>
                  </a:cxn>
                  <a:cxn ang="0">
                    <a:pos x="62" y="18"/>
                  </a:cxn>
                  <a:cxn ang="0">
                    <a:pos x="54" y="12"/>
                  </a:cxn>
                  <a:cxn ang="0">
                    <a:pos x="50" y="10"/>
                  </a:cxn>
                  <a:cxn ang="0">
                    <a:pos x="44" y="8"/>
                  </a:cxn>
                  <a:cxn ang="0">
                    <a:pos x="32" y="12"/>
                  </a:cxn>
                  <a:cxn ang="0">
                    <a:pos x="22" y="18"/>
                  </a:cxn>
                  <a:cxn ang="0">
                    <a:pos x="16" y="28"/>
                  </a:cxn>
                  <a:cxn ang="0">
                    <a:pos x="14" y="42"/>
                  </a:cxn>
                  <a:cxn ang="0">
                    <a:pos x="12" y="56"/>
                  </a:cxn>
                  <a:cxn ang="0">
                    <a:pos x="16" y="68"/>
                  </a:cxn>
                  <a:cxn ang="0">
                    <a:pos x="24" y="74"/>
                  </a:cxn>
                  <a:cxn ang="0">
                    <a:pos x="30" y="76"/>
                  </a:cxn>
                  <a:cxn ang="0">
                    <a:pos x="36" y="78"/>
                  </a:cxn>
                  <a:cxn ang="0">
                    <a:pos x="48" y="74"/>
                  </a:cxn>
                  <a:cxn ang="0">
                    <a:pos x="52" y="72"/>
                  </a:cxn>
                  <a:cxn ang="0">
                    <a:pos x="56" y="68"/>
                  </a:cxn>
                  <a:cxn ang="0">
                    <a:pos x="62" y="56"/>
                  </a:cxn>
                  <a:cxn ang="0">
                    <a:pos x="66" y="42"/>
                  </a:cxn>
                </a:cxnLst>
                <a:rect l="0" t="0" r="r" b="b"/>
                <a:pathLst>
                  <a:path w="80" h="86">
                    <a:moveTo>
                      <a:pt x="78" y="42"/>
                    </a:moveTo>
                    <a:lnTo>
                      <a:pt x="78" y="42"/>
                    </a:lnTo>
                    <a:lnTo>
                      <a:pt x="76" y="52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70" y="68"/>
                    </a:lnTo>
                    <a:lnTo>
                      <a:pt x="64" y="74"/>
                    </a:lnTo>
                    <a:lnTo>
                      <a:pt x="64" y="74"/>
                    </a:lnTo>
                    <a:lnTo>
                      <a:pt x="58" y="78"/>
                    </a:lnTo>
                    <a:lnTo>
                      <a:pt x="50" y="82"/>
                    </a:lnTo>
                    <a:lnTo>
                      <a:pt x="50" y="82"/>
                    </a:lnTo>
                    <a:lnTo>
                      <a:pt x="42" y="84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6" y="84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2" y="78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2" y="6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4"/>
                    </a:lnTo>
                    <a:lnTo>
                      <a:pt x="4" y="24"/>
                    </a:lnTo>
                    <a:lnTo>
                      <a:pt x="8" y="18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20" y="6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54" y="0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8" y="6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6" y="18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80" y="34"/>
                    </a:lnTo>
                    <a:lnTo>
                      <a:pt x="78" y="42"/>
                    </a:lnTo>
                    <a:lnTo>
                      <a:pt x="78" y="42"/>
                    </a:lnTo>
                    <a:close/>
                    <a:moveTo>
                      <a:pt x="66" y="42"/>
                    </a:moveTo>
                    <a:lnTo>
                      <a:pt x="66" y="42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58" y="14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0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8" y="10"/>
                    </a:lnTo>
                    <a:lnTo>
                      <a:pt x="32" y="12"/>
                    </a:lnTo>
                    <a:lnTo>
                      <a:pt x="28" y="14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16" y="2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20" y="72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30" y="76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2" y="76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52" y="72"/>
                    </a:lnTo>
                    <a:lnTo>
                      <a:pt x="56" y="68"/>
                    </a:lnTo>
                    <a:lnTo>
                      <a:pt x="56" y="68"/>
                    </a:lnTo>
                    <a:lnTo>
                      <a:pt x="62" y="56"/>
                    </a:lnTo>
                    <a:lnTo>
                      <a:pt x="62" y="56"/>
                    </a:lnTo>
                    <a:lnTo>
                      <a:pt x="66" y="42"/>
                    </a:lnTo>
                    <a:lnTo>
                      <a:pt x="66" y="42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59" name="Freeform 58"/>
              <p:cNvSpPr>
                <a:spLocks/>
              </p:cNvSpPr>
              <p:nvPr/>
            </p:nvSpPr>
            <p:spPr bwMode="auto">
              <a:xfrm>
                <a:off x="8444121" y="980002"/>
                <a:ext cx="42479" cy="64506"/>
              </a:xfrm>
              <a:custGeom>
                <a:avLst/>
                <a:gdLst/>
                <a:ahLst/>
                <a:cxnLst>
                  <a:cxn ang="0">
                    <a:pos x="34" y="12"/>
                  </a:cxn>
                  <a:cxn ang="0">
                    <a:pos x="34" y="12"/>
                  </a:cxn>
                  <a:cxn ang="0">
                    <a:pos x="28" y="14"/>
                  </a:cxn>
                  <a:cxn ang="0">
                    <a:pos x="20" y="18"/>
                  </a:cxn>
                  <a:cxn ang="0">
                    <a:pos x="12" y="82"/>
                  </a:cxn>
                  <a:cxn ang="0">
                    <a:pos x="0" y="82"/>
                  </a:cxn>
                  <a:cxn ang="0">
                    <a:pos x="10" y="0"/>
                  </a:cxn>
                  <a:cxn ang="0">
                    <a:pos x="22" y="0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30" y="4"/>
                  </a:cxn>
                  <a:cxn ang="0">
                    <a:pos x="30" y="4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54" y="0"/>
                  </a:cxn>
                  <a:cxn ang="0">
                    <a:pos x="52" y="10"/>
                  </a:cxn>
                  <a:cxn ang="0">
                    <a:pos x="52" y="10"/>
                  </a:cxn>
                  <a:cxn ang="0">
                    <a:pos x="34" y="12"/>
                  </a:cxn>
                  <a:cxn ang="0">
                    <a:pos x="34" y="12"/>
                  </a:cxn>
                </a:cxnLst>
                <a:rect l="0" t="0" r="r" b="b"/>
                <a:pathLst>
                  <a:path w="54" h="82">
                    <a:moveTo>
                      <a:pt x="34" y="12"/>
                    </a:moveTo>
                    <a:lnTo>
                      <a:pt x="34" y="12"/>
                    </a:lnTo>
                    <a:lnTo>
                      <a:pt x="28" y="14"/>
                    </a:lnTo>
                    <a:lnTo>
                      <a:pt x="20" y="18"/>
                    </a:lnTo>
                    <a:lnTo>
                      <a:pt x="12" y="82"/>
                    </a:lnTo>
                    <a:lnTo>
                      <a:pt x="0" y="82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34" y="12"/>
                    </a:lnTo>
                    <a:lnTo>
                      <a:pt x="34" y="12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0" name="Freeform 59"/>
              <p:cNvSpPr>
                <a:spLocks/>
              </p:cNvSpPr>
              <p:nvPr/>
            </p:nvSpPr>
            <p:spPr bwMode="auto">
              <a:xfrm>
                <a:off x="8489747" y="953256"/>
                <a:ext cx="59786" cy="91252"/>
              </a:xfrm>
              <a:custGeom>
                <a:avLst/>
                <a:gdLst/>
                <a:ahLst/>
                <a:cxnLst>
                  <a:cxn ang="0">
                    <a:pos x="52" y="116"/>
                  </a:cxn>
                  <a:cxn ang="0">
                    <a:pos x="16" y="72"/>
                  </a:cxn>
                  <a:cxn ang="0">
                    <a:pos x="12" y="116"/>
                  </a:cxn>
                  <a:cxn ang="0">
                    <a:pos x="0" y="116"/>
                  </a:cxn>
                  <a:cxn ang="0">
                    <a:pos x="14" y="0"/>
                  </a:cxn>
                  <a:cxn ang="0">
                    <a:pos x="26" y="0"/>
                  </a:cxn>
                  <a:cxn ang="0">
                    <a:pos x="16" y="70"/>
                  </a:cxn>
                  <a:cxn ang="0">
                    <a:pos x="60" y="34"/>
                  </a:cxn>
                  <a:cxn ang="0">
                    <a:pos x="76" y="34"/>
                  </a:cxn>
                  <a:cxn ang="0">
                    <a:pos x="32" y="70"/>
                  </a:cxn>
                  <a:cxn ang="0">
                    <a:pos x="70" y="116"/>
                  </a:cxn>
                  <a:cxn ang="0">
                    <a:pos x="52" y="116"/>
                  </a:cxn>
                </a:cxnLst>
                <a:rect l="0" t="0" r="r" b="b"/>
                <a:pathLst>
                  <a:path w="76" h="116">
                    <a:moveTo>
                      <a:pt x="52" y="116"/>
                    </a:moveTo>
                    <a:lnTo>
                      <a:pt x="16" y="72"/>
                    </a:lnTo>
                    <a:lnTo>
                      <a:pt x="12" y="116"/>
                    </a:lnTo>
                    <a:lnTo>
                      <a:pt x="0" y="116"/>
                    </a:lnTo>
                    <a:lnTo>
                      <a:pt x="14" y="0"/>
                    </a:lnTo>
                    <a:lnTo>
                      <a:pt x="26" y="0"/>
                    </a:lnTo>
                    <a:lnTo>
                      <a:pt x="16" y="70"/>
                    </a:lnTo>
                    <a:lnTo>
                      <a:pt x="60" y="34"/>
                    </a:lnTo>
                    <a:lnTo>
                      <a:pt x="76" y="34"/>
                    </a:lnTo>
                    <a:lnTo>
                      <a:pt x="32" y="70"/>
                    </a:lnTo>
                    <a:lnTo>
                      <a:pt x="70" y="116"/>
                    </a:lnTo>
                    <a:lnTo>
                      <a:pt x="52" y="116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1" name="Freeform 60"/>
              <p:cNvSpPr>
                <a:spLocks/>
              </p:cNvSpPr>
              <p:nvPr/>
            </p:nvSpPr>
            <p:spPr bwMode="auto">
              <a:xfrm>
                <a:off x="8558972" y="957976"/>
                <a:ext cx="17306" cy="28320"/>
              </a:xfrm>
              <a:custGeom>
                <a:avLst/>
                <a:gdLst/>
                <a:ahLst/>
                <a:cxnLst>
                  <a:cxn ang="0">
                    <a:pos x="8" y="36"/>
                  </a:cxn>
                  <a:cxn ang="0">
                    <a:pos x="0" y="36"/>
                  </a:cxn>
                  <a:cxn ang="0">
                    <a:pos x="8" y="0"/>
                  </a:cxn>
                  <a:cxn ang="0">
                    <a:pos x="22" y="0"/>
                  </a:cxn>
                  <a:cxn ang="0">
                    <a:pos x="8" y="36"/>
                  </a:cxn>
                </a:cxnLst>
                <a:rect l="0" t="0" r="r" b="b"/>
                <a:pathLst>
                  <a:path w="22" h="36">
                    <a:moveTo>
                      <a:pt x="8" y="36"/>
                    </a:moveTo>
                    <a:lnTo>
                      <a:pt x="0" y="36"/>
                    </a:lnTo>
                    <a:lnTo>
                      <a:pt x="8" y="0"/>
                    </a:lnTo>
                    <a:lnTo>
                      <a:pt x="22" y="0"/>
                    </a:lnTo>
                    <a:lnTo>
                      <a:pt x="8" y="36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2" name="Freeform 61"/>
              <p:cNvSpPr>
                <a:spLocks/>
              </p:cNvSpPr>
              <p:nvPr/>
            </p:nvSpPr>
            <p:spPr bwMode="auto">
              <a:xfrm>
                <a:off x="8584145" y="978429"/>
                <a:ext cx="51919" cy="67652"/>
              </a:xfrm>
              <a:custGeom>
                <a:avLst/>
                <a:gdLst/>
                <a:ahLst/>
                <a:cxnLst>
                  <a:cxn ang="0">
                    <a:pos x="64" y="60"/>
                  </a:cxn>
                  <a:cxn ang="0">
                    <a:pos x="54" y="78"/>
                  </a:cxn>
                  <a:cxn ang="0">
                    <a:pos x="48" y="82"/>
                  </a:cxn>
                  <a:cxn ang="0">
                    <a:pos x="26" y="86"/>
                  </a:cxn>
                  <a:cxn ang="0">
                    <a:pos x="12" y="84"/>
                  </a:cxn>
                  <a:cxn ang="0">
                    <a:pos x="0" y="82"/>
                  </a:cxn>
                  <a:cxn ang="0">
                    <a:pos x="2" y="74"/>
                  </a:cxn>
                  <a:cxn ang="0">
                    <a:pos x="12" y="76"/>
                  </a:cxn>
                  <a:cxn ang="0">
                    <a:pos x="24" y="76"/>
                  </a:cxn>
                  <a:cxn ang="0">
                    <a:pos x="34" y="76"/>
                  </a:cxn>
                  <a:cxn ang="0">
                    <a:pos x="42" y="74"/>
                  </a:cxn>
                  <a:cxn ang="0">
                    <a:pos x="48" y="70"/>
                  </a:cxn>
                  <a:cxn ang="0">
                    <a:pos x="52" y="62"/>
                  </a:cxn>
                  <a:cxn ang="0">
                    <a:pos x="52" y="58"/>
                  </a:cxn>
                  <a:cxn ang="0">
                    <a:pos x="50" y="54"/>
                  </a:cxn>
                  <a:cxn ang="0">
                    <a:pos x="44" y="50"/>
                  </a:cxn>
                  <a:cxn ang="0">
                    <a:pos x="34" y="48"/>
                  </a:cxn>
                  <a:cxn ang="0">
                    <a:pos x="28" y="46"/>
                  </a:cxn>
                  <a:cxn ang="0">
                    <a:pos x="20" y="44"/>
                  </a:cxn>
                  <a:cxn ang="0">
                    <a:pos x="12" y="40"/>
                  </a:cxn>
                  <a:cxn ang="0">
                    <a:pos x="8" y="34"/>
                  </a:cxn>
                  <a:cxn ang="0">
                    <a:pos x="6" y="24"/>
                  </a:cxn>
                  <a:cxn ang="0">
                    <a:pos x="8" y="18"/>
                  </a:cxn>
                  <a:cxn ang="0">
                    <a:pos x="12" y="12"/>
                  </a:cxn>
                  <a:cxn ang="0">
                    <a:pos x="20" y="6"/>
                  </a:cxn>
                  <a:cxn ang="0">
                    <a:pos x="30" y="2"/>
                  </a:cxn>
                  <a:cxn ang="0">
                    <a:pos x="42" y="0"/>
                  </a:cxn>
                  <a:cxn ang="0">
                    <a:pos x="56" y="2"/>
                  </a:cxn>
                  <a:cxn ang="0">
                    <a:pos x="64" y="12"/>
                  </a:cxn>
                  <a:cxn ang="0">
                    <a:pos x="54" y="10"/>
                  </a:cxn>
                  <a:cxn ang="0">
                    <a:pos x="44" y="10"/>
                  </a:cxn>
                  <a:cxn ang="0">
                    <a:pos x="36" y="10"/>
                  </a:cxn>
                  <a:cxn ang="0">
                    <a:pos x="28" y="12"/>
                  </a:cxn>
                  <a:cxn ang="0">
                    <a:pos x="22" y="16"/>
                  </a:cxn>
                  <a:cxn ang="0">
                    <a:pos x="20" y="18"/>
                  </a:cxn>
                  <a:cxn ang="0">
                    <a:pos x="20" y="22"/>
                  </a:cxn>
                  <a:cxn ang="0">
                    <a:pos x="20" y="28"/>
                  </a:cxn>
                  <a:cxn ang="0">
                    <a:pos x="26" y="32"/>
                  </a:cxn>
                  <a:cxn ang="0">
                    <a:pos x="32" y="36"/>
                  </a:cxn>
                  <a:cxn ang="0">
                    <a:pos x="38" y="36"/>
                  </a:cxn>
                  <a:cxn ang="0">
                    <a:pos x="48" y="38"/>
                  </a:cxn>
                  <a:cxn ang="0">
                    <a:pos x="56" y="42"/>
                  </a:cxn>
                  <a:cxn ang="0">
                    <a:pos x="62" y="50"/>
                  </a:cxn>
                  <a:cxn ang="0">
                    <a:pos x="64" y="54"/>
                  </a:cxn>
                  <a:cxn ang="0">
                    <a:pos x="64" y="60"/>
                  </a:cxn>
                </a:cxnLst>
                <a:rect l="0" t="0" r="r" b="b"/>
                <a:pathLst>
                  <a:path w="66" h="86">
                    <a:moveTo>
                      <a:pt x="64" y="60"/>
                    </a:moveTo>
                    <a:lnTo>
                      <a:pt x="64" y="60"/>
                    </a:lnTo>
                    <a:lnTo>
                      <a:pt x="60" y="70"/>
                    </a:lnTo>
                    <a:lnTo>
                      <a:pt x="54" y="78"/>
                    </a:lnTo>
                    <a:lnTo>
                      <a:pt x="54" y="78"/>
                    </a:lnTo>
                    <a:lnTo>
                      <a:pt x="48" y="82"/>
                    </a:lnTo>
                    <a:lnTo>
                      <a:pt x="42" y="84"/>
                    </a:lnTo>
                    <a:lnTo>
                      <a:pt x="26" y="86"/>
                    </a:lnTo>
                    <a:lnTo>
                      <a:pt x="26" y="86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0" y="82"/>
                    </a:lnTo>
                    <a:lnTo>
                      <a:pt x="2" y="74"/>
                    </a:lnTo>
                    <a:lnTo>
                      <a:pt x="2" y="74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24" y="76"/>
                    </a:lnTo>
                    <a:lnTo>
                      <a:pt x="24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48" y="70"/>
                    </a:lnTo>
                    <a:lnTo>
                      <a:pt x="48" y="70"/>
                    </a:lnTo>
                    <a:lnTo>
                      <a:pt x="50" y="66"/>
                    </a:lnTo>
                    <a:lnTo>
                      <a:pt x="52" y="62"/>
                    </a:lnTo>
                    <a:lnTo>
                      <a:pt x="52" y="62"/>
                    </a:lnTo>
                    <a:lnTo>
                      <a:pt x="52" y="58"/>
                    </a:lnTo>
                    <a:lnTo>
                      <a:pt x="50" y="54"/>
                    </a:lnTo>
                    <a:lnTo>
                      <a:pt x="50" y="54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34" y="48"/>
                    </a:lnTo>
                    <a:lnTo>
                      <a:pt x="34" y="48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20" y="44"/>
                    </a:lnTo>
                    <a:lnTo>
                      <a:pt x="20" y="44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6" y="28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8" y="18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66" y="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0" y="26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48" y="38"/>
                    </a:lnTo>
                    <a:lnTo>
                      <a:pt x="48" y="38"/>
                    </a:lnTo>
                    <a:lnTo>
                      <a:pt x="56" y="42"/>
                    </a:lnTo>
                    <a:lnTo>
                      <a:pt x="56" y="42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64" y="54"/>
                    </a:lnTo>
                    <a:lnTo>
                      <a:pt x="64" y="60"/>
                    </a:lnTo>
                    <a:lnTo>
                      <a:pt x="64" y="6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3" name="Freeform 62"/>
              <p:cNvSpPr>
                <a:spLocks/>
              </p:cNvSpPr>
              <p:nvPr/>
            </p:nvSpPr>
            <p:spPr bwMode="auto">
              <a:xfrm>
                <a:off x="8689557" y="959549"/>
                <a:ext cx="61359" cy="84959"/>
              </a:xfrm>
              <a:custGeom>
                <a:avLst/>
                <a:gdLst/>
                <a:ahLst/>
                <a:cxnLst>
                  <a:cxn ang="0">
                    <a:pos x="0" y="108"/>
                  </a:cxn>
                  <a:cxn ang="0">
                    <a:pos x="14" y="0"/>
                  </a:cxn>
                  <a:cxn ang="0">
                    <a:pos x="78" y="0"/>
                  </a:cxn>
                  <a:cxn ang="0">
                    <a:pos x="76" y="8"/>
                  </a:cxn>
                  <a:cxn ang="0">
                    <a:pos x="24" y="8"/>
                  </a:cxn>
                  <a:cxn ang="0">
                    <a:pos x="20" y="48"/>
                  </a:cxn>
                  <a:cxn ang="0">
                    <a:pos x="60" y="48"/>
                  </a:cxn>
                  <a:cxn ang="0">
                    <a:pos x="58" y="56"/>
                  </a:cxn>
                  <a:cxn ang="0">
                    <a:pos x="18" y="56"/>
                  </a:cxn>
                  <a:cxn ang="0">
                    <a:pos x="14" y="98"/>
                  </a:cxn>
                  <a:cxn ang="0">
                    <a:pos x="66" y="98"/>
                  </a:cxn>
                  <a:cxn ang="0">
                    <a:pos x="66" y="108"/>
                  </a:cxn>
                  <a:cxn ang="0">
                    <a:pos x="0" y="108"/>
                  </a:cxn>
                </a:cxnLst>
                <a:rect l="0" t="0" r="r" b="b"/>
                <a:pathLst>
                  <a:path w="78" h="108">
                    <a:moveTo>
                      <a:pt x="0" y="108"/>
                    </a:moveTo>
                    <a:lnTo>
                      <a:pt x="14" y="0"/>
                    </a:lnTo>
                    <a:lnTo>
                      <a:pt x="78" y="0"/>
                    </a:lnTo>
                    <a:lnTo>
                      <a:pt x="76" y="8"/>
                    </a:lnTo>
                    <a:lnTo>
                      <a:pt x="24" y="8"/>
                    </a:lnTo>
                    <a:lnTo>
                      <a:pt x="20" y="48"/>
                    </a:lnTo>
                    <a:lnTo>
                      <a:pt x="60" y="48"/>
                    </a:lnTo>
                    <a:lnTo>
                      <a:pt x="58" y="56"/>
                    </a:lnTo>
                    <a:lnTo>
                      <a:pt x="18" y="56"/>
                    </a:lnTo>
                    <a:lnTo>
                      <a:pt x="14" y="98"/>
                    </a:lnTo>
                    <a:lnTo>
                      <a:pt x="66" y="98"/>
                    </a:lnTo>
                    <a:lnTo>
                      <a:pt x="66" y="10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4" name="Freeform 63"/>
              <p:cNvSpPr>
                <a:spLocks noEditPoints="1"/>
              </p:cNvSpPr>
              <p:nvPr/>
            </p:nvSpPr>
            <p:spPr bwMode="auto">
              <a:xfrm>
                <a:off x="8754063" y="953256"/>
                <a:ext cx="62932" cy="92825"/>
              </a:xfrm>
              <a:custGeom>
                <a:avLst/>
                <a:gdLst/>
                <a:ahLst/>
                <a:cxnLst>
                  <a:cxn ang="0">
                    <a:pos x="66" y="114"/>
                  </a:cxn>
                  <a:cxn ang="0">
                    <a:pos x="60" y="116"/>
                  </a:cxn>
                  <a:cxn ang="0">
                    <a:pos x="52" y="116"/>
                  </a:cxn>
                  <a:cxn ang="0">
                    <a:pos x="46" y="118"/>
                  </a:cxn>
                  <a:cxn ang="0">
                    <a:pos x="38" y="118"/>
                  </a:cxn>
                  <a:cxn ang="0">
                    <a:pos x="20" y="114"/>
                  </a:cxn>
                  <a:cxn ang="0">
                    <a:pos x="14" y="112"/>
                  </a:cxn>
                  <a:cxn ang="0">
                    <a:pos x="8" y="106"/>
                  </a:cxn>
                  <a:cxn ang="0">
                    <a:pos x="0" y="94"/>
                  </a:cxn>
                  <a:cxn ang="0">
                    <a:pos x="0" y="86"/>
                  </a:cxn>
                  <a:cxn ang="0">
                    <a:pos x="0" y="76"/>
                  </a:cxn>
                  <a:cxn ang="0">
                    <a:pos x="4" y="58"/>
                  </a:cxn>
                  <a:cxn ang="0">
                    <a:pos x="8" y="50"/>
                  </a:cxn>
                  <a:cxn ang="0">
                    <a:pos x="14" y="44"/>
                  </a:cxn>
                  <a:cxn ang="0">
                    <a:pos x="28" y="36"/>
                  </a:cxn>
                  <a:cxn ang="0">
                    <a:pos x="36" y="34"/>
                  </a:cxn>
                  <a:cxn ang="0">
                    <a:pos x="44" y="32"/>
                  </a:cxn>
                  <a:cxn ang="0">
                    <a:pos x="52" y="32"/>
                  </a:cxn>
                  <a:cxn ang="0">
                    <a:pos x="68" y="0"/>
                  </a:cxn>
                  <a:cxn ang="0">
                    <a:pos x="80" y="0"/>
                  </a:cxn>
                  <a:cxn ang="0">
                    <a:pos x="78" y="16"/>
                  </a:cxn>
                  <a:cxn ang="0">
                    <a:pos x="76" y="38"/>
                  </a:cxn>
                  <a:cxn ang="0">
                    <a:pos x="72" y="62"/>
                  </a:cxn>
                  <a:cxn ang="0">
                    <a:pos x="70" y="84"/>
                  </a:cxn>
                  <a:cxn ang="0">
                    <a:pos x="68" y="102"/>
                  </a:cxn>
                  <a:cxn ang="0">
                    <a:pos x="66" y="114"/>
                  </a:cxn>
                  <a:cxn ang="0">
                    <a:pos x="62" y="44"/>
                  </a:cxn>
                  <a:cxn ang="0">
                    <a:pos x="54" y="42"/>
                  </a:cxn>
                  <a:cxn ang="0">
                    <a:pos x="46" y="42"/>
                  </a:cxn>
                  <a:cxn ang="0">
                    <a:pos x="28" y="46"/>
                  </a:cxn>
                  <a:cxn ang="0">
                    <a:pos x="24" y="50"/>
                  </a:cxn>
                  <a:cxn ang="0">
                    <a:pos x="16" y="60"/>
                  </a:cxn>
                  <a:cxn ang="0">
                    <a:pos x="12" y="76"/>
                  </a:cxn>
                  <a:cxn ang="0">
                    <a:pos x="14" y="88"/>
                  </a:cxn>
                  <a:cxn ang="0">
                    <a:pos x="18" y="100"/>
                  </a:cxn>
                  <a:cxn ang="0">
                    <a:pos x="22" y="104"/>
                  </a:cxn>
                  <a:cxn ang="0">
                    <a:pos x="26" y="106"/>
                  </a:cxn>
                  <a:cxn ang="0">
                    <a:pos x="40" y="108"/>
                  </a:cxn>
                  <a:cxn ang="0">
                    <a:pos x="46" y="108"/>
                  </a:cxn>
                  <a:cxn ang="0">
                    <a:pos x="56" y="108"/>
                  </a:cxn>
                </a:cxnLst>
                <a:rect l="0" t="0" r="r" b="b"/>
                <a:pathLst>
                  <a:path w="80" h="118">
                    <a:moveTo>
                      <a:pt x="66" y="114"/>
                    </a:moveTo>
                    <a:lnTo>
                      <a:pt x="66" y="114"/>
                    </a:lnTo>
                    <a:lnTo>
                      <a:pt x="60" y="116"/>
                    </a:lnTo>
                    <a:lnTo>
                      <a:pt x="60" y="116"/>
                    </a:lnTo>
                    <a:lnTo>
                      <a:pt x="52" y="116"/>
                    </a:lnTo>
                    <a:lnTo>
                      <a:pt x="52" y="116"/>
                    </a:lnTo>
                    <a:lnTo>
                      <a:pt x="46" y="118"/>
                    </a:lnTo>
                    <a:lnTo>
                      <a:pt x="46" y="118"/>
                    </a:lnTo>
                    <a:lnTo>
                      <a:pt x="38" y="118"/>
                    </a:lnTo>
                    <a:lnTo>
                      <a:pt x="38" y="118"/>
                    </a:lnTo>
                    <a:lnTo>
                      <a:pt x="28" y="116"/>
                    </a:lnTo>
                    <a:lnTo>
                      <a:pt x="20" y="114"/>
                    </a:lnTo>
                    <a:lnTo>
                      <a:pt x="20" y="114"/>
                    </a:lnTo>
                    <a:lnTo>
                      <a:pt x="14" y="112"/>
                    </a:lnTo>
                    <a:lnTo>
                      <a:pt x="8" y="106"/>
                    </a:lnTo>
                    <a:lnTo>
                      <a:pt x="8" y="106"/>
                    </a:lnTo>
                    <a:lnTo>
                      <a:pt x="4" y="100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86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66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8" y="50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20" y="40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36" y="34"/>
                    </a:lnTo>
                    <a:lnTo>
                      <a:pt x="44" y="32"/>
                    </a:lnTo>
                    <a:lnTo>
                      <a:pt x="44" y="32"/>
                    </a:lnTo>
                    <a:lnTo>
                      <a:pt x="52" y="32"/>
                    </a:lnTo>
                    <a:lnTo>
                      <a:pt x="52" y="32"/>
                    </a:lnTo>
                    <a:lnTo>
                      <a:pt x="64" y="34"/>
                    </a:lnTo>
                    <a:lnTo>
                      <a:pt x="68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78" y="16"/>
                    </a:lnTo>
                    <a:lnTo>
                      <a:pt x="78" y="16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72" y="62"/>
                    </a:lnTo>
                    <a:lnTo>
                      <a:pt x="72" y="62"/>
                    </a:lnTo>
                    <a:lnTo>
                      <a:pt x="70" y="84"/>
                    </a:lnTo>
                    <a:lnTo>
                      <a:pt x="70" y="84"/>
                    </a:lnTo>
                    <a:lnTo>
                      <a:pt x="68" y="102"/>
                    </a:lnTo>
                    <a:lnTo>
                      <a:pt x="68" y="102"/>
                    </a:lnTo>
                    <a:lnTo>
                      <a:pt x="66" y="114"/>
                    </a:lnTo>
                    <a:lnTo>
                      <a:pt x="66" y="114"/>
                    </a:lnTo>
                    <a:close/>
                    <a:moveTo>
                      <a:pt x="62" y="44"/>
                    </a:moveTo>
                    <a:lnTo>
                      <a:pt x="62" y="44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34" y="44"/>
                    </a:lnTo>
                    <a:lnTo>
                      <a:pt x="28" y="46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20" y="54"/>
                    </a:lnTo>
                    <a:lnTo>
                      <a:pt x="16" y="60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6" y="94"/>
                    </a:lnTo>
                    <a:lnTo>
                      <a:pt x="18" y="100"/>
                    </a:lnTo>
                    <a:lnTo>
                      <a:pt x="18" y="100"/>
                    </a:lnTo>
                    <a:lnTo>
                      <a:pt x="22" y="104"/>
                    </a:lnTo>
                    <a:lnTo>
                      <a:pt x="26" y="106"/>
                    </a:lnTo>
                    <a:lnTo>
                      <a:pt x="26" y="106"/>
                    </a:lnTo>
                    <a:lnTo>
                      <a:pt x="32" y="108"/>
                    </a:lnTo>
                    <a:lnTo>
                      <a:pt x="40" y="108"/>
                    </a:lnTo>
                    <a:lnTo>
                      <a:pt x="40" y="108"/>
                    </a:lnTo>
                    <a:lnTo>
                      <a:pt x="46" y="108"/>
                    </a:lnTo>
                    <a:lnTo>
                      <a:pt x="46" y="108"/>
                    </a:lnTo>
                    <a:lnTo>
                      <a:pt x="56" y="108"/>
                    </a:lnTo>
                    <a:lnTo>
                      <a:pt x="62" y="44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5" name="Freeform 64"/>
              <p:cNvSpPr>
                <a:spLocks noEditPoints="1"/>
              </p:cNvSpPr>
              <p:nvPr/>
            </p:nvSpPr>
            <p:spPr bwMode="auto">
              <a:xfrm>
                <a:off x="8824862" y="978429"/>
                <a:ext cx="67652" cy="92825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70" y="16"/>
                  </a:cxn>
                  <a:cxn ang="0">
                    <a:pos x="72" y="28"/>
                  </a:cxn>
                  <a:cxn ang="0">
                    <a:pos x="68" y="40"/>
                  </a:cxn>
                  <a:cxn ang="0">
                    <a:pos x="60" y="50"/>
                  </a:cxn>
                  <a:cxn ang="0">
                    <a:pos x="48" y="54"/>
                  </a:cxn>
                  <a:cxn ang="0">
                    <a:pos x="30" y="56"/>
                  </a:cxn>
                  <a:cxn ang="0">
                    <a:pos x="26" y="54"/>
                  </a:cxn>
                  <a:cxn ang="0">
                    <a:pos x="16" y="64"/>
                  </a:cxn>
                  <a:cxn ang="0">
                    <a:pos x="16" y="70"/>
                  </a:cxn>
                  <a:cxn ang="0">
                    <a:pos x="26" y="74"/>
                  </a:cxn>
                  <a:cxn ang="0">
                    <a:pos x="36" y="76"/>
                  </a:cxn>
                  <a:cxn ang="0">
                    <a:pos x="52" y="76"/>
                  </a:cxn>
                  <a:cxn ang="0">
                    <a:pos x="64" y="78"/>
                  </a:cxn>
                  <a:cxn ang="0">
                    <a:pos x="70" y="82"/>
                  </a:cxn>
                  <a:cxn ang="0">
                    <a:pos x="72" y="92"/>
                  </a:cxn>
                  <a:cxn ang="0">
                    <a:pos x="68" y="106"/>
                  </a:cxn>
                  <a:cxn ang="0">
                    <a:pos x="56" y="114"/>
                  </a:cxn>
                  <a:cxn ang="0">
                    <a:pos x="30" y="118"/>
                  </a:cxn>
                  <a:cxn ang="0">
                    <a:pos x="14" y="118"/>
                  </a:cxn>
                  <a:cxn ang="0">
                    <a:pos x="0" y="106"/>
                  </a:cxn>
                  <a:cxn ang="0">
                    <a:pos x="28" y="110"/>
                  </a:cxn>
                  <a:cxn ang="0">
                    <a:pos x="36" y="110"/>
                  </a:cxn>
                  <a:cxn ang="0">
                    <a:pos x="56" y="102"/>
                  </a:cxn>
                  <a:cxn ang="0">
                    <a:pos x="60" y="96"/>
                  </a:cxn>
                  <a:cxn ang="0">
                    <a:pos x="58" y="90"/>
                  </a:cxn>
                  <a:cxn ang="0">
                    <a:pos x="48" y="86"/>
                  </a:cxn>
                  <a:cxn ang="0">
                    <a:pos x="40" y="86"/>
                  </a:cxn>
                  <a:cxn ang="0">
                    <a:pos x="28" y="86"/>
                  </a:cxn>
                  <a:cxn ang="0">
                    <a:pos x="20" y="86"/>
                  </a:cxn>
                  <a:cxn ang="0">
                    <a:pos x="4" y="80"/>
                  </a:cxn>
                  <a:cxn ang="0">
                    <a:pos x="2" y="70"/>
                  </a:cxn>
                  <a:cxn ang="0">
                    <a:pos x="8" y="60"/>
                  </a:cxn>
                  <a:cxn ang="0">
                    <a:pos x="18" y="52"/>
                  </a:cxn>
                  <a:cxn ang="0">
                    <a:pos x="8" y="42"/>
                  </a:cxn>
                  <a:cxn ang="0">
                    <a:pos x="4" y="28"/>
                  </a:cxn>
                  <a:cxn ang="0">
                    <a:pos x="8" y="16"/>
                  </a:cxn>
                  <a:cxn ang="0">
                    <a:pos x="18" y="8"/>
                  </a:cxn>
                  <a:cxn ang="0">
                    <a:pos x="42" y="0"/>
                  </a:cxn>
                  <a:cxn ang="0">
                    <a:pos x="48" y="2"/>
                  </a:cxn>
                  <a:cxn ang="0">
                    <a:pos x="84" y="10"/>
                  </a:cxn>
                  <a:cxn ang="0">
                    <a:pos x="74" y="8"/>
                  </a:cxn>
                  <a:cxn ang="0">
                    <a:pos x="58" y="20"/>
                  </a:cxn>
                  <a:cxn ang="0">
                    <a:pos x="50" y="10"/>
                  </a:cxn>
                  <a:cxn ang="0">
                    <a:pos x="32" y="10"/>
                  </a:cxn>
                  <a:cxn ang="0">
                    <a:pos x="22" y="20"/>
                  </a:cxn>
                  <a:cxn ang="0">
                    <a:pos x="20" y="36"/>
                  </a:cxn>
                  <a:cxn ang="0">
                    <a:pos x="28" y="46"/>
                  </a:cxn>
                  <a:cxn ang="0">
                    <a:pos x="46" y="46"/>
                  </a:cxn>
                  <a:cxn ang="0">
                    <a:pos x="60" y="28"/>
                  </a:cxn>
                </a:cxnLst>
                <a:rect l="0" t="0" r="r" b="b"/>
                <a:pathLst>
                  <a:path w="86" h="118">
                    <a:moveTo>
                      <a:pt x="74" y="8"/>
                    </a:moveTo>
                    <a:lnTo>
                      <a:pt x="74" y="8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8" y="12"/>
                    </a:lnTo>
                    <a:lnTo>
                      <a:pt x="70" y="16"/>
                    </a:lnTo>
                    <a:lnTo>
                      <a:pt x="70" y="16"/>
                    </a:lnTo>
                    <a:lnTo>
                      <a:pt x="72" y="22"/>
                    </a:lnTo>
                    <a:lnTo>
                      <a:pt x="72" y="28"/>
                    </a:lnTo>
                    <a:lnTo>
                      <a:pt x="72" y="28"/>
                    </a:lnTo>
                    <a:lnTo>
                      <a:pt x="70" y="36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4" y="46"/>
                    </a:lnTo>
                    <a:lnTo>
                      <a:pt x="60" y="50"/>
                    </a:lnTo>
                    <a:lnTo>
                      <a:pt x="60" y="50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8" y="60"/>
                    </a:lnTo>
                    <a:lnTo>
                      <a:pt x="18" y="60"/>
                    </a:lnTo>
                    <a:lnTo>
                      <a:pt x="16" y="64"/>
                    </a:lnTo>
                    <a:lnTo>
                      <a:pt x="14" y="68"/>
                    </a:lnTo>
                    <a:lnTo>
                      <a:pt x="14" y="68"/>
                    </a:lnTo>
                    <a:lnTo>
                      <a:pt x="16" y="70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26" y="74"/>
                    </a:lnTo>
                    <a:lnTo>
                      <a:pt x="26" y="74"/>
                    </a:lnTo>
                    <a:lnTo>
                      <a:pt x="36" y="76"/>
                    </a:lnTo>
                    <a:lnTo>
                      <a:pt x="36" y="76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52" y="76"/>
                    </a:lnTo>
                    <a:lnTo>
                      <a:pt x="52" y="76"/>
                    </a:lnTo>
                    <a:lnTo>
                      <a:pt x="64" y="78"/>
                    </a:lnTo>
                    <a:lnTo>
                      <a:pt x="64" y="78"/>
                    </a:lnTo>
                    <a:lnTo>
                      <a:pt x="68" y="80"/>
                    </a:lnTo>
                    <a:lnTo>
                      <a:pt x="70" y="82"/>
                    </a:lnTo>
                    <a:lnTo>
                      <a:pt x="70" y="82"/>
                    </a:lnTo>
                    <a:lnTo>
                      <a:pt x="72" y="86"/>
                    </a:lnTo>
                    <a:lnTo>
                      <a:pt x="72" y="92"/>
                    </a:lnTo>
                    <a:lnTo>
                      <a:pt x="72" y="92"/>
                    </a:lnTo>
                    <a:lnTo>
                      <a:pt x="72" y="100"/>
                    </a:lnTo>
                    <a:lnTo>
                      <a:pt x="68" y="106"/>
                    </a:lnTo>
                    <a:lnTo>
                      <a:pt x="68" y="106"/>
                    </a:lnTo>
                    <a:lnTo>
                      <a:pt x="62" y="110"/>
                    </a:lnTo>
                    <a:lnTo>
                      <a:pt x="56" y="114"/>
                    </a:lnTo>
                    <a:lnTo>
                      <a:pt x="56" y="114"/>
                    </a:lnTo>
                    <a:lnTo>
                      <a:pt x="42" y="116"/>
                    </a:lnTo>
                    <a:lnTo>
                      <a:pt x="42" y="11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0" y="116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14" y="108"/>
                    </a:lnTo>
                    <a:lnTo>
                      <a:pt x="14" y="108"/>
                    </a:lnTo>
                    <a:lnTo>
                      <a:pt x="28" y="110"/>
                    </a:lnTo>
                    <a:lnTo>
                      <a:pt x="28" y="110"/>
                    </a:lnTo>
                    <a:lnTo>
                      <a:pt x="36" y="110"/>
                    </a:lnTo>
                    <a:lnTo>
                      <a:pt x="36" y="110"/>
                    </a:lnTo>
                    <a:lnTo>
                      <a:pt x="46" y="106"/>
                    </a:lnTo>
                    <a:lnTo>
                      <a:pt x="46" y="106"/>
                    </a:lnTo>
                    <a:lnTo>
                      <a:pt x="56" y="102"/>
                    </a:lnTo>
                    <a:lnTo>
                      <a:pt x="56" y="102"/>
                    </a:lnTo>
                    <a:lnTo>
                      <a:pt x="58" y="100"/>
                    </a:lnTo>
                    <a:lnTo>
                      <a:pt x="60" y="96"/>
                    </a:lnTo>
                    <a:lnTo>
                      <a:pt x="60" y="96"/>
                    </a:lnTo>
                    <a:lnTo>
                      <a:pt x="58" y="90"/>
                    </a:lnTo>
                    <a:lnTo>
                      <a:pt x="58" y="90"/>
                    </a:lnTo>
                    <a:lnTo>
                      <a:pt x="54" y="88"/>
                    </a:lnTo>
                    <a:lnTo>
                      <a:pt x="54" y="88"/>
                    </a:lnTo>
                    <a:lnTo>
                      <a:pt x="48" y="86"/>
                    </a:lnTo>
                    <a:lnTo>
                      <a:pt x="48" y="86"/>
                    </a:lnTo>
                    <a:lnTo>
                      <a:pt x="40" y="86"/>
                    </a:lnTo>
                    <a:lnTo>
                      <a:pt x="40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6"/>
                    </a:lnTo>
                    <a:lnTo>
                      <a:pt x="28" y="86"/>
                    </a:lnTo>
                    <a:lnTo>
                      <a:pt x="20" y="86"/>
                    </a:lnTo>
                    <a:lnTo>
                      <a:pt x="20" y="86"/>
                    </a:lnTo>
                    <a:lnTo>
                      <a:pt x="10" y="84"/>
                    </a:lnTo>
                    <a:lnTo>
                      <a:pt x="10" y="84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2" y="76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4" y="64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18" y="52"/>
                    </a:lnTo>
                    <a:lnTo>
                      <a:pt x="18" y="52"/>
                    </a:lnTo>
                    <a:lnTo>
                      <a:pt x="12" y="48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2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2" y="10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54" y="2"/>
                    </a:lnTo>
                    <a:lnTo>
                      <a:pt x="86" y="0"/>
                    </a:lnTo>
                    <a:lnTo>
                      <a:pt x="84" y="10"/>
                    </a:lnTo>
                    <a:lnTo>
                      <a:pt x="84" y="10"/>
                    </a:lnTo>
                    <a:lnTo>
                      <a:pt x="74" y="8"/>
                    </a:lnTo>
                    <a:lnTo>
                      <a:pt x="74" y="8"/>
                    </a:lnTo>
                    <a:close/>
                    <a:moveTo>
                      <a:pt x="60" y="28"/>
                    </a:moveTo>
                    <a:lnTo>
                      <a:pt x="60" y="28"/>
                    </a:lnTo>
                    <a:lnTo>
                      <a:pt x="58" y="20"/>
                    </a:lnTo>
                    <a:lnTo>
                      <a:pt x="56" y="14"/>
                    </a:lnTo>
                    <a:lnTo>
                      <a:pt x="56" y="14"/>
                    </a:lnTo>
                    <a:lnTo>
                      <a:pt x="50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2" y="10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2" y="20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20" y="36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46" y="46"/>
                    </a:lnTo>
                    <a:lnTo>
                      <a:pt x="52" y="42"/>
                    </a:lnTo>
                    <a:lnTo>
                      <a:pt x="56" y="36"/>
                    </a:lnTo>
                    <a:lnTo>
                      <a:pt x="60" y="28"/>
                    </a:lnTo>
                    <a:lnTo>
                      <a:pt x="60" y="28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6" name="Freeform 65"/>
              <p:cNvSpPr>
                <a:spLocks noEditPoints="1"/>
              </p:cNvSpPr>
              <p:nvPr/>
            </p:nvSpPr>
            <p:spPr bwMode="auto">
              <a:xfrm>
                <a:off x="8897234" y="978429"/>
                <a:ext cx="58213" cy="67652"/>
              </a:xfrm>
              <a:custGeom>
                <a:avLst/>
                <a:gdLst/>
                <a:ahLst/>
                <a:cxnLst>
                  <a:cxn ang="0">
                    <a:pos x="12" y="46"/>
                  </a:cxn>
                  <a:cxn ang="0">
                    <a:pos x="14" y="64"/>
                  </a:cxn>
                  <a:cxn ang="0">
                    <a:pos x="18" y="70"/>
                  </a:cxn>
                  <a:cxn ang="0">
                    <a:pos x="22" y="72"/>
                  </a:cxn>
                  <a:cxn ang="0">
                    <a:pos x="34" y="76"/>
                  </a:cxn>
                  <a:cxn ang="0">
                    <a:pos x="44" y="78"/>
                  </a:cxn>
                  <a:cxn ang="0">
                    <a:pos x="54" y="76"/>
                  </a:cxn>
                  <a:cxn ang="0">
                    <a:pos x="64" y="74"/>
                  </a:cxn>
                  <a:cxn ang="0">
                    <a:pos x="64" y="82"/>
                  </a:cxn>
                  <a:cxn ang="0">
                    <a:pos x="50" y="86"/>
                  </a:cxn>
                  <a:cxn ang="0">
                    <a:pos x="38" y="86"/>
                  </a:cxn>
                  <a:cxn ang="0">
                    <a:pos x="20" y="82"/>
                  </a:cxn>
                  <a:cxn ang="0">
                    <a:pos x="6" y="74"/>
                  </a:cxn>
                  <a:cxn ang="0">
                    <a:pos x="2" y="68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2"/>
                  </a:cxn>
                  <a:cxn ang="0">
                    <a:pos x="10" y="16"/>
                  </a:cxn>
                  <a:cxn ang="0">
                    <a:pos x="14" y="10"/>
                  </a:cxn>
                  <a:cxn ang="0">
                    <a:pos x="28" y="2"/>
                  </a:cxn>
                  <a:cxn ang="0">
                    <a:pos x="42" y="0"/>
                  </a:cxn>
                  <a:cxn ang="0">
                    <a:pos x="50" y="2"/>
                  </a:cxn>
                  <a:cxn ang="0">
                    <a:pos x="58" y="4"/>
                  </a:cxn>
                  <a:cxn ang="0">
                    <a:pos x="70" y="12"/>
                  </a:cxn>
                  <a:cxn ang="0">
                    <a:pos x="72" y="18"/>
                  </a:cxn>
                  <a:cxn ang="0">
                    <a:pos x="74" y="26"/>
                  </a:cxn>
                  <a:cxn ang="0">
                    <a:pos x="74" y="46"/>
                  </a:cxn>
                  <a:cxn ang="0">
                    <a:pos x="62" y="26"/>
                  </a:cxn>
                  <a:cxn ang="0">
                    <a:pos x="58" y="18"/>
                  </a:cxn>
                  <a:cxn ang="0">
                    <a:pos x="56" y="14"/>
                  </a:cxn>
                  <a:cxn ang="0">
                    <a:pos x="52" y="10"/>
                  </a:cxn>
                  <a:cxn ang="0">
                    <a:pos x="40" y="8"/>
                  </a:cxn>
                  <a:cxn ang="0">
                    <a:pos x="30" y="10"/>
                  </a:cxn>
                  <a:cxn ang="0">
                    <a:pos x="22" y="16"/>
                  </a:cxn>
                  <a:cxn ang="0">
                    <a:pos x="14" y="38"/>
                  </a:cxn>
                  <a:cxn ang="0">
                    <a:pos x="60" y="38"/>
                  </a:cxn>
                  <a:cxn ang="0">
                    <a:pos x="62" y="26"/>
                  </a:cxn>
                </a:cxnLst>
                <a:rect l="0" t="0" r="r" b="b"/>
                <a:pathLst>
                  <a:path w="74" h="86">
                    <a:moveTo>
                      <a:pt x="12" y="46"/>
                    </a:moveTo>
                    <a:lnTo>
                      <a:pt x="12" y="46"/>
                    </a:lnTo>
                    <a:lnTo>
                      <a:pt x="12" y="56"/>
                    </a:lnTo>
                    <a:lnTo>
                      <a:pt x="14" y="64"/>
                    </a:lnTo>
                    <a:lnTo>
                      <a:pt x="14" y="64"/>
                    </a:lnTo>
                    <a:lnTo>
                      <a:pt x="18" y="70"/>
                    </a:lnTo>
                    <a:lnTo>
                      <a:pt x="22" y="72"/>
                    </a:lnTo>
                    <a:lnTo>
                      <a:pt x="22" y="72"/>
                    </a:lnTo>
                    <a:lnTo>
                      <a:pt x="28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64" y="74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50" y="86"/>
                    </a:lnTo>
                    <a:lnTo>
                      <a:pt x="50" y="86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28" y="84"/>
                    </a:lnTo>
                    <a:lnTo>
                      <a:pt x="20" y="82"/>
                    </a:lnTo>
                    <a:lnTo>
                      <a:pt x="12" y="80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2" y="68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20" y="6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0" y="2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64" y="8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2" y="18"/>
                    </a:lnTo>
                    <a:lnTo>
                      <a:pt x="74" y="26"/>
                    </a:lnTo>
                    <a:lnTo>
                      <a:pt x="74" y="26"/>
                    </a:lnTo>
                    <a:lnTo>
                      <a:pt x="74" y="44"/>
                    </a:lnTo>
                    <a:lnTo>
                      <a:pt x="74" y="46"/>
                    </a:lnTo>
                    <a:lnTo>
                      <a:pt x="12" y="46"/>
                    </a:lnTo>
                    <a:close/>
                    <a:moveTo>
                      <a:pt x="62" y="26"/>
                    </a:moveTo>
                    <a:lnTo>
                      <a:pt x="62" y="26"/>
                    </a:lnTo>
                    <a:lnTo>
                      <a:pt x="58" y="18"/>
                    </a:lnTo>
                    <a:lnTo>
                      <a:pt x="58" y="18"/>
                    </a:lnTo>
                    <a:lnTo>
                      <a:pt x="56" y="14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48" y="10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30" y="10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16" y="26"/>
                    </a:lnTo>
                    <a:lnTo>
                      <a:pt x="14" y="38"/>
                    </a:lnTo>
                    <a:lnTo>
                      <a:pt x="60" y="38"/>
                    </a:lnTo>
                    <a:lnTo>
                      <a:pt x="60" y="38"/>
                    </a:lnTo>
                    <a:lnTo>
                      <a:pt x="62" y="26"/>
                    </a:lnTo>
                    <a:lnTo>
                      <a:pt x="62" y="26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7" name="Freeform 27"/>
              <p:cNvSpPr>
                <a:spLocks noEditPoints="1"/>
              </p:cNvSpPr>
              <p:nvPr userDrawn="1"/>
            </p:nvSpPr>
            <p:spPr bwMode="auto">
              <a:xfrm>
                <a:off x="8954983" y="944641"/>
                <a:ext cx="45719" cy="45719"/>
              </a:xfrm>
              <a:custGeom>
                <a:avLst/>
                <a:gdLst/>
                <a:ahLst/>
                <a:cxnLst>
                  <a:cxn ang="0">
                    <a:pos x="104" y="63"/>
                  </a:cxn>
                  <a:cxn ang="0">
                    <a:pos x="96" y="81"/>
                  </a:cxn>
                  <a:cxn ang="0">
                    <a:pos x="82" y="95"/>
                  </a:cxn>
                  <a:cxn ang="0">
                    <a:pos x="62" y="103"/>
                  </a:cxn>
                  <a:cxn ang="0">
                    <a:pos x="42" y="103"/>
                  </a:cxn>
                  <a:cxn ang="0">
                    <a:pos x="24" y="95"/>
                  </a:cxn>
                  <a:cxn ang="0">
                    <a:pos x="9" y="81"/>
                  </a:cxn>
                  <a:cxn ang="0">
                    <a:pos x="0" y="63"/>
                  </a:cxn>
                  <a:cxn ang="0">
                    <a:pos x="0" y="42"/>
                  </a:cxn>
                  <a:cxn ang="0">
                    <a:pos x="9" y="23"/>
                  </a:cxn>
                  <a:cxn ang="0">
                    <a:pos x="24" y="9"/>
                  </a:cxn>
                  <a:cxn ang="0">
                    <a:pos x="42" y="1"/>
                  </a:cxn>
                  <a:cxn ang="0">
                    <a:pos x="62" y="1"/>
                  </a:cxn>
                  <a:cxn ang="0">
                    <a:pos x="82" y="9"/>
                  </a:cxn>
                  <a:cxn ang="0">
                    <a:pos x="96" y="23"/>
                  </a:cxn>
                  <a:cxn ang="0">
                    <a:pos x="104" y="42"/>
                  </a:cxn>
                  <a:cxn ang="0">
                    <a:pos x="96" y="53"/>
                  </a:cxn>
                  <a:cxn ang="0">
                    <a:pos x="93" y="36"/>
                  </a:cxn>
                  <a:cxn ang="0">
                    <a:pos x="83" y="22"/>
                  </a:cxn>
                  <a:cxn ang="0">
                    <a:pos x="69" y="11"/>
                  </a:cxn>
                  <a:cxn ang="0">
                    <a:pos x="52" y="9"/>
                  </a:cxn>
                  <a:cxn ang="0">
                    <a:pos x="35" y="11"/>
                  </a:cxn>
                  <a:cxn ang="0">
                    <a:pos x="21" y="22"/>
                  </a:cxn>
                  <a:cxn ang="0">
                    <a:pos x="12" y="36"/>
                  </a:cxn>
                  <a:cxn ang="0">
                    <a:pos x="8" y="53"/>
                  </a:cxn>
                  <a:cxn ang="0">
                    <a:pos x="12" y="69"/>
                  </a:cxn>
                  <a:cxn ang="0">
                    <a:pos x="21" y="84"/>
                  </a:cxn>
                  <a:cxn ang="0">
                    <a:pos x="35" y="93"/>
                  </a:cxn>
                  <a:cxn ang="0">
                    <a:pos x="52" y="96"/>
                  </a:cxn>
                  <a:cxn ang="0">
                    <a:pos x="69" y="93"/>
                  </a:cxn>
                  <a:cxn ang="0">
                    <a:pos x="83" y="84"/>
                  </a:cxn>
                  <a:cxn ang="0">
                    <a:pos x="93" y="69"/>
                  </a:cxn>
                  <a:cxn ang="0">
                    <a:pos x="96" y="53"/>
                  </a:cxn>
                  <a:cxn ang="0">
                    <a:pos x="51" y="58"/>
                  </a:cxn>
                  <a:cxn ang="0">
                    <a:pos x="34" y="78"/>
                  </a:cxn>
                  <a:cxn ang="0">
                    <a:pos x="52" y="24"/>
                  </a:cxn>
                  <a:cxn ang="0">
                    <a:pos x="68" y="28"/>
                  </a:cxn>
                  <a:cxn ang="0">
                    <a:pos x="73" y="37"/>
                  </a:cxn>
                  <a:cxn ang="0">
                    <a:pos x="71" y="46"/>
                  </a:cxn>
                  <a:cxn ang="0">
                    <a:pos x="66" y="54"/>
                  </a:cxn>
                  <a:cxn ang="0">
                    <a:pos x="65" y="78"/>
                  </a:cxn>
                  <a:cxn ang="0">
                    <a:pos x="62" y="36"/>
                  </a:cxn>
                  <a:cxn ang="0">
                    <a:pos x="56" y="31"/>
                  </a:cxn>
                  <a:cxn ang="0">
                    <a:pos x="43" y="51"/>
                  </a:cxn>
                  <a:cxn ang="0">
                    <a:pos x="56" y="51"/>
                  </a:cxn>
                  <a:cxn ang="0">
                    <a:pos x="62" y="46"/>
                  </a:cxn>
                </a:cxnLst>
                <a:rect l="0" t="0" r="r" b="b"/>
                <a:pathLst>
                  <a:path w="105" h="104">
                    <a:moveTo>
                      <a:pt x="105" y="53"/>
                    </a:moveTo>
                    <a:lnTo>
                      <a:pt x="105" y="53"/>
                    </a:lnTo>
                    <a:lnTo>
                      <a:pt x="104" y="63"/>
                    </a:lnTo>
                    <a:lnTo>
                      <a:pt x="100" y="72"/>
                    </a:lnTo>
                    <a:lnTo>
                      <a:pt x="100" y="72"/>
                    </a:lnTo>
                    <a:lnTo>
                      <a:pt x="96" y="81"/>
                    </a:lnTo>
                    <a:lnTo>
                      <a:pt x="90" y="89"/>
                    </a:lnTo>
                    <a:lnTo>
                      <a:pt x="90" y="89"/>
                    </a:lnTo>
                    <a:lnTo>
                      <a:pt x="82" y="95"/>
                    </a:lnTo>
                    <a:lnTo>
                      <a:pt x="73" y="100"/>
                    </a:lnTo>
                    <a:lnTo>
                      <a:pt x="73" y="100"/>
                    </a:lnTo>
                    <a:lnTo>
                      <a:pt x="62" y="103"/>
                    </a:lnTo>
                    <a:lnTo>
                      <a:pt x="52" y="104"/>
                    </a:lnTo>
                    <a:lnTo>
                      <a:pt x="52" y="104"/>
                    </a:lnTo>
                    <a:lnTo>
                      <a:pt x="42" y="103"/>
                    </a:lnTo>
                    <a:lnTo>
                      <a:pt x="31" y="100"/>
                    </a:lnTo>
                    <a:lnTo>
                      <a:pt x="31" y="100"/>
                    </a:lnTo>
                    <a:lnTo>
                      <a:pt x="24" y="95"/>
                    </a:lnTo>
                    <a:lnTo>
                      <a:pt x="16" y="89"/>
                    </a:lnTo>
                    <a:lnTo>
                      <a:pt x="16" y="89"/>
                    </a:lnTo>
                    <a:lnTo>
                      <a:pt x="9" y="81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0" y="63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9" y="23"/>
                    </a:lnTo>
                    <a:lnTo>
                      <a:pt x="16" y="15"/>
                    </a:lnTo>
                    <a:lnTo>
                      <a:pt x="16" y="15"/>
                    </a:lnTo>
                    <a:lnTo>
                      <a:pt x="24" y="9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42" y="1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62" y="1"/>
                    </a:lnTo>
                    <a:lnTo>
                      <a:pt x="73" y="4"/>
                    </a:lnTo>
                    <a:lnTo>
                      <a:pt x="73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0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0" y="32"/>
                    </a:lnTo>
                    <a:lnTo>
                      <a:pt x="104" y="42"/>
                    </a:lnTo>
                    <a:lnTo>
                      <a:pt x="105" y="53"/>
                    </a:lnTo>
                    <a:lnTo>
                      <a:pt x="105" y="53"/>
                    </a:lnTo>
                    <a:close/>
                    <a:moveTo>
                      <a:pt x="96" y="53"/>
                    </a:moveTo>
                    <a:lnTo>
                      <a:pt x="96" y="53"/>
                    </a:lnTo>
                    <a:lnTo>
                      <a:pt x="96" y="44"/>
                    </a:lnTo>
                    <a:lnTo>
                      <a:pt x="93" y="36"/>
                    </a:lnTo>
                    <a:lnTo>
                      <a:pt x="93" y="36"/>
                    </a:lnTo>
                    <a:lnTo>
                      <a:pt x="88" y="28"/>
                    </a:lnTo>
                    <a:lnTo>
                      <a:pt x="83" y="22"/>
                    </a:lnTo>
                    <a:lnTo>
                      <a:pt x="83" y="22"/>
                    </a:lnTo>
                    <a:lnTo>
                      <a:pt x="77" y="17"/>
                    </a:lnTo>
                    <a:lnTo>
                      <a:pt x="69" y="11"/>
                    </a:lnTo>
                    <a:lnTo>
                      <a:pt x="69" y="11"/>
                    </a:lnTo>
                    <a:lnTo>
                      <a:pt x="61" y="9"/>
                    </a:lnTo>
                    <a:lnTo>
                      <a:pt x="52" y="9"/>
                    </a:lnTo>
                    <a:lnTo>
                      <a:pt x="52" y="9"/>
                    </a:lnTo>
                    <a:lnTo>
                      <a:pt x="43" y="9"/>
                    </a:lnTo>
                    <a:lnTo>
                      <a:pt x="35" y="11"/>
                    </a:lnTo>
                    <a:lnTo>
                      <a:pt x="35" y="11"/>
                    </a:lnTo>
                    <a:lnTo>
                      <a:pt x="28" y="17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16" y="28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9" y="44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9" y="62"/>
                    </a:lnTo>
                    <a:lnTo>
                      <a:pt x="12" y="69"/>
                    </a:lnTo>
                    <a:lnTo>
                      <a:pt x="12" y="69"/>
                    </a:lnTo>
                    <a:lnTo>
                      <a:pt x="16" y="77"/>
                    </a:lnTo>
                    <a:lnTo>
                      <a:pt x="21" y="84"/>
                    </a:lnTo>
                    <a:lnTo>
                      <a:pt x="21" y="84"/>
                    </a:lnTo>
                    <a:lnTo>
                      <a:pt x="28" y="89"/>
                    </a:lnTo>
                    <a:lnTo>
                      <a:pt x="35" y="93"/>
                    </a:lnTo>
                    <a:lnTo>
                      <a:pt x="35" y="93"/>
                    </a:lnTo>
                    <a:lnTo>
                      <a:pt x="43" y="95"/>
                    </a:lnTo>
                    <a:lnTo>
                      <a:pt x="52" y="96"/>
                    </a:lnTo>
                    <a:lnTo>
                      <a:pt x="52" y="96"/>
                    </a:lnTo>
                    <a:lnTo>
                      <a:pt x="61" y="95"/>
                    </a:lnTo>
                    <a:lnTo>
                      <a:pt x="69" y="93"/>
                    </a:lnTo>
                    <a:lnTo>
                      <a:pt x="69" y="93"/>
                    </a:lnTo>
                    <a:lnTo>
                      <a:pt x="77" y="89"/>
                    </a:lnTo>
                    <a:lnTo>
                      <a:pt x="83" y="84"/>
                    </a:lnTo>
                    <a:lnTo>
                      <a:pt x="83" y="84"/>
                    </a:lnTo>
                    <a:lnTo>
                      <a:pt x="88" y="77"/>
                    </a:lnTo>
                    <a:lnTo>
                      <a:pt x="93" y="69"/>
                    </a:lnTo>
                    <a:lnTo>
                      <a:pt x="93" y="69"/>
                    </a:lnTo>
                    <a:lnTo>
                      <a:pt x="96" y="62"/>
                    </a:lnTo>
                    <a:lnTo>
                      <a:pt x="96" y="53"/>
                    </a:lnTo>
                    <a:lnTo>
                      <a:pt x="96" y="53"/>
                    </a:lnTo>
                    <a:close/>
                    <a:moveTo>
                      <a:pt x="65" y="78"/>
                    </a:moveTo>
                    <a:lnTo>
                      <a:pt x="51" y="58"/>
                    </a:lnTo>
                    <a:lnTo>
                      <a:pt x="43" y="58"/>
                    </a:lnTo>
                    <a:lnTo>
                      <a:pt x="43" y="78"/>
                    </a:lnTo>
                    <a:lnTo>
                      <a:pt x="34" y="78"/>
                    </a:lnTo>
                    <a:lnTo>
                      <a:pt x="34" y="24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61" y="26"/>
                    </a:lnTo>
                    <a:lnTo>
                      <a:pt x="68" y="28"/>
                    </a:lnTo>
                    <a:lnTo>
                      <a:pt x="68" y="28"/>
                    </a:lnTo>
                    <a:lnTo>
                      <a:pt x="70" y="31"/>
                    </a:lnTo>
                    <a:lnTo>
                      <a:pt x="71" y="33"/>
                    </a:lnTo>
                    <a:lnTo>
                      <a:pt x="73" y="37"/>
                    </a:lnTo>
                    <a:lnTo>
                      <a:pt x="73" y="41"/>
                    </a:lnTo>
                    <a:lnTo>
                      <a:pt x="73" y="41"/>
                    </a:lnTo>
                    <a:lnTo>
                      <a:pt x="71" y="46"/>
                    </a:lnTo>
                    <a:lnTo>
                      <a:pt x="70" y="50"/>
                    </a:lnTo>
                    <a:lnTo>
                      <a:pt x="70" y="50"/>
                    </a:lnTo>
                    <a:lnTo>
                      <a:pt x="66" y="54"/>
                    </a:lnTo>
                    <a:lnTo>
                      <a:pt x="60" y="57"/>
                    </a:lnTo>
                    <a:lnTo>
                      <a:pt x="77" y="78"/>
                    </a:lnTo>
                    <a:lnTo>
                      <a:pt x="65" y="78"/>
                    </a:lnTo>
                    <a:close/>
                    <a:moveTo>
                      <a:pt x="64" y="41"/>
                    </a:moveTo>
                    <a:lnTo>
                      <a:pt x="64" y="41"/>
                    </a:lnTo>
                    <a:lnTo>
                      <a:pt x="62" y="36"/>
                    </a:lnTo>
                    <a:lnTo>
                      <a:pt x="60" y="33"/>
                    </a:lnTo>
                    <a:lnTo>
                      <a:pt x="60" y="33"/>
                    </a:lnTo>
                    <a:lnTo>
                      <a:pt x="56" y="31"/>
                    </a:lnTo>
                    <a:lnTo>
                      <a:pt x="51" y="31"/>
                    </a:lnTo>
                    <a:lnTo>
                      <a:pt x="43" y="31"/>
                    </a:lnTo>
                    <a:lnTo>
                      <a:pt x="43" y="51"/>
                    </a:lnTo>
                    <a:lnTo>
                      <a:pt x="51" y="51"/>
                    </a:lnTo>
                    <a:lnTo>
                      <a:pt x="51" y="51"/>
                    </a:lnTo>
                    <a:lnTo>
                      <a:pt x="56" y="51"/>
                    </a:lnTo>
                    <a:lnTo>
                      <a:pt x="60" y="49"/>
                    </a:lnTo>
                    <a:lnTo>
                      <a:pt x="60" y="49"/>
                    </a:lnTo>
                    <a:lnTo>
                      <a:pt x="62" y="46"/>
                    </a:lnTo>
                    <a:lnTo>
                      <a:pt x="64" y="41"/>
                    </a:lnTo>
                    <a:lnTo>
                      <a:pt x="64" y="41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</p:grp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10590878" y="6598733"/>
            <a:ext cx="1104767" cy="24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r">
              <a:defRPr/>
            </a:pPr>
            <a:r>
              <a:rPr lang="en-US" sz="1000" dirty="0" smtClean="0">
                <a:solidFill>
                  <a:schemeClr val="tx1"/>
                </a:solidFill>
              </a:rPr>
              <a:t>Y(J)S</a:t>
            </a:r>
            <a:r>
              <a:rPr lang="en-US" sz="1000" baseline="0" dirty="0" smtClean="0">
                <a:solidFill>
                  <a:schemeClr val="tx1"/>
                </a:solidFill>
              </a:rPr>
              <a:t> Abstractions</a:t>
            </a:r>
            <a:endParaRPr lang="en-US" sz="110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4" name="Text Box 40"/>
          <p:cNvSpPr txBox="1">
            <a:spLocks noChangeArrowheads="1"/>
          </p:cNvSpPr>
          <p:nvPr userDrawn="1"/>
        </p:nvSpPr>
        <p:spPr bwMode="auto">
          <a:xfrm>
            <a:off x="11697182" y="6583344"/>
            <a:ext cx="367386" cy="2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ctr">
              <a:defRPr/>
            </a:pPr>
            <a:fld id="{1FEB4FD2-243B-450F-B334-AD0C10AF24B3}" type="slidenum">
              <a:rPr lang="en-US" sz="1200" smtClean="0">
                <a:solidFill>
                  <a:schemeClr val="tx1"/>
                </a:solidFill>
                <a:latin typeface="+mj-lt"/>
                <a:cs typeface="Arial" charset="0"/>
              </a:rPr>
              <a:pPr algn="ctr">
                <a:defRPr/>
              </a:pPr>
              <a:t>‹#›</a:t>
            </a:fld>
            <a:endParaRPr lang="en-US" sz="1200" dirty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1674817" y="6640033"/>
            <a:ext cx="0" cy="13597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0" y="1"/>
            <a:ext cx="12192000" cy="45719"/>
          </a:xfrm>
          <a:prstGeom prst="rect">
            <a:avLst/>
          </a:prstGeom>
          <a:solidFill>
            <a:srgbClr val="009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099456"/>
            <a:ext cx="12192000" cy="3048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7" r:id="rId2"/>
    <p:sldLayoutId id="2147483682" r:id="rId3"/>
    <p:sldLayoutId id="2147483679" r:id="rId4"/>
    <p:sldLayoutId id="2147483683" r:id="rId5"/>
    <p:sldLayoutId id="2147483668" r:id="rId6"/>
    <p:sldLayoutId id="2147483665" r:id="rId7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gif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112519" y="685269"/>
            <a:ext cx="7909559" cy="3013483"/>
          </a:xfrm>
        </p:spPr>
        <p:txBody>
          <a:bodyPr/>
          <a:lstStyle/>
          <a:p>
            <a:pPr algn="ctr">
              <a:spcBef>
                <a:spcPts val="1200"/>
              </a:spcBef>
            </a:pPr>
            <a:r>
              <a:rPr lang="en-US" sz="4800" dirty="0"/>
              <a:t>Where has all my stuff gone</a:t>
            </a:r>
            <a:r>
              <a:rPr lang="en-US" sz="4800" dirty="0"/>
              <a:t>?</a:t>
            </a:r>
            <a:br>
              <a:rPr lang="en-US" sz="4800" dirty="0"/>
            </a:br>
            <a:r>
              <a:rPr lang="en-US" sz="4400" dirty="0"/>
              <a:t> </a:t>
            </a:r>
            <a:br>
              <a:rPr lang="en-US" sz="4400" dirty="0"/>
            </a:br>
            <a:r>
              <a:rPr lang="en-US" dirty="0"/>
              <a:t>Abstraction </a:t>
            </a:r>
            <a:r>
              <a:rPr lang="en-US" dirty="0"/>
              <a:t>in the physical world</a:t>
            </a:r>
            <a:endParaRPr lang="en-US" dirty="0">
              <a:solidFill>
                <a:srgbClr val="044ABC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452621" y="3972616"/>
            <a:ext cx="3229354" cy="1046066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Yaakov (J) Stein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CTO, RAD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5664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Money, money, money</a:t>
            </a:r>
            <a:endParaRPr lang="en-US" dirty="0"/>
          </a:p>
        </p:txBody>
      </p:sp>
      <p:pic>
        <p:nvPicPr>
          <p:cNvPr id="4108" name="Picture 12" descr="Image result for coins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25380" y="2905588"/>
            <a:ext cx="2905400" cy="189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935" y="3267145"/>
            <a:ext cx="2040290" cy="16707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923" y="3508478"/>
            <a:ext cx="1843635" cy="1188121"/>
          </a:xfrm>
          <a:prstGeom prst="rect">
            <a:avLst/>
          </a:prstGeom>
        </p:spPr>
      </p:pic>
      <p:pic>
        <p:nvPicPr>
          <p:cNvPr id="3074" name="Picture 2" descr="https://upload.wikimedia.org/wikipedia/commons/c/cb/BankStatementChequi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649" y="2670262"/>
            <a:ext cx="3054863" cy="235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bitcoi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722" y="2847448"/>
            <a:ext cx="2005403" cy="200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gold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179" y="2603045"/>
            <a:ext cx="3745802" cy="249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5870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1837" y="1580828"/>
            <a:ext cx="11161523" cy="4987612"/>
          </a:xfrm>
        </p:spPr>
        <p:txBody>
          <a:bodyPr/>
          <a:lstStyle/>
          <a:p>
            <a:pPr marL="0" indent="0" defTabSz="457200">
              <a:buNone/>
            </a:pPr>
            <a:r>
              <a:rPr lang="en-US" dirty="0" smtClean="0"/>
              <a:t>The story starts with abandoning the </a:t>
            </a:r>
            <a:r>
              <a:rPr lang="en-US" i="1" dirty="0" smtClean="0"/>
              <a:t>inconvenient</a:t>
            </a:r>
            <a:r>
              <a:rPr lang="en-US" dirty="0" smtClean="0"/>
              <a:t> barter system</a:t>
            </a:r>
            <a:endParaRPr lang="en-US" dirty="0"/>
          </a:p>
          <a:p>
            <a:pPr marL="0" indent="0" defTabSz="457200">
              <a:spcBef>
                <a:spcPts val="600"/>
              </a:spcBef>
              <a:buNone/>
            </a:pPr>
            <a:r>
              <a:rPr lang="en-US" dirty="0" smtClean="0"/>
              <a:t>Gold </a:t>
            </a:r>
            <a:r>
              <a:rPr lang="en-US" dirty="0"/>
              <a:t>was </a:t>
            </a:r>
            <a:r>
              <a:rPr lang="en-US" dirty="0" smtClean="0"/>
              <a:t>always only a </a:t>
            </a:r>
            <a:r>
              <a:rPr lang="en-US" i="1" dirty="0"/>
              <a:t>proxy</a:t>
            </a:r>
            <a:r>
              <a:rPr lang="en-US" dirty="0"/>
              <a:t> for real </a:t>
            </a:r>
            <a:r>
              <a:rPr lang="en-US" dirty="0" smtClean="0"/>
              <a:t>goods </a:t>
            </a:r>
            <a:endParaRPr lang="en-US" dirty="0"/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/>
              <a:t>and was only worth anything because people </a:t>
            </a:r>
            <a:r>
              <a:rPr lang="en-US" dirty="0" smtClean="0"/>
              <a:t>believed </a:t>
            </a:r>
            <a:r>
              <a:rPr lang="en-US" dirty="0"/>
              <a:t>in it</a:t>
            </a:r>
          </a:p>
          <a:p>
            <a:pPr marL="0" indent="0" defTabSz="457200">
              <a:buNone/>
            </a:pPr>
            <a:r>
              <a:rPr lang="en-US" dirty="0"/>
              <a:t>Coins, paper money, lines in bank accounts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/>
              <a:t>are only worth anything because people believe in them</a:t>
            </a:r>
          </a:p>
          <a:p>
            <a:pPr marL="0" indent="0" defTabSz="457200">
              <a:buNone/>
            </a:pPr>
            <a:r>
              <a:rPr lang="en-US" dirty="0"/>
              <a:t>The fundamental </a:t>
            </a:r>
            <a:r>
              <a:rPr lang="en-US" dirty="0" smtClean="0"/>
              <a:t>concept being abstracted </a:t>
            </a:r>
            <a:r>
              <a:rPr lang="en-US" dirty="0"/>
              <a:t>is </a:t>
            </a:r>
            <a:r>
              <a:rPr lang="en-US" b="1" i="1" dirty="0">
                <a:solidFill>
                  <a:srgbClr val="044ABC"/>
                </a:solidFill>
              </a:rPr>
              <a:t>belief</a:t>
            </a:r>
            <a:r>
              <a:rPr lang="en-US" dirty="0">
                <a:solidFill>
                  <a:srgbClr val="044ABC"/>
                </a:solidFill>
              </a:rPr>
              <a:t> </a:t>
            </a:r>
            <a:r>
              <a:rPr lang="en-US" dirty="0"/>
              <a:t>or </a:t>
            </a:r>
            <a:r>
              <a:rPr lang="en-US" b="1" i="1" dirty="0">
                <a:solidFill>
                  <a:srgbClr val="044ABC"/>
                </a:solidFill>
              </a:rPr>
              <a:t>trust</a:t>
            </a:r>
          </a:p>
          <a:p>
            <a:pPr marL="0" indent="0" defTabSz="457200">
              <a:spcBef>
                <a:spcPts val="600"/>
              </a:spcBef>
              <a:buNone/>
            </a:pPr>
            <a:r>
              <a:rPr lang="en-US" dirty="0"/>
              <a:t>If people </a:t>
            </a:r>
            <a:r>
              <a:rPr lang="en-US" i="1" dirty="0"/>
              <a:t>trust</a:t>
            </a:r>
            <a:r>
              <a:rPr lang="en-US" dirty="0"/>
              <a:t> gold/coins/paper, they will have value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/>
              <a:t>if they lose trust in them, they will crash</a:t>
            </a:r>
          </a:p>
          <a:p>
            <a:pPr marL="0" indent="0" defTabSz="457200">
              <a:buNone/>
            </a:pPr>
            <a:r>
              <a:rPr lang="en-US" dirty="0"/>
              <a:t>BlockChain-based digital currencies </a:t>
            </a:r>
            <a:r>
              <a:rPr lang="en-US" dirty="0" smtClean="0"/>
              <a:t>maximally abstract </a:t>
            </a:r>
            <a:r>
              <a:rPr lang="en-US" dirty="0"/>
              <a:t>the concept of </a:t>
            </a:r>
            <a:r>
              <a:rPr lang="en-US" dirty="0" smtClean="0"/>
              <a:t>trust</a:t>
            </a:r>
            <a:endParaRPr lang="en-US" dirty="0"/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/>
              <a:t>and may be more convenient </a:t>
            </a:r>
            <a:r>
              <a:rPr lang="en-US" dirty="0" smtClean="0"/>
              <a:t>(i.e., it </a:t>
            </a:r>
            <a:r>
              <a:rPr lang="en-US" dirty="0"/>
              <a:t>works </a:t>
            </a:r>
            <a:r>
              <a:rPr lang="en-US" i="1" dirty="0"/>
              <a:t>better</a:t>
            </a:r>
            <a:r>
              <a:rPr lang="en-US" dirty="0"/>
              <a:t>)</a:t>
            </a:r>
          </a:p>
          <a:p>
            <a:pPr marL="0" indent="0" defTabSz="457200"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concept was </a:t>
            </a:r>
            <a:r>
              <a:rPr lang="en-US" dirty="0" smtClean="0"/>
              <a:t>abstracted?</a:t>
            </a:r>
            <a:endParaRPr lang="en-US" dirty="0"/>
          </a:p>
        </p:txBody>
      </p:sp>
      <p:pic>
        <p:nvPicPr>
          <p:cNvPr id="1026" name="Picture 2" descr="trust%20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360" y="353568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0201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Music</a:t>
            </a:r>
          </a:p>
        </p:txBody>
      </p:sp>
      <p:pic>
        <p:nvPicPr>
          <p:cNvPr id="9" name="Picture 2" descr="Image result for record player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221" y="2489986"/>
            <a:ext cx="3799791" cy="21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audio cassette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157" y="2829069"/>
            <a:ext cx="2325917" cy="149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compact disk imag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240" y="2443154"/>
            <a:ext cx="1959744" cy="194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9990" y="2454594"/>
            <a:ext cx="1917994" cy="19179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86518" y="3325121"/>
            <a:ext cx="3584939" cy="52322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2800" kern="0" dirty="0"/>
              <a:t>www.MyPlayList.com</a:t>
            </a:r>
          </a:p>
        </p:txBody>
      </p:sp>
      <p:pic>
        <p:nvPicPr>
          <p:cNvPr id="4" name="Picture 2" descr="Image result for orchestra clip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466" y="2284663"/>
            <a:ext cx="582930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6387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 and telephone</a:t>
            </a:r>
            <a:endParaRPr lang="en-US" dirty="0"/>
          </a:p>
        </p:txBody>
      </p:sp>
      <p:pic>
        <p:nvPicPr>
          <p:cNvPr id="6" name="Picture 2" descr="Antique Pilot Radio193 WORKING with beautiful wood case AM and 2 shortwave b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874" y="2925774"/>
            <a:ext cx="2343322" cy="176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884" y="3332554"/>
            <a:ext cx="2399302" cy="9245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53556">
            <a:off x="7475868" y="3166871"/>
            <a:ext cx="1178156" cy="16564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6566" y="3114836"/>
            <a:ext cx="2697399" cy="13599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9579" y="3383558"/>
            <a:ext cx="839912" cy="8445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5730" y="3450113"/>
            <a:ext cx="1078435" cy="1089970"/>
          </a:xfrm>
          <a:prstGeom prst="rect">
            <a:avLst/>
          </a:prstGeom>
        </p:spPr>
      </p:pic>
      <p:pic>
        <p:nvPicPr>
          <p:cNvPr id="5122" name="Picture 2" descr="Image result for telephone imag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486" y="2925774"/>
            <a:ext cx="3246920" cy="216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6351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defTabSz="349250">
              <a:buNone/>
            </a:pPr>
            <a:r>
              <a:rPr lang="en-US" dirty="0"/>
              <a:t>We showed that various physical boxes </a:t>
            </a:r>
            <a:r>
              <a:rPr lang="en-US" dirty="0"/>
              <a:t>have gone away</a:t>
            </a:r>
          </a:p>
          <a:p>
            <a:pPr marL="0" indent="0" defTabSz="34925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/>
              <a:t>while </a:t>
            </a:r>
            <a:r>
              <a:rPr lang="en-US" dirty="0"/>
              <a:t>paradoxically their function has improved</a:t>
            </a:r>
          </a:p>
          <a:p>
            <a:pPr marL="0" indent="0" defTabSz="349250">
              <a:spcBef>
                <a:spcPts val="1800"/>
              </a:spcBef>
              <a:buNone/>
            </a:pPr>
            <a:r>
              <a:rPr lang="en-US" dirty="0"/>
              <a:t>But we still are left with two physical entities:</a:t>
            </a:r>
          </a:p>
          <a:p>
            <a:pPr marL="457200" indent="-457200" defTabSz="34925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communications devices (routers, transceivers, antennas, etc.)</a:t>
            </a:r>
          </a:p>
          <a:p>
            <a:pPr marL="457200" indent="-457200" defTabSz="34925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computation devices (servers, tablets, smartphones)</a:t>
            </a:r>
            <a:endParaRPr lang="en-US" dirty="0"/>
          </a:p>
          <a:p>
            <a:pPr marL="0" indent="0" defTabSz="349250">
              <a:spcBef>
                <a:spcPts val="1800"/>
              </a:spcBef>
              <a:buNone/>
            </a:pPr>
            <a:r>
              <a:rPr lang="en-US" dirty="0"/>
              <a:t>Two new technologies (SDN and NFV)</a:t>
            </a:r>
          </a:p>
          <a:p>
            <a:pPr marL="0" indent="0" defTabSz="34925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/>
              <a:t>cause these last two vestiges of the physical world to</a:t>
            </a:r>
          </a:p>
          <a:p>
            <a:pPr defTabSz="349250">
              <a:spcBef>
                <a:spcPts val="600"/>
              </a:spcBef>
            </a:pPr>
            <a:r>
              <a:rPr lang="en-US" dirty="0"/>
              <a:t>first </a:t>
            </a:r>
            <a:r>
              <a:rPr lang="en-US" i="1" dirty="0"/>
              <a:t>merge</a:t>
            </a:r>
          </a:p>
          <a:p>
            <a:pPr defTabSz="349250">
              <a:spcBef>
                <a:spcPts val="600"/>
              </a:spcBef>
            </a:pPr>
            <a:r>
              <a:rPr lang="en-US" dirty="0"/>
              <a:t>and then </a:t>
            </a:r>
            <a:r>
              <a:rPr lang="en-US" i="1" dirty="0"/>
              <a:t>disappear completely</a:t>
            </a:r>
            <a:endParaRPr lang="en-US" dirty="0"/>
          </a:p>
          <a:p>
            <a:pPr marL="0" indent="0" defTabSz="349250"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not everything disappears!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836382" y="3806028"/>
            <a:ext cx="2532657" cy="1268891"/>
            <a:chOff x="7524502" y="3684232"/>
            <a:chExt cx="1328096" cy="577156"/>
          </a:xfrm>
        </p:grpSpPr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502" y="3684232"/>
              <a:ext cx="465092" cy="577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004" y="3684232"/>
              <a:ext cx="465092" cy="577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7506" y="3684232"/>
              <a:ext cx="465092" cy="577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376" y="2510888"/>
            <a:ext cx="1975565" cy="79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509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.01945 L -0.22748 0.484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80" y="232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-0.15925 0.2747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69" y="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1837" y="1580828"/>
            <a:ext cx="11256384" cy="4987612"/>
          </a:xfrm>
        </p:spPr>
        <p:txBody>
          <a:bodyPr/>
          <a:lstStyle/>
          <a:p>
            <a:pPr defTabSz="231775">
              <a:spcBef>
                <a:spcPts val="0"/>
              </a:spcBef>
              <a:buNone/>
            </a:pPr>
            <a:r>
              <a:rPr lang="en-US" dirty="0"/>
              <a:t>Once there was no </a:t>
            </a:r>
            <a:r>
              <a:rPr lang="en-US" dirty="0" smtClean="0"/>
              <a:t>overlap</a:t>
            </a:r>
          </a:p>
          <a:p>
            <a:pPr defTabSz="228600">
              <a:spcBef>
                <a:spcPts val="0"/>
              </a:spcBef>
              <a:buNone/>
            </a:pPr>
            <a:r>
              <a:rPr lang="en-US" dirty="0" smtClean="0"/>
              <a:t>	between </a:t>
            </a:r>
            <a:r>
              <a:rPr lang="en-US" b="1" i="1" dirty="0" smtClean="0">
                <a:solidFill>
                  <a:srgbClr val="044ABC"/>
                </a:solidFill>
              </a:rPr>
              <a:t>communications</a:t>
            </a:r>
            <a:r>
              <a:rPr lang="en-US" dirty="0" smtClean="0">
                <a:solidFill>
                  <a:srgbClr val="044ABC"/>
                </a:solidFill>
              </a:rPr>
              <a:t> </a:t>
            </a:r>
            <a:r>
              <a:rPr lang="en-US" dirty="0" smtClean="0"/>
              <a:t>(telephone, radio, TV)</a:t>
            </a:r>
          </a:p>
          <a:p>
            <a:pPr defTabSz="22860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	and </a:t>
            </a:r>
            <a:r>
              <a:rPr lang="en-US" b="1" i="1" dirty="0">
                <a:solidFill>
                  <a:srgbClr val="044ABC"/>
                </a:solidFill>
              </a:rPr>
              <a:t>computation</a:t>
            </a:r>
            <a:r>
              <a:rPr lang="en-US" dirty="0">
                <a:solidFill>
                  <a:srgbClr val="044ABC"/>
                </a:solidFill>
              </a:rPr>
              <a:t> </a:t>
            </a:r>
            <a:r>
              <a:rPr lang="en-US" dirty="0"/>
              <a:t>(computers)</a:t>
            </a:r>
          </a:p>
          <a:p>
            <a:pPr>
              <a:buNone/>
            </a:pPr>
            <a:r>
              <a:rPr lang="en-US" sz="2400" dirty="0"/>
              <a:t>Actually communications devices always ran complex algorithms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/>
              <a:t>		but these are hidden from the </a:t>
            </a:r>
            <a:r>
              <a:rPr lang="en-US" sz="2400" dirty="0"/>
              <a:t>user</a:t>
            </a:r>
          </a:p>
          <a:p>
            <a:pPr defTabSz="231775">
              <a:spcBef>
                <a:spcPts val="1800"/>
              </a:spcBef>
              <a:buNone/>
            </a:pPr>
            <a:r>
              <a:rPr lang="en-US" dirty="0"/>
              <a:t>Most </a:t>
            </a:r>
            <a:r>
              <a:rPr lang="en-US" dirty="0"/>
              <a:t>home computers </a:t>
            </a:r>
            <a:r>
              <a:rPr lang="en-US" dirty="0" smtClean="0"/>
              <a:t>are </a:t>
            </a:r>
            <a:r>
              <a:rPr lang="en-US" dirty="0"/>
              <a:t>not used for </a:t>
            </a:r>
            <a:r>
              <a:rPr lang="en-US" i="1" dirty="0"/>
              <a:t>computation</a:t>
            </a:r>
            <a:r>
              <a:rPr lang="en-US" dirty="0"/>
              <a:t> at all </a:t>
            </a:r>
          </a:p>
          <a:p>
            <a:pPr defTabSz="231775">
              <a:spcBef>
                <a:spcPts val="0"/>
              </a:spcBef>
              <a:buNone/>
            </a:pPr>
            <a:r>
              <a:rPr lang="en-US" dirty="0"/>
              <a:t>	rather for </a:t>
            </a:r>
            <a:r>
              <a:rPr lang="en-US" dirty="0"/>
              <a:t>communications </a:t>
            </a:r>
            <a:r>
              <a:rPr lang="en-US" dirty="0"/>
              <a:t>(email, chat, VoIP)</a:t>
            </a:r>
          </a:p>
          <a:p>
            <a:pPr defTabSz="231775">
              <a:buNone/>
            </a:pPr>
            <a:r>
              <a:rPr lang="en-US" dirty="0"/>
              <a:t>Smart cellular </a:t>
            </a:r>
            <a:r>
              <a:rPr lang="en-US" dirty="0"/>
              <a:t>telephones have become </a:t>
            </a:r>
            <a:r>
              <a:rPr lang="en-US" dirty="0"/>
              <a:t>computers</a:t>
            </a:r>
          </a:p>
          <a:p>
            <a:pPr defTabSz="231775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/>
              <a:t>and are used more for running apps </a:t>
            </a:r>
            <a:r>
              <a:rPr lang="en-US" dirty="0" smtClean="0"/>
              <a:t>than </a:t>
            </a:r>
            <a:r>
              <a:rPr lang="en-US" dirty="0"/>
              <a:t>for telephone calls</a:t>
            </a:r>
          </a:p>
          <a:p>
            <a:pPr defTabSz="231775">
              <a:spcBef>
                <a:spcPts val="1800"/>
              </a:spcBef>
              <a:buNone/>
            </a:pPr>
            <a:r>
              <a:rPr lang="en-US" dirty="0"/>
              <a:t>We now have the single concept of </a:t>
            </a:r>
            <a:r>
              <a:rPr lang="en-US" b="1" i="1" dirty="0" err="1" smtClean="0">
                <a:solidFill>
                  <a:srgbClr val="044ABC"/>
                </a:solidFill>
              </a:rPr>
              <a:t>computication</a:t>
            </a:r>
            <a:endParaRPr lang="en-US" b="1" i="1" dirty="0">
              <a:solidFill>
                <a:srgbClr val="044AB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Computation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i="1" dirty="0" smtClean="0"/>
              <a:t>communications</a:t>
            </a:r>
            <a:r>
              <a:rPr lang="en-US" dirty="0" smtClean="0"/>
              <a:t> have merged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9824439" y="5279637"/>
            <a:ext cx="609022" cy="1053050"/>
            <a:chOff x="7616650" y="3642012"/>
            <a:chExt cx="475360" cy="9211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16650" y="3642012"/>
              <a:ext cx="475360" cy="92119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3362" y="3765948"/>
              <a:ext cx="401935" cy="645277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9222858" y="3886200"/>
            <a:ext cx="2786262" cy="1046638"/>
            <a:chOff x="6751984" y="3968202"/>
            <a:chExt cx="2286000" cy="8001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1984" y="3968202"/>
              <a:ext cx="2286000" cy="8001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9494" y="4041691"/>
              <a:ext cx="452120" cy="452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04428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600"/>
              </a:spcBef>
              <a:buNone/>
            </a:pPr>
            <a:r>
              <a:rPr lang="en-US" dirty="0" smtClean="0"/>
              <a:t>But there </a:t>
            </a:r>
            <a:r>
              <a:rPr lang="en-US" dirty="0"/>
              <a:t>is a </a:t>
            </a:r>
            <a:r>
              <a:rPr lang="en-US" dirty="0" smtClean="0"/>
              <a:t>problem with </a:t>
            </a:r>
            <a:r>
              <a:rPr lang="en-US" dirty="0"/>
              <a:t>merging communications </a:t>
            </a:r>
            <a:r>
              <a:rPr lang="en-US" dirty="0"/>
              <a:t>and computation</a:t>
            </a:r>
          </a:p>
          <a:p>
            <a:pPr>
              <a:buNone/>
            </a:pPr>
            <a:r>
              <a:rPr lang="en-US" dirty="0"/>
              <a:t>Communications is based on </a:t>
            </a:r>
            <a:r>
              <a:rPr lang="en-US" b="1" i="1" dirty="0">
                <a:solidFill>
                  <a:srgbClr val="044ABC"/>
                </a:solidFill>
              </a:rPr>
              <a:t>protocols</a:t>
            </a:r>
          </a:p>
          <a:p>
            <a:pPr defTabSz="457200">
              <a:spcBef>
                <a:spcPts val="0"/>
              </a:spcBef>
              <a:buNone/>
            </a:pPr>
            <a:r>
              <a:rPr lang="en-US" dirty="0" smtClean="0"/>
              <a:t>	and standardizing </a:t>
            </a:r>
            <a:r>
              <a:rPr lang="en-US" dirty="0"/>
              <a:t>new protocols is a </a:t>
            </a:r>
            <a:r>
              <a:rPr lang="en-US" i="1" dirty="0"/>
              <a:t>slow process</a:t>
            </a:r>
          </a:p>
          <a:p>
            <a:pPr>
              <a:spcBef>
                <a:spcPts val="1800"/>
              </a:spcBef>
              <a:buNone/>
            </a:pPr>
            <a:r>
              <a:rPr lang="en-US" dirty="0" smtClean="0"/>
              <a:t>Computation </a:t>
            </a:r>
            <a:r>
              <a:rPr lang="en-US" dirty="0"/>
              <a:t>is based on </a:t>
            </a:r>
            <a:r>
              <a:rPr lang="en-US" b="1" i="1" dirty="0">
                <a:solidFill>
                  <a:srgbClr val="044ABC"/>
                </a:solidFill>
              </a:rPr>
              <a:t>algorithms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and coding </a:t>
            </a:r>
            <a:r>
              <a:rPr lang="en-US" dirty="0"/>
              <a:t>new algorithms is a </a:t>
            </a:r>
            <a:r>
              <a:rPr lang="en-US" i="1" dirty="0"/>
              <a:t>fast </a:t>
            </a:r>
            <a:r>
              <a:rPr lang="en-US" i="1" dirty="0" smtClean="0"/>
              <a:t>process</a:t>
            </a:r>
            <a:endParaRPr lang="en-US" dirty="0"/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This leads to a </a:t>
            </a:r>
            <a:r>
              <a:rPr lang="en-US" i="1" dirty="0">
                <a:solidFill>
                  <a:schemeClr val="tx1"/>
                </a:solidFill>
              </a:rPr>
              <a:t>fundamental disconnect </a:t>
            </a:r>
          </a:p>
          <a:p>
            <a:pPr>
              <a:spcBef>
                <a:spcPts val="0"/>
              </a:spcBef>
              <a:buNone/>
            </a:pPr>
            <a:r>
              <a:rPr lang="en-US" i="1" dirty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chemeClr val="tx1"/>
                </a:solidFill>
              </a:rPr>
              <a:t>between software and </a:t>
            </a:r>
            <a:r>
              <a:rPr lang="en-US" dirty="0">
                <a:solidFill>
                  <a:schemeClr val="tx1"/>
                </a:solidFill>
              </a:rPr>
              <a:t>networking development timescales</a:t>
            </a:r>
            <a:endParaRPr lang="en-US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/>
              <a:t>Is there any way to develop communications </a:t>
            </a:r>
            <a:r>
              <a:rPr lang="en-US" dirty="0" smtClean="0"/>
              <a:t>at </a:t>
            </a:r>
            <a:r>
              <a:rPr lang="en-US" dirty="0"/>
              <a:t>the </a:t>
            </a:r>
            <a:r>
              <a:rPr lang="en-US" i="1" dirty="0"/>
              <a:t>speed of </a:t>
            </a:r>
            <a:r>
              <a:rPr lang="en-US" i="1" dirty="0"/>
              <a:t>software</a:t>
            </a:r>
            <a:r>
              <a:rPr lang="en-US" dirty="0"/>
              <a:t>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3600" b="1" i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speed of software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989" y="2327211"/>
            <a:ext cx="1341665" cy="10330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976" y="3360293"/>
            <a:ext cx="17240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4264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Two new approaches aim to resolve the disconnect</a:t>
            </a:r>
          </a:p>
          <a:p>
            <a:r>
              <a:rPr lang="en-US" b="1" dirty="0">
                <a:solidFill>
                  <a:srgbClr val="044ABC"/>
                </a:solidFill>
              </a:rPr>
              <a:t>S</a:t>
            </a:r>
            <a:r>
              <a:rPr lang="en-US" dirty="0">
                <a:solidFill>
                  <a:srgbClr val="044ABC"/>
                </a:solidFill>
              </a:rPr>
              <a:t>oftware </a:t>
            </a:r>
            <a:r>
              <a:rPr lang="en-US" b="1" dirty="0">
                <a:solidFill>
                  <a:srgbClr val="044ABC"/>
                </a:solidFill>
              </a:rPr>
              <a:t>D</a:t>
            </a:r>
            <a:r>
              <a:rPr lang="en-US" dirty="0">
                <a:solidFill>
                  <a:srgbClr val="044ABC"/>
                </a:solidFill>
              </a:rPr>
              <a:t>efined </a:t>
            </a:r>
            <a:r>
              <a:rPr lang="en-US" b="1" dirty="0">
                <a:solidFill>
                  <a:srgbClr val="044ABC"/>
                </a:solidFill>
              </a:rPr>
              <a:t>N</a:t>
            </a:r>
            <a:r>
              <a:rPr lang="en-US" dirty="0">
                <a:solidFill>
                  <a:srgbClr val="044ABC"/>
                </a:solidFill>
              </a:rPr>
              <a:t>etworking replaces protocols with algorithms</a:t>
            </a:r>
          </a:p>
          <a:p>
            <a:r>
              <a:rPr lang="en-US" b="1" dirty="0">
                <a:solidFill>
                  <a:srgbClr val="044ABC"/>
                </a:solidFill>
              </a:rPr>
              <a:t>N</a:t>
            </a:r>
            <a:r>
              <a:rPr lang="en-US" dirty="0">
                <a:solidFill>
                  <a:srgbClr val="044ABC"/>
                </a:solidFill>
              </a:rPr>
              <a:t>etwork </a:t>
            </a:r>
            <a:r>
              <a:rPr lang="en-US" b="1" dirty="0">
                <a:solidFill>
                  <a:srgbClr val="044ABC"/>
                </a:solidFill>
              </a:rPr>
              <a:t>F</a:t>
            </a:r>
            <a:r>
              <a:rPr lang="en-US" dirty="0">
                <a:solidFill>
                  <a:srgbClr val="044ABC"/>
                </a:solidFill>
              </a:rPr>
              <a:t>unctions </a:t>
            </a:r>
            <a:r>
              <a:rPr lang="en-US" b="1" dirty="0">
                <a:solidFill>
                  <a:srgbClr val="044ABC"/>
                </a:solidFill>
              </a:rPr>
              <a:t>V</a:t>
            </a:r>
            <a:r>
              <a:rPr lang="en-US" dirty="0">
                <a:solidFill>
                  <a:srgbClr val="044ABC"/>
                </a:solidFill>
              </a:rPr>
              <a:t>irtualization replaces hardware with software</a:t>
            </a:r>
          </a:p>
          <a:p>
            <a:pPr>
              <a:buNone/>
            </a:pPr>
            <a:r>
              <a:rPr lang="en-US" dirty="0"/>
              <a:t>So, communications has </a:t>
            </a:r>
            <a:r>
              <a:rPr lang="en-US" dirty="0" smtClean="0"/>
              <a:t>now completely </a:t>
            </a:r>
            <a:r>
              <a:rPr lang="en-US" i="1" dirty="0"/>
              <a:t>merged</a:t>
            </a:r>
            <a:r>
              <a:rPr lang="en-US" dirty="0"/>
              <a:t> into computation</a:t>
            </a:r>
          </a:p>
          <a:p>
            <a:pPr>
              <a:buNone/>
            </a:pPr>
            <a:r>
              <a:rPr lang="en-US" dirty="0"/>
              <a:t>But </a:t>
            </a:r>
            <a:r>
              <a:rPr lang="en-US" dirty="0" smtClean="0"/>
              <a:t>they haven’t </a:t>
            </a:r>
            <a:r>
              <a:rPr lang="en-US" i="1" dirty="0" smtClean="0"/>
              <a:t>disappeared</a:t>
            </a:r>
            <a:r>
              <a:rPr lang="en-US" dirty="0" smtClean="0"/>
              <a:t> - </a:t>
            </a:r>
            <a:r>
              <a:rPr lang="en-US" dirty="0"/>
              <a:t>we still </a:t>
            </a:r>
            <a:r>
              <a:rPr lang="en-US" dirty="0" smtClean="0"/>
              <a:t>have physical </a:t>
            </a:r>
            <a:r>
              <a:rPr lang="en-US" dirty="0"/>
              <a:t>CPUs </a:t>
            </a:r>
            <a:r>
              <a:rPr lang="en-US" dirty="0" smtClean="0"/>
              <a:t>!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SDN and NFV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457638">
            <a:off x="6802076" y="4850827"/>
            <a:ext cx="2162175" cy="1352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612352">
            <a:off x="9607175" y="3894866"/>
            <a:ext cx="1867705" cy="20826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41020">
            <a:off x="680391" y="4775849"/>
            <a:ext cx="2162175" cy="13525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90172">
            <a:off x="3878510" y="4610589"/>
            <a:ext cx="1867705" cy="208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5907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pitchFamily="34" charset="0"/>
              </a:rPr>
              <a:t>Digression : Concretization vs. Virtualization</a:t>
            </a:r>
            <a:endParaRPr lang="en-US" strike="sngStrike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317558" y="3107468"/>
            <a:ext cx="11009396" cy="1316223"/>
            <a:chOff x="740643" y="3203004"/>
            <a:chExt cx="11009396" cy="1316223"/>
          </a:xfrm>
        </p:grpSpPr>
        <p:sp>
          <p:nvSpPr>
            <p:cNvPr id="9" name="Rounded Rectangle 8"/>
            <p:cNvSpPr/>
            <p:nvPr/>
          </p:nvSpPr>
          <p:spPr>
            <a:xfrm>
              <a:off x="740643" y="3203004"/>
              <a:ext cx="11009396" cy="1316223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9461" name="TextBox 3"/>
            <p:cNvSpPr txBox="1">
              <a:spLocks noChangeArrowheads="1"/>
            </p:cNvSpPr>
            <p:nvPr/>
          </p:nvSpPr>
          <p:spPr bwMode="auto">
            <a:xfrm>
              <a:off x="740643" y="3628368"/>
              <a:ext cx="14973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Calibri" pitchFamily="34" charset="0"/>
                </a:rPr>
                <a:t>PHYSICS</a:t>
              </a:r>
            </a:p>
          </p:txBody>
        </p:sp>
        <p:sp>
          <p:nvSpPr>
            <p:cNvPr id="19462" name="TextBox 4"/>
            <p:cNvSpPr txBox="1">
              <a:spLocks noChangeArrowheads="1"/>
            </p:cNvSpPr>
            <p:nvPr/>
          </p:nvSpPr>
          <p:spPr bwMode="auto">
            <a:xfrm>
              <a:off x="10573550" y="3602714"/>
              <a:ext cx="117648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srgbClr val="7030A0"/>
                  </a:solidFill>
                  <a:latin typeface="Calibri" pitchFamily="34" charset="0"/>
                </a:rPr>
                <a:t>LOGIC</a:t>
              </a:r>
            </a:p>
          </p:txBody>
        </p:sp>
        <p:sp>
          <p:nvSpPr>
            <p:cNvPr id="19463" name="TextBox 5"/>
            <p:cNvSpPr txBox="1">
              <a:spLocks noChangeArrowheads="1"/>
            </p:cNvSpPr>
            <p:nvPr/>
          </p:nvSpPr>
          <p:spPr bwMode="auto">
            <a:xfrm>
              <a:off x="2145399" y="3476772"/>
              <a:ext cx="1711256" cy="954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Calibri" pitchFamily="34" charset="0"/>
                </a:rPr>
                <a:t>dedicated hardware</a:t>
              </a:r>
            </a:p>
          </p:txBody>
        </p:sp>
        <p:sp>
          <p:nvSpPr>
            <p:cNvPr id="19464" name="TextBox 6"/>
            <p:cNvSpPr txBox="1">
              <a:spLocks noChangeArrowheads="1"/>
            </p:cNvSpPr>
            <p:nvPr/>
          </p:nvSpPr>
          <p:spPr bwMode="auto">
            <a:xfrm>
              <a:off x="3914523" y="3644028"/>
              <a:ext cx="1069536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rgbClr val="FF6600"/>
                  </a:solidFill>
                  <a:latin typeface="Calibri" pitchFamily="34" charset="0"/>
                </a:rPr>
                <a:t>ASIC</a:t>
              </a:r>
              <a:endParaRPr lang="en-US" sz="2400" b="1" dirty="0">
                <a:solidFill>
                  <a:srgbClr val="FF6600"/>
                </a:solidFill>
                <a:latin typeface="Calibri" pitchFamily="34" charset="0"/>
              </a:endParaRPr>
            </a:p>
          </p:txBody>
        </p:sp>
        <p:sp>
          <p:nvSpPr>
            <p:cNvPr id="19465" name="TextBox 7"/>
            <p:cNvSpPr txBox="1">
              <a:spLocks noChangeArrowheads="1"/>
            </p:cNvSpPr>
            <p:nvPr/>
          </p:nvSpPr>
          <p:spPr bwMode="auto">
            <a:xfrm>
              <a:off x="5033146" y="3644028"/>
              <a:ext cx="1138565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rgbClr val="FFFF00"/>
                  </a:solidFill>
                  <a:latin typeface="Calibri" pitchFamily="34" charset="0"/>
                </a:rPr>
                <a:t>FPGA</a:t>
              </a:r>
              <a:endParaRPr lang="en-US" sz="2800" b="1" dirty="0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sp>
          <p:nvSpPr>
            <p:cNvPr id="19466" name="TextBox 10"/>
            <p:cNvSpPr txBox="1">
              <a:spLocks noChangeArrowheads="1"/>
            </p:cNvSpPr>
            <p:nvPr/>
          </p:nvSpPr>
          <p:spPr bwMode="auto">
            <a:xfrm>
              <a:off x="6148564" y="3219214"/>
              <a:ext cx="1711256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B050"/>
                  </a:solidFill>
                  <a:latin typeface="Calibri" pitchFamily="34" charset="0"/>
                </a:rPr>
                <a:t>special purpose processors</a:t>
              </a:r>
            </a:p>
          </p:txBody>
        </p:sp>
        <p:sp>
          <p:nvSpPr>
            <p:cNvPr id="19467" name="TextBox 11"/>
            <p:cNvSpPr txBox="1">
              <a:spLocks noChangeArrowheads="1"/>
            </p:cNvSpPr>
            <p:nvPr/>
          </p:nvSpPr>
          <p:spPr bwMode="auto">
            <a:xfrm>
              <a:off x="9047471" y="3219214"/>
              <a:ext cx="1711256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solidFill>
                    <a:srgbClr val="7030A0"/>
                  </a:solidFill>
                  <a:latin typeface="Calibri" pitchFamily="34" charset="0"/>
                </a:rPr>
                <a:t>general</a:t>
              </a:r>
            </a:p>
            <a:p>
              <a:pPr algn="ctr"/>
              <a:r>
                <a:rPr lang="en-US" sz="2400" b="1">
                  <a:solidFill>
                    <a:srgbClr val="7030A0"/>
                  </a:solidFill>
                  <a:latin typeface="Calibri" pitchFamily="34" charset="0"/>
                </a:rPr>
                <a:t>purpose</a:t>
              </a:r>
            </a:p>
            <a:p>
              <a:pPr algn="ctr"/>
              <a:r>
                <a:rPr lang="en-US" sz="2400" b="1">
                  <a:solidFill>
                    <a:srgbClr val="7030A0"/>
                  </a:solidFill>
                  <a:latin typeface="Calibri" pitchFamily="34" charset="0"/>
                </a:rPr>
                <a:t>software</a:t>
              </a:r>
            </a:p>
          </p:txBody>
        </p:sp>
        <p:sp>
          <p:nvSpPr>
            <p:cNvPr id="19468" name="TextBox 12"/>
            <p:cNvSpPr txBox="1">
              <a:spLocks noChangeArrowheads="1"/>
            </p:cNvSpPr>
            <p:nvPr/>
          </p:nvSpPr>
          <p:spPr bwMode="auto">
            <a:xfrm>
              <a:off x="7697789" y="3628366"/>
              <a:ext cx="17112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solidFill>
                    <a:srgbClr val="0070C0"/>
                  </a:solidFill>
                  <a:latin typeface="Calibri" pitchFamily="34" charset="0"/>
                </a:rPr>
                <a:t>firmware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28517" y="1837749"/>
            <a:ext cx="9892494" cy="1008446"/>
            <a:chOff x="2051602" y="1933285"/>
            <a:chExt cx="9892494" cy="1008446"/>
          </a:xfrm>
        </p:grpSpPr>
        <p:grpSp>
          <p:nvGrpSpPr>
            <p:cNvPr id="4" name="Group 3"/>
            <p:cNvGrpSpPr/>
            <p:nvPr/>
          </p:nvGrpSpPr>
          <p:grpSpPr>
            <a:xfrm>
              <a:off x="2051602" y="2406814"/>
              <a:ext cx="8640672" cy="534917"/>
              <a:chOff x="1582352" y="2314708"/>
              <a:chExt cx="5716615" cy="534917"/>
            </a:xfrm>
          </p:grpSpPr>
          <p:sp>
            <p:nvSpPr>
              <p:cNvPr id="15" name="Right Arrow 14"/>
              <p:cNvSpPr/>
              <p:nvPr/>
            </p:nvSpPr>
            <p:spPr bwMode="auto">
              <a:xfrm flipH="1">
                <a:off x="1582352" y="2314708"/>
                <a:ext cx="5716615" cy="534917"/>
              </a:xfrm>
              <a:prstGeom prst="rightArrow">
                <a:avLst>
                  <a:gd name="adj1" fmla="val 50000"/>
                  <a:gd name="adj2" fmla="val 86451"/>
                </a:avLst>
              </a:prstGeom>
              <a:gradFill flip="none" rotWithShape="1">
                <a:gsLst>
                  <a:gs pos="0">
                    <a:schemeClr val="accent6">
                      <a:shade val="30000"/>
                      <a:satMod val="115000"/>
                    </a:schemeClr>
                  </a:gs>
                  <a:gs pos="50000">
                    <a:schemeClr val="accent6">
                      <a:shade val="67500"/>
                      <a:satMod val="115000"/>
                    </a:schemeClr>
                  </a:gs>
                  <a:gs pos="100000">
                    <a:schemeClr val="accent6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1350"/>
              </a:p>
            </p:txBody>
          </p:sp>
          <p:sp>
            <p:nvSpPr>
              <p:cNvPr id="19472" name="TextBox 16"/>
              <p:cNvSpPr txBox="1">
                <a:spLocks noChangeArrowheads="1"/>
              </p:cNvSpPr>
              <p:nvPr/>
            </p:nvSpPr>
            <p:spPr bwMode="auto">
              <a:xfrm flipH="1">
                <a:off x="3653962" y="2413864"/>
                <a:ext cx="12280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Calibri" pitchFamily="34" charset="0"/>
                  </a:rPr>
                  <a:t>CONCRETIZATION</a:t>
                </a:r>
                <a:endParaRPr lang="en-US" sz="1350" b="1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2623004" y="1933285"/>
              <a:ext cx="9321092" cy="769441"/>
            </a:xfrm>
            <a:prstGeom prst="rect">
              <a:avLst/>
            </a:prstGeom>
          </p:spPr>
          <p:txBody>
            <a:bodyPr wrap="none" rtlCol="0" anchor="ctr">
              <a:spAutoFit/>
            </a:bodyPr>
            <a:lstStyle/>
            <a:p>
              <a:r>
                <a:rPr lang="en-US" sz="2800" b="1" dirty="0">
                  <a:solidFill>
                    <a:schemeClr val="accent6"/>
                  </a:solidFill>
                  <a:latin typeface="Calibri" pitchFamily="34" charset="0"/>
                </a:rPr>
                <a:t>Concretization means moving a task to the left</a:t>
              </a:r>
            </a:p>
            <a:p>
              <a:endParaRPr lang="en-US" sz="1600" b="1" kern="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26595" y="4812070"/>
            <a:ext cx="10789451" cy="1221100"/>
            <a:chOff x="1249680" y="4907606"/>
            <a:chExt cx="10789451" cy="1221100"/>
          </a:xfrm>
        </p:grpSpPr>
        <p:sp>
          <p:nvSpPr>
            <p:cNvPr id="19460" name="TextBox 16"/>
            <p:cNvSpPr txBox="1">
              <a:spLocks noChangeArrowheads="1"/>
            </p:cNvSpPr>
            <p:nvPr/>
          </p:nvSpPr>
          <p:spPr bwMode="auto">
            <a:xfrm>
              <a:off x="1249680" y="5728596"/>
              <a:ext cx="963512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(although frequently reserved for the extreme case of HW → SW)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051601" y="4907606"/>
              <a:ext cx="8685632" cy="534917"/>
              <a:chOff x="1582352" y="1030474"/>
              <a:chExt cx="5716615" cy="534917"/>
            </a:xfrm>
          </p:grpSpPr>
          <p:sp>
            <p:nvSpPr>
              <p:cNvPr id="13" name="Right Arrow 12"/>
              <p:cNvSpPr/>
              <p:nvPr/>
            </p:nvSpPr>
            <p:spPr bwMode="auto">
              <a:xfrm>
                <a:off x="1582352" y="1030474"/>
                <a:ext cx="5716615" cy="534917"/>
              </a:xfrm>
              <a:prstGeom prst="rightArrow">
                <a:avLst>
                  <a:gd name="adj1" fmla="val 50000"/>
                  <a:gd name="adj2" fmla="val 85194"/>
                </a:avLst>
              </a:prstGeom>
              <a:gradFill flip="none" rotWithShape="1">
                <a:gsLst>
                  <a:gs pos="0">
                    <a:schemeClr val="accent6">
                      <a:shade val="30000"/>
                      <a:satMod val="115000"/>
                    </a:schemeClr>
                  </a:gs>
                  <a:gs pos="50000">
                    <a:schemeClr val="accent6">
                      <a:shade val="67500"/>
                      <a:satMod val="115000"/>
                    </a:schemeClr>
                  </a:gs>
                  <a:gs pos="100000">
                    <a:schemeClr val="accent6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470" name="TextBox 14"/>
              <p:cNvSpPr txBox="1">
                <a:spLocks noChangeArrowheads="1"/>
              </p:cNvSpPr>
              <p:nvPr/>
            </p:nvSpPr>
            <p:spPr bwMode="auto">
              <a:xfrm>
                <a:off x="3446346" y="1142084"/>
                <a:ext cx="1615491" cy="30008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ctr">
                  <a:defRPr sz="1350"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sz="1800" b="1" dirty="0"/>
                  <a:t>VIRTUALIZATION</a:t>
                </a: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2623004" y="5319298"/>
              <a:ext cx="9416127" cy="523220"/>
            </a:xfrm>
            <a:prstGeom prst="rect">
              <a:avLst/>
            </a:prstGeom>
          </p:spPr>
          <p:txBody>
            <a:bodyPr wrap="none" rtlCol="0" anchor="ctr">
              <a:spAutoFit/>
            </a:bodyPr>
            <a:lstStyle/>
            <a:p>
              <a:r>
                <a:rPr lang="en-US" sz="2800" b="1" dirty="0">
                  <a:solidFill>
                    <a:schemeClr val="accent6"/>
                  </a:solidFill>
                  <a:latin typeface="Calibri" pitchFamily="34" charset="0"/>
                </a:rPr>
                <a:t>Virtualization means </a:t>
              </a:r>
              <a:r>
                <a:rPr lang="en-US" sz="2800" b="1" dirty="0">
                  <a:solidFill>
                    <a:schemeClr val="accent6"/>
                  </a:solidFill>
                  <a:latin typeface="Calibri" pitchFamily="34" charset="0"/>
                </a:rPr>
                <a:t>moving a task to the </a:t>
              </a:r>
              <a:r>
                <a:rPr lang="en-US" sz="2800" b="1" dirty="0">
                  <a:solidFill>
                    <a:schemeClr val="accent6"/>
                  </a:solidFill>
                  <a:latin typeface="Calibri" pitchFamily="34" charset="0"/>
                </a:rPr>
                <a:t>right</a:t>
              </a:r>
              <a:endParaRPr lang="en-US" sz="2800" b="1" dirty="0">
                <a:solidFill>
                  <a:schemeClr val="accent6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36058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b="1" i="1" dirty="0">
                <a:solidFill>
                  <a:srgbClr val="044ABC"/>
                </a:solidFill>
              </a:rPr>
              <a:t>Concretization</a:t>
            </a:r>
            <a:r>
              <a:rPr lang="en-US" i="1" dirty="0">
                <a:solidFill>
                  <a:srgbClr val="044ABC"/>
                </a:solidFill>
              </a:rPr>
              <a:t> </a:t>
            </a:r>
            <a:r>
              <a:rPr lang="en-US" dirty="0"/>
              <a:t>(moving from software to hardware)</a:t>
            </a:r>
            <a:r>
              <a:rPr lang="en-US" i="1" dirty="0"/>
              <a:t>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i="1" dirty="0"/>
              <a:t>	</a:t>
            </a:r>
            <a:r>
              <a:rPr lang="en-US" dirty="0"/>
              <a:t>is what we have been doing for </a:t>
            </a:r>
            <a:r>
              <a:rPr lang="en-US" dirty="0" smtClean="0"/>
              <a:t>years,  and </a:t>
            </a:r>
            <a:r>
              <a:rPr lang="en-US" dirty="0"/>
              <a:t>is </a:t>
            </a:r>
            <a:r>
              <a:rPr lang="en-US" i="1" dirty="0"/>
              <a:t>easy to understand</a:t>
            </a:r>
          </a:p>
          <a:p>
            <a:pPr marL="0" indent="0">
              <a:buNone/>
            </a:pPr>
            <a:r>
              <a:rPr lang="en-US" dirty="0"/>
              <a:t>Justifications for concretization include : </a:t>
            </a:r>
          </a:p>
          <a:p>
            <a:pPr marL="342900" lvl="1" indent="-342900" defTabSz="573088">
              <a:spcBef>
                <a:spcPts val="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en-US" dirty="0">
                <a:ea typeface="+mn-ea"/>
              </a:rPr>
              <a:t> cost savings for mass produced products</a:t>
            </a:r>
          </a:p>
          <a:p>
            <a:pPr marL="342900" lvl="1" indent="-342900" defTabSz="573088">
              <a:spcBef>
                <a:spcPts val="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en-US" dirty="0">
                <a:ea typeface="+mn-ea"/>
              </a:rPr>
              <a:t> miniaturization/packaging constraints</a:t>
            </a:r>
          </a:p>
          <a:p>
            <a:pPr marL="342900" lvl="1" indent="-342900" defTabSz="573088">
              <a:spcBef>
                <a:spcPts val="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en-US" dirty="0">
                <a:ea typeface="+mn-ea"/>
              </a:rPr>
              <a:t> need for high processing rates</a:t>
            </a:r>
          </a:p>
          <a:p>
            <a:pPr marL="342900" lvl="1" indent="-342900" defTabSz="573088">
              <a:spcBef>
                <a:spcPts val="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en-US" dirty="0">
                <a:ea typeface="+mn-ea"/>
              </a:rPr>
              <a:t> energy savings / power limitation / heat </a:t>
            </a:r>
            <a:r>
              <a:rPr lang="en-US" dirty="0" smtClean="0">
                <a:ea typeface="+mn-ea"/>
              </a:rPr>
              <a:t>dissipation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But why would one want to perform </a:t>
            </a:r>
            <a:r>
              <a:rPr lang="en-US" b="1" i="1" dirty="0">
                <a:solidFill>
                  <a:srgbClr val="044ABC"/>
                </a:solidFill>
              </a:rPr>
              <a:t>virtualization</a:t>
            </a:r>
            <a:r>
              <a:rPr lang="en-US" dirty="0">
                <a:solidFill>
                  <a:srgbClr val="044ABC"/>
                </a:solidFill>
              </a:rPr>
              <a:t> </a:t>
            </a:r>
            <a:r>
              <a:rPr lang="en-US" dirty="0"/>
              <a:t>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Why take power/space optimized, efficient, inexpensive function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and replace it with a large, energy hungry, inefficient, costly one?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concretization?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5237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There are 2 techniques frequently used to solve </a:t>
            </a:r>
            <a:r>
              <a:rPr lang="en-US" sz="2800" i="1" dirty="0"/>
              <a:t>hard problems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sz="2800" dirty="0"/>
              <a:t>	</a:t>
            </a:r>
            <a:r>
              <a:rPr lang="en-US" sz="2800" dirty="0"/>
              <a:t>and which have been </a:t>
            </a:r>
            <a:r>
              <a:rPr lang="en-US" sz="2800" i="1" dirty="0"/>
              <a:t>raised to an art </a:t>
            </a:r>
            <a:r>
              <a:rPr lang="en-US" sz="2800" dirty="0"/>
              <a:t>in computer science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800" b="1" dirty="0"/>
              <a:t>Modularization</a:t>
            </a:r>
            <a:r>
              <a:rPr lang="en-US" sz="2800" dirty="0"/>
              <a:t> (factorization, top-down design)</a:t>
            </a:r>
          </a:p>
          <a:p>
            <a:pPr marL="857250" lvl="1" indent="-457200">
              <a:spcBef>
                <a:spcPts val="0"/>
              </a:spcBef>
            </a:pPr>
            <a:r>
              <a:rPr lang="en-US" sz="2400" dirty="0" smtClean="0"/>
              <a:t>break problem down into simpler </a:t>
            </a:r>
            <a:r>
              <a:rPr lang="en-US" sz="2400" dirty="0" smtClean="0"/>
              <a:t>parts,  </a:t>
            </a:r>
            <a:r>
              <a:rPr lang="en-US" sz="2400" dirty="0" err="1" smtClean="0"/>
              <a:t>recurse</a:t>
            </a:r>
            <a:endParaRPr lang="en-US" sz="2400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800" b="1" dirty="0"/>
              <a:t>Abstraction</a:t>
            </a:r>
            <a:r>
              <a:rPr lang="en-US" sz="2800" dirty="0"/>
              <a:t> (generalization, functionality re-use, data hiding) </a:t>
            </a:r>
          </a:p>
          <a:p>
            <a:pPr marL="857250" lvl="1" indent="-457200">
              <a:spcBef>
                <a:spcPts val="0"/>
              </a:spcBef>
            </a:pPr>
            <a:r>
              <a:rPr lang="en-US" sz="2400" dirty="0" smtClean="0"/>
              <a:t>solve simpler special </a:t>
            </a:r>
            <a:r>
              <a:rPr lang="en-US" sz="2400" dirty="0" smtClean="0"/>
              <a:t>case,  generalize,  iterate</a:t>
            </a:r>
            <a:endParaRPr lang="en-US" sz="2400" dirty="0" smtClean="0"/>
          </a:p>
          <a:p>
            <a:pPr marL="0" indent="0">
              <a:buNone/>
            </a:pPr>
            <a:r>
              <a:rPr lang="en-US" sz="2800" dirty="0"/>
              <a:t>Although modularization has traditionally been considered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sz="2800" dirty="0"/>
              <a:t>	</a:t>
            </a:r>
            <a:r>
              <a:rPr lang="en-US" sz="2800" dirty="0"/>
              <a:t>more important in programming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sz="2800" dirty="0"/>
              <a:t>		it has turned out that abstraction is stronger</a:t>
            </a:r>
          </a:p>
          <a:p>
            <a:pPr marL="0" indent="0">
              <a:buNone/>
            </a:pPr>
            <a:r>
              <a:rPr lang="en-US" sz="2800" dirty="0"/>
              <a:t>In this talk we will investigate why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Abstractions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9702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dirty="0"/>
              <a:t>In the last few years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/>
              <a:t>there has been a major trend towards virtualization</a:t>
            </a:r>
          </a:p>
          <a:p>
            <a:pPr>
              <a:buNone/>
            </a:pPr>
            <a:r>
              <a:rPr lang="en-US" i="1" dirty="0"/>
              <a:t>Virtualization</a:t>
            </a:r>
            <a:r>
              <a:rPr lang="en-US" dirty="0"/>
              <a:t> here means the creation of a </a:t>
            </a:r>
            <a:r>
              <a:rPr lang="en-US" b="1" dirty="0"/>
              <a:t>V</a:t>
            </a:r>
            <a:r>
              <a:rPr lang="en-US" dirty="0"/>
              <a:t>irtual</a:t>
            </a:r>
            <a:r>
              <a:rPr lang="en-US" b="1" dirty="0"/>
              <a:t> M</a:t>
            </a:r>
            <a:r>
              <a:rPr lang="en-US" dirty="0"/>
              <a:t>achine</a:t>
            </a:r>
            <a:r>
              <a:rPr lang="en-US" b="1" dirty="0"/>
              <a:t> </a:t>
            </a:r>
            <a:r>
              <a:rPr lang="en-US" dirty="0"/>
              <a:t>(VM) 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	that acts like an independent physical computer</a:t>
            </a:r>
          </a:p>
          <a:p>
            <a:pPr>
              <a:buNone/>
            </a:pPr>
            <a:r>
              <a:rPr lang="en-US" dirty="0"/>
              <a:t> A </a:t>
            </a:r>
            <a:r>
              <a:rPr lang="en-US" b="1" dirty="0"/>
              <a:t>VM</a:t>
            </a:r>
            <a:r>
              <a:rPr lang="en-US" dirty="0"/>
              <a:t> is software that emulates hardware (e.g., an x86 CPU)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	over which one can run software 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/>
              <a:t>as if it is running on a physical computer</a:t>
            </a:r>
          </a:p>
          <a:p>
            <a:pPr>
              <a:buNone/>
            </a:pPr>
            <a:r>
              <a:rPr lang="en-US" dirty="0"/>
              <a:t>So, a VM looks like a computer, but is really just software</a:t>
            </a:r>
          </a:p>
          <a:p>
            <a:pPr>
              <a:spcBef>
                <a:spcPts val="0"/>
              </a:spcBef>
              <a:buNone/>
            </a:pPr>
            <a:endParaRPr lang="en-US" sz="2400" dirty="0"/>
          </a:p>
          <a:p>
            <a:pPr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Virtualization</a:t>
            </a: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762" y="4747713"/>
            <a:ext cx="1087898" cy="135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5856" y="4692303"/>
            <a:ext cx="2163992" cy="135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8470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1837" y="1580828"/>
            <a:ext cx="11200647" cy="484726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Justification for such virtualization is </a:t>
            </a:r>
            <a:r>
              <a:rPr lang="en-US" dirty="0"/>
              <a:t>initially </a:t>
            </a:r>
            <a:r>
              <a:rPr lang="en-US" dirty="0"/>
              <a:t>hard </a:t>
            </a:r>
            <a:r>
              <a:rPr lang="en-US" dirty="0"/>
              <a:t>to </a:t>
            </a:r>
            <a:r>
              <a:rPr lang="en-US" dirty="0"/>
              <a:t>grasp</a:t>
            </a:r>
          </a:p>
          <a:p>
            <a:pPr marL="0" indent="396875" defTabSz="569913">
              <a:tabLst>
                <a:tab pos="517525" algn="l"/>
              </a:tabLst>
            </a:pPr>
            <a:r>
              <a:rPr lang="en-US" dirty="0"/>
              <a:t>platform independence</a:t>
            </a:r>
          </a:p>
          <a:p>
            <a:pPr marL="0" indent="396875" defTabSz="569913">
              <a:spcBef>
                <a:spcPts val="0"/>
              </a:spcBef>
              <a:buNone/>
              <a:tabLst>
                <a:tab pos="517525" algn="l"/>
              </a:tabLst>
            </a:pPr>
            <a:r>
              <a:rPr lang="en-US" dirty="0"/>
              <a:t>	</a:t>
            </a:r>
            <a:r>
              <a:rPr lang="en-US" dirty="0"/>
              <a:t>which is the reason Java, Android and </a:t>
            </a:r>
            <a:r>
              <a:rPr lang="en-US" dirty="0" smtClean="0"/>
              <a:t>.NET </a:t>
            </a:r>
            <a:r>
              <a:rPr lang="en-US" dirty="0"/>
              <a:t>use VMs</a:t>
            </a:r>
          </a:p>
          <a:p>
            <a:pPr marL="0" indent="396875" defTabSz="569913">
              <a:spcBef>
                <a:spcPts val="600"/>
              </a:spcBef>
              <a:tabLst>
                <a:tab pos="517525" algn="l"/>
              </a:tabLst>
            </a:pPr>
            <a:r>
              <a:rPr lang="en-US" dirty="0"/>
              <a:t>capability of running multiple CPU instances on one host CPU</a:t>
            </a:r>
          </a:p>
          <a:p>
            <a:pPr marL="0" indent="396875" defTabSz="569913">
              <a:spcBef>
                <a:spcPts val="0"/>
              </a:spcBef>
              <a:buNone/>
              <a:tabLst>
                <a:tab pos="517525" algn="l"/>
              </a:tabLst>
            </a:pPr>
            <a:r>
              <a:rPr lang="en-US" dirty="0"/>
              <a:t>	</a:t>
            </a:r>
            <a:r>
              <a:rPr lang="en-US" dirty="0"/>
              <a:t>which is the reason VMs are used in data centers</a:t>
            </a:r>
          </a:p>
          <a:p>
            <a:pPr marL="0" indent="396875">
              <a:spcBef>
                <a:spcPts val="600"/>
              </a:spcBef>
              <a:tabLst>
                <a:tab pos="517525" algn="l"/>
              </a:tabLst>
            </a:pPr>
            <a:r>
              <a:rPr lang="en-US" dirty="0"/>
              <a:t>capability of running virtual CPUs of different flavors / OSes</a:t>
            </a:r>
          </a:p>
          <a:p>
            <a:pPr marL="0" lvl="1" indent="396875">
              <a:spcBef>
                <a:spcPts val="0"/>
              </a:spcBef>
              <a:buNone/>
              <a:tabLst>
                <a:tab pos="517525" algn="l"/>
              </a:tabLst>
            </a:pPr>
            <a:r>
              <a:rPr lang="en-US" dirty="0"/>
              <a:t>	</a:t>
            </a:r>
            <a:r>
              <a:rPr lang="en-US" dirty="0"/>
              <a:t>vastly simplifying management</a:t>
            </a:r>
          </a:p>
          <a:p>
            <a:pPr marL="0" indent="396875">
              <a:spcBef>
                <a:spcPts val="600"/>
              </a:spcBef>
              <a:tabLst>
                <a:tab pos="517525" algn="l"/>
              </a:tabLst>
            </a:pPr>
            <a:r>
              <a:rPr lang="en-US" dirty="0"/>
              <a:t>natural statistical multiplexing of resources</a:t>
            </a:r>
          </a:p>
          <a:p>
            <a:pPr marL="0" indent="0">
              <a:spcBef>
                <a:spcPts val="0"/>
              </a:spcBef>
              <a:buNone/>
              <a:tabLst>
                <a:tab pos="517525" algn="l"/>
              </a:tabLst>
            </a:pPr>
            <a:r>
              <a:rPr lang="en-US" dirty="0"/>
              <a:t>	</a:t>
            </a:r>
            <a:r>
              <a:rPr lang="en-US" dirty="0"/>
              <a:t>lowering cost when not all virtual CPUs maxed out</a:t>
            </a:r>
          </a:p>
          <a:p>
            <a:pPr marL="0" indent="396875">
              <a:spcBef>
                <a:spcPts val="600"/>
              </a:spcBef>
              <a:tabLst>
                <a:tab pos="517525" algn="l"/>
              </a:tabLst>
            </a:pPr>
            <a:r>
              <a:rPr lang="en-US" dirty="0"/>
              <a:t>flexible spin-up / tear-down / migration of virtual CPUs</a:t>
            </a:r>
          </a:p>
          <a:p>
            <a:pPr marL="0" indent="0">
              <a:spcBef>
                <a:spcPts val="0"/>
              </a:spcBef>
              <a:buNone/>
              <a:tabLst>
                <a:tab pos="517525" algn="l"/>
              </a:tabLst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smtClean="0"/>
              <a:t>virtualization?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4446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So, even CPUs have become software emulations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/>
              <a:t>and no longer exist in the physical world</a:t>
            </a:r>
          </a:p>
          <a:p>
            <a:pPr>
              <a:buNone/>
            </a:pPr>
            <a:r>
              <a:rPr lang="en-US" dirty="0"/>
              <a:t>Of course, the host CPUs still </a:t>
            </a:r>
            <a:r>
              <a:rPr lang="en-US" i="1" dirty="0"/>
              <a:t>exist </a:t>
            </a:r>
            <a:r>
              <a:rPr lang="en-US" dirty="0"/>
              <a:t>in some sense</a:t>
            </a:r>
            <a:r>
              <a:rPr lang="en-US" i="1" dirty="0"/>
              <a:t>, </a:t>
            </a:r>
            <a:r>
              <a:rPr lang="en-US" dirty="0" smtClean="0"/>
              <a:t>but ...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sz="2400" dirty="0"/>
              <a:t>they are getting smaller and </a:t>
            </a:r>
            <a:r>
              <a:rPr lang="en-US" sz="2400" dirty="0"/>
              <a:t>smaller (Moore’s law)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they can be far away from the user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they </a:t>
            </a:r>
            <a:r>
              <a:rPr lang="en-US" sz="2400" dirty="0"/>
              <a:t>shift around from place to place </a:t>
            </a:r>
            <a:r>
              <a:rPr lang="en-US" dirty="0"/>
              <a:t>(follow the </a:t>
            </a:r>
            <a:r>
              <a:rPr lang="en-US" dirty="0" smtClean="0"/>
              <a:t>sun/moon</a:t>
            </a:r>
            <a:r>
              <a:rPr lang="en-US" dirty="0"/>
              <a:t>)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they are buried underground (or under the ocean)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you can’t see them or even know where they are!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in the near future </a:t>
            </a:r>
            <a:r>
              <a:rPr lang="en-US" sz="2400" dirty="0"/>
              <a:t>they may </a:t>
            </a:r>
            <a:r>
              <a:rPr lang="en-US" sz="2400" dirty="0"/>
              <a:t>be </a:t>
            </a:r>
            <a:r>
              <a:rPr lang="en-US" sz="2400" i="1" dirty="0"/>
              <a:t>implanted into our brains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or built into walls or furniture</a:t>
            </a:r>
          </a:p>
          <a:p>
            <a:pPr>
              <a:buNone/>
            </a:pPr>
            <a:r>
              <a:rPr lang="en-US" dirty="0"/>
              <a:t>Of course we </a:t>
            </a:r>
            <a:r>
              <a:rPr lang="en-US" dirty="0" smtClean="0"/>
              <a:t>still have humans </a:t>
            </a:r>
            <a:r>
              <a:rPr lang="en-US" i="1" dirty="0"/>
              <a:t>programming the computers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/>
              <a:t>but </a:t>
            </a:r>
            <a:r>
              <a:rPr lang="en-US" dirty="0" smtClean="0"/>
              <a:t>they </a:t>
            </a:r>
            <a:r>
              <a:rPr lang="en-US" dirty="0"/>
              <a:t>too are being replaced by </a:t>
            </a:r>
            <a:r>
              <a:rPr lang="en-US" dirty="0" smtClean="0"/>
              <a:t>software!</a:t>
            </a:r>
            <a:endParaRPr lang="en-US" dirty="0"/>
          </a:p>
          <a:p>
            <a:pPr>
              <a:spcBef>
                <a:spcPts val="0"/>
              </a:spcBef>
              <a:buNone/>
            </a:pPr>
            <a:r>
              <a:rPr lang="en-US" sz="2400" dirty="0"/>
              <a:t>	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final disappearing act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948663" y="4349980"/>
            <a:ext cx="1015010" cy="1407385"/>
            <a:chOff x="7462239" y="3687839"/>
            <a:chExt cx="1015010" cy="1407385"/>
          </a:xfrm>
        </p:grpSpPr>
        <p:pic>
          <p:nvPicPr>
            <p:cNvPr id="7" name="Picture 2" descr="Image result for head clipa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62239" y="3687839"/>
              <a:ext cx="1015010" cy="1407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mage result for computer chip clip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5176" y="3844123"/>
              <a:ext cx="174568" cy="174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429144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1837" y="1580828"/>
            <a:ext cx="10722975" cy="491550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While computer science has raised </a:t>
            </a:r>
            <a:r>
              <a:rPr lang="en-US" dirty="0" smtClean="0"/>
              <a:t>abstraction </a:t>
            </a:r>
            <a:r>
              <a:rPr lang="en-US" dirty="0"/>
              <a:t>to an </a:t>
            </a:r>
            <a:r>
              <a:rPr lang="en-US" dirty="0" smtClean="0"/>
              <a:t>art form</a:t>
            </a:r>
            <a:endParaRPr lang="en-US" dirty="0"/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	</a:t>
            </a:r>
            <a:r>
              <a:rPr lang="en-US" dirty="0"/>
              <a:t>abstraction </a:t>
            </a:r>
            <a:r>
              <a:rPr lang="en-US" dirty="0" smtClean="0"/>
              <a:t>has been exploited throughout history</a:t>
            </a:r>
            <a:endParaRPr lang="en-US" dirty="0"/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/>
              <a:t>Successive applications of abstraction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can </a:t>
            </a:r>
            <a:r>
              <a:rPr lang="en-US" dirty="0"/>
              <a:t>make physical entities </a:t>
            </a:r>
            <a:r>
              <a:rPr lang="en-US" dirty="0" smtClean="0"/>
              <a:t>eventually completely disappear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although paradoxically the abstracted concept is unaffected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	and its function may actually improve</a:t>
            </a:r>
            <a:endParaRPr lang="en-US" dirty="0"/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/>
              <a:t>These slides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/>
              <a:t>	having been sufficiently abstracted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can now disappear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The </a:t>
            </a:r>
            <a:r>
              <a:rPr lang="en-US" i="1" dirty="0" smtClean="0"/>
              <a:t>End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127680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624501" y="5155893"/>
            <a:ext cx="4371882" cy="712643"/>
          </a:xfrm>
        </p:spPr>
        <p:txBody>
          <a:bodyPr/>
          <a:lstStyle/>
          <a:p>
            <a:r>
              <a:rPr lang="en-US" sz="3600" dirty="0"/>
              <a:t>Yaakov (J) Stein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301315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1837" y="1580828"/>
            <a:ext cx="11252963" cy="4987612"/>
          </a:xfrm>
        </p:spPr>
        <p:txBody>
          <a:bodyPr/>
          <a:lstStyle/>
          <a:p>
            <a:pPr>
              <a:buNone/>
            </a:pPr>
            <a:r>
              <a:rPr lang="en-US" dirty="0"/>
              <a:t>In everyday life, and in most sciences, </a:t>
            </a:r>
            <a:r>
              <a:rPr lang="en-US" i="1" dirty="0"/>
              <a:t>abstraction</a:t>
            </a:r>
            <a:r>
              <a:rPr lang="en-US" dirty="0"/>
              <a:t> means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i="1" dirty="0"/>
              <a:t>	</a:t>
            </a:r>
            <a:r>
              <a:rPr lang="en-US" i="1" dirty="0">
                <a:solidFill>
                  <a:srgbClr val="044ABC"/>
                </a:solidFill>
              </a:rPr>
              <a:t>generalization of a problem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i="1" dirty="0">
                <a:solidFill>
                  <a:srgbClr val="044ABC"/>
                </a:solidFill>
              </a:rPr>
              <a:t>	</a:t>
            </a:r>
            <a:r>
              <a:rPr lang="en-US" i="1" dirty="0">
                <a:solidFill>
                  <a:srgbClr val="044ABC"/>
                </a:solidFill>
              </a:rPr>
              <a:t>	by focusing on certain aspects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i="1" dirty="0">
                <a:solidFill>
                  <a:srgbClr val="044ABC"/>
                </a:solidFill>
              </a:rPr>
              <a:t>	</a:t>
            </a:r>
            <a:r>
              <a:rPr lang="en-US" i="1" dirty="0">
                <a:solidFill>
                  <a:srgbClr val="044ABC"/>
                </a:solidFill>
              </a:rPr>
              <a:t>		while disregarding others</a:t>
            </a:r>
          </a:p>
          <a:p>
            <a:pPr>
              <a:buNone/>
            </a:pPr>
            <a:r>
              <a:rPr lang="en-US" dirty="0"/>
              <a:t>For example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in math characteristics real numbers can be successively abstracted 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to </a:t>
            </a:r>
            <a:r>
              <a:rPr lang="en-US" sz="2400" dirty="0"/>
              <a:t>fields, rings, groups, sets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in physics complex systems are replaced by models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e.g., atoms in ideal gases by ping-pong balls 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in AI neurons in the brain are replaced by nonlinear integrators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in everyday life we complain when things become </a:t>
            </a:r>
            <a:r>
              <a:rPr lang="en-US" sz="2400" i="1" dirty="0"/>
              <a:t>too </a:t>
            </a:r>
            <a:r>
              <a:rPr lang="en-US" sz="2400" i="1" dirty="0" smtClean="0"/>
              <a:t>abstract</a:t>
            </a:r>
            <a:endParaRPr lang="en-US" sz="24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What does everyone mean by </a:t>
            </a:r>
            <a:r>
              <a:rPr lang="en-US" sz="3600" i="1" dirty="0" smtClean="0"/>
              <a:t>abstraction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1205" y="4367284"/>
            <a:ext cx="1302847" cy="11775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4712" y="5295330"/>
            <a:ext cx="2416550" cy="12731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7384" y="3559564"/>
            <a:ext cx="1037619" cy="127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511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1836" y="1580828"/>
            <a:ext cx="11268203" cy="4911412"/>
          </a:xfrm>
        </p:spPr>
        <p:txBody>
          <a:bodyPr/>
          <a:lstStyle/>
          <a:p>
            <a:pPr>
              <a:buNone/>
            </a:pPr>
            <a:r>
              <a:rPr lang="en-US" dirty="0"/>
              <a:t>In Computer Science </a:t>
            </a:r>
            <a:r>
              <a:rPr lang="en-US" dirty="0"/>
              <a:t>an </a:t>
            </a:r>
            <a:r>
              <a:rPr lang="en-US" i="1" dirty="0"/>
              <a:t>abstraction</a:t>
            </a:r>
            <a:r>
              <a:rPr lang="en-US" dirty="0"/>
              <a:t> is </a:t>
            </a:r>
            <a:r>
              <a:rPr lang="en-US" dirty="0"/>
              <a:t>technically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i="1" dirty="0">
                <a:solidFill>
                  <a:srgbClr val="044ABC"/>
                </a:solidFill>
              </a:rPr>
              <a:t>a representation that </a:t>
            </a:r>
            <a:r>
              <a:rPr lang="en-US" i="1" dirty="0">
                <a:solidFill>
                  <a:srgbClr val="044ABC"/>
                </a:solidFill>
              </a:rPr>
              <a:t>reveals semantics needed at a given level</a:t>
            </a:r>
          </a:p>
          <a:p>
            <a:pPr>
              <a:spcBef>
                <a:spcPts val="0"/>
              </a:spcBef>
              <a:buNone/>
            </a:pPr>
            <a:r>
              <a:rPr lang="en-US" i="1" dirty="0">
                <a:solidFill>
                  <a:srgbClr val="044ABC"/>
                </a:solidFill>
              </a:rPr>
              <a:t>	while hiding implementation details</a:t>
            </a:r>
          </a:p>
          <a:p>
            <a:pPr>
              <a:spcBef>
                <a:spcPts val="600"/>
              </a:spcBef>
              <a:buNone/>
            </a:pPr>
            <a:r>
              <a:rPr lang="en-US" dirty="0"/>
              <a:t>Abstractions allow </a:t>
            </a:r>
            <a:r>
              <a:rPr lang="en-US" dirty="0"/>
              <a:t>a programmer to focus on necessary concepts 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	without getting bogged down in unnecessary details</a:t>
            </a:r>
          </a:p>
          <a:p>
            <a:pPr>
              <a:buNone/>
            </a:pPr>
            <a:r>
              <a:rPr lang="en-US" dirty="0"/>
              <a:t>Programming is </a:t>
            </a:r>
            <a:r>
              <a:rPr lang="en-US" i="1" dirty="0"/>
              <a:t>fast</a:t>
            </a:r>
            <a:r>
              <a:rPr lang="en-US" dirty="0"/>
              <a:t> because programmers exploit abstractions</a:t>
            </a:r>
          </a:p>
          <a:p>
            <a:pPr>
              <a:buNone/>
            </a:pPr>
            <a:r>
              <a:rPr lang="en-US" dirty="0" smtClean="0"/>
              <a:t>For example: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sz="2400" dirty="0"/>
              <a:t>It is very slow to code directly in assembly language </a:t>
            </a:r>
            <a:r>
              <a:rPr lang="en-US" sz="2400" dirty="0" smtClean="0"/>
              <a:t>(few abstractions)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It is a bit faster to coding in a low-level language </a:t>
            </a:r>
            <a:r>
              <a:rPr lang="en-US" sz="2400" dirty="0" smtClean="0"/>
              <a:t>(variables</a:t>
            </a:r>
            <a:r>
              <a:rPr lang="en-US" sz="2400" dirty="0"/>
              <a:t>, </a:t>
            </a:r>
            <a:r>
              <a:rPr lang="en-US" sz="2400" dirty="0" smtClean="0"/>
              <a:t>data structures</a:t>
            </a:r>
            <a:r>
              <a:rPr lang="en-US" sz="2400" dirty="0"/>
              <a:t>)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It is much faster coding in high-level </a:t>
            </a:r>
            <a:r>
              <a:rPr lang="en-US" sz="2400" dirty="0" smtClean="0"/>
              <a:t>imperative or declarative </a:t>
            </a:r>
            <a:r>
              <a:rPr lang="en-US" sz="2400" dirty="0"/>
              <a:t>language </a:t>
            </a:r>
            <a:r>
              <a:rPr lang="en-US" sz="2400" dirty="0" smtClean="0"/>
              <a:t> 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It is fastest coding in a domain-specific language </a:t>
            </a:r>
            <a:r>
              <a:rPr lang="en-US" sz="2400" dirty="0" smtClean="0"/>
              <a:t>(only </a:t>
            </a:r>
            <a:r>
              <a:rPr lang="en-US" sz="2400" dirty="0" smtClean="0"/>
              <a:t>the </a:t>
            </a:r>
            <a:r>
              <a:rPr lang="en-US" sz="2400" dirty="0"/>
              <a:t>needed abstractions)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What do </a:t>
            </a:r>
            <a:r>
              <a:rPr lang="en-US" sz="3600" i="1" dirty="0" smtClean="0"/>
              <a:t>we</a:t>
            </a:r>
            <a:r>
              <a:rPr lang="en-US" sz="3600" dirty="0" smtClean="0"/>
              <a:t> mean by </a:t>
            </a:r>
            <a:r>
              <a:rPr lang="en-US" sz="3600" i="1" dirty="0" smtClean="0"/>
              <a:t>abstraction</a:t>
            </a:r>
            <a:r>
              <a:rPr lang="en-US" sz="3600" dirty="0" smtClean="0"/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024689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1837" y="1580828"/>
            <a:ext cx="11070083" cy="501809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 often hear about </a:t>
            </a:r>
            <a:r>
              <a:rPr lang="en-US" b="1" i="1" dirty="0" smtClean="0">
                <a:solidFill>
                  <a:srgbClr val="044ABC"/>
                </a:solidFill>
              </a:rPr>
              <a:t>standing </a:t>
            </a:r>
            <a:r>
              <a:rPr lang="en-US" b="1" i="1" dirty="0">
                <a:solidFill>
                  <a:srgbClr val="044ABC"/>
                </a:solidFill>
              </a:rPr>
              <a:t>on the shoulders of </a:t>
            </a:r>
            <a:r>
              <a:rPr lang="en-US" b="1" i="1" dirty="0" smtClean="0">
                <a:solidFill>
                  <a:srgbClr val="044ABC"/>
                </a:solidFill>
              </a:rPr>
              <a:t>giants</a:t>
            </a:r>
            <a:endParaRPr lang="en-US" b="1" dirty="0">
              <a:solidFill>
                <a:srgbClr val="044ABC"/>
              </a:solidFill>
            </a:endParaRPr>
          </a:p>
          <a:p>
            <a:pPr marL="0" indent="0">
              <a:buNone/>
            </a:pPr>
            <a:r>
              <a:rPr lang="en-US" dirty="0" smtClean="0"/>
              <a:t>When someone solves a hard problem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 smtClean="0"/>
              <a:t>it </a:t>
            </a:r>
            <a:r>
              <a:rPr lang="en-US" dirty="0"/>
              <a:t>is embodied in a </a:t>
            </a:r>
            <a:r>
              <a:rPr lang="en-US" b="1" dirty="0">
                <a:solidFill>
                  <a:srgbClr val="044ABC"/>
                </a:solidFill>
              </a:rPr>
              <a:t>routine/library</a:t>
            </a:r>
            <a:r>
              <a:rPr lang="en-US" dirty="0"/>
              <a:t> that others may </a:t>
            </a:r>
            <a:r>
              <a:rPr lang="en-US" dirty="0" smtClean="0"/>
              <a:t>use</a:t>
            </a:r>
            <a:endParaRPr lang="en-US" sz="2000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even more useful – widely distributed as </a:t>
            </a:r>
            <a:r>
              <a:rPr lang="en-US" b="1" dirty="0" smtClean="0">
                <a:solidFill>
                  <a:srgbClr val="044ABC"/>
                </a:solidFill>
              </a:rPr>
              <a:t>Open Source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even </a:t>
            </a:r>
            <a:r>
              <a:rPr lang="en-US" dirty="0"/>
              <a:t>more </a:t>
            </a:r>
            <a:r>
              <a:rPr lang="en-US" dirty="0"/>
              <a:t>useful</a:t>
            </a:r>
            <a:r>
              <a:rPr lang="en-US" dirty="0"/>
              <a:t> </a:t>
            </a:r>
            <a:r>
              <a:rPr lang="en-US" dirty="0"/>
              <a:t>– becomes an </a:t>
            </a:r>
            <a:r>
              <a:rPr lang="en-US" b="1" dirty="0">
                <a:solidFill>
                  <a:srgbClr val="044ABC"/>
                </a:solidFill>
              </a:rPr>
              <a:t>object</a:t>
            </a:r>
            <a:r>
              <a:rPr lang="en-US" dirty="0">
                <a:solidFill>
                  <a:srgbClr val="044ABC"/>
                </a:solidFill>
              </a:rPr>
              <a:t> </a:t>
            </a:r>
            <a:r>
              <a:rPr lang="en-US" dirty="0"/>
              <a:t>that can be 	inherited/modified/extended</a:t>
            </a:r>
          </a:p>
          <a:p>
            <a:pPr>
              <a:spcBef>
                <a:spcPts val="600"/>
              </a:spcBef>
            </a:pPr>
            <a:r>
              <a:rPr lang="en-US" dirty="0"/>
              <a:t>even more useful </a:t>
            </a:r>
            <a:r>
              <a:rPr lang="en-US" dirty="0"/>
              <a:t>– the next generation of programming languages </a:t>
            </a:r>
            <a:r>
              <a:rPr lang="en-US" dirty="0" smtClean="0"/>
              <a:t>	contain </a:t>
            </a:r>
            <a:r>
              <a:rPr lang="en-US" dirty="0"/>
              <a:t>the construct as an </a:t>
            </a:r>
            <a:r>
              <a:rPr lang="en-US" b="1" dirty="0">
                <a:solidFill>
                  <a:srgbClr val="044ABC"/>
                </a:solidFill>
              </a:rPr>
              <a:t>atomic operation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The last step is the most effective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/>
              <a:t>although the original solution effectively </a:t>
            </a:r>
            <a:r>
              <a:rPr lang="en-US" i="1" dirty="0"/>
              <a:t>disappears</a:t>
            </a: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abstraction so important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8590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Once, extracting some information from a web packet required 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copying packet </a:t>
            </a:r>
            <a:r>
              <a:rPr lang="en-US" sz="2400" dirty="0"/>
              <a:t>from </a:t>
            </a:r>
            <a:r>
              <a:rPr lang="en-US" sz="2400" dirty="0"/>
              <a:t>NIC buffer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checking IP and TCP headers (calculating checksums</a:t>
            </a:r>
            <a:r>
              <a:rPr lang="en-US" sz="2400" dirty="0"/>
              <a:t>, </a:t>
            </a:r>
            <a:r>
              <a:rPr lang="en-US" sz="2400" dirty="0"/>
              <a:t>TTLs, etc.)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extracting content segment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http protocol processing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reconstructing text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searching for the desired field 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extracting the data</a:t>
            </a:r>
          </a:p>
          <a:p>
            <a:pPr marL="0" indent="0">
              <a:buNone/>
            </a:pPr>
            <a:r>
              <a:rPr lang="en-US" dirty="0"/>
              <a:t>The socket interface greatly simplified </a:t>
            </a:r>
            <a:r>
              <a:rPr lang="en-US" dirty="0" smtClean="0"/>
              <a:t>this</a:t>
            </a:r>
          </a:p>
          <a:p>
            <a:pPr marL="0" indent="0">
              <a:buNone/>
            </a:pPr>
            <a:r>
              <a:rPr lang="en-US" dirty="0" smtClean="0"/>
              <a:t>Web programming environments went even further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Modern languages have atomic operations to scrape web sites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abstractions in networking</a:t>
            </a:r>
            <a:endParaRPr lang="en-US" dirty="0"/>
          </a:p>
        </p:txBody>
      </p:sp>
      <p:pic>
        <p:nvPicPr>
          <p:cNvPr id="3074" name="Picture 2" descr="Image result for packet header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463" y="2868948"/>
            <a:ext cx="3238832" cy="146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0029" y="6346385"/>
            <a:ext cx="4817660" cy="4001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20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price = extract(</a:t>
            </a:r>
            <a:r>
              <a:rPr lang="en-US" sz="20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url</a:t>
            </a:r>
            <a:r>
              <a:rPr lang="en-US" sz="20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'</a:t>
            </a:r>
            <a:r>
              <a:rPr lang="en-US" sz="20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price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'</a:t>
            </a:r>
            <a:r>
              <a:rPr lang="en-US" sz="20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;</a:t>
            </a:r>
            <a:endParaRPr lang="en-US" sz="2000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05767" y="4571260"/>
            <a:ext cx="3575714" cy="830997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200" kern="0" dirty="0"/>
              <a:t>sock = socket(AF_INET , SOCK_STREAM , 0);</a:t>
            </a:r>
          </a:p>
          <a:p>
            <a:r>
              <a:rPr lang="en-US" sz="1200" kern="0" dirty="0"/>
              <a:t>connect(sock , server , </a:t>
            </a:r>
            <a:r>
              <a:rPr lang="en-US" sz="1200" kern="0" dirty="0" err="1"/>
              <a:t>sizeof</a:t>
            </a:r>
            <a:r>
              <a:rPr lang="en-US" sz="1200" kern="0" dirty="0"/>
              <a:t>(server)) ;</a:t>
            </a:r>
          </a:p>
          <a:p>
            <a:r>
              <a:rPr lang="en-US" sz="1200" kern="0" dirty="0" err="1"/>
              <a:t>recv</a:t>
            </a:r>
            <a:r>
              <a:rPr lang="en-US" sz="1200" kern="0" dirty="0"/>
              <a:t>(sock, </a:t>
            </a:r>
            <a:r>
              <a:rPr lang="en-US" sz="1200" kern="0" dirty="0" err="1"/>
              <a:t>server_reply</a:t>
            </a:r>
            <a:r>
              <a:rPr lang="en-US" sz="1200" kern="0" dirty="0"/>
              <a:t>, size, 0) ;</a:t>
            </a:r>
          </a:p>
          <a:p>
            <a:r>
              <a:rPr lang="en-US" sz="1200" kern="0" dirty="0"/>
              <a:t>close(sock);</a:t>
            </a:r>
            <a:endParaRPr lang="en-US" sz="1200" kern="0" dirty="0" smtClean="0"/>
          </a:p>
        </p:txBody>
      </p:sp>
    </p:spTree>
    <p:extLst>
      <p:ext uri="{BB962C8B-B14F-4D97-AF65-F5344CB8AC3E}">
        <p14:creationId xmlns:p14="http://schemas.microsoft.com/office/powerpoint/2010/main" val="39749254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defTabSz="457200">
              <a:buNone/>
            </a:pPr>
            <a:r>
              <a:rPr lang="en-US" dirty="0"/>
              <a:t>But this is not </a:t>
            </a:r>
            <a:r>
              <a:rPr lang="en-US" dirty="0" smtClean="0"/>
              <a:t>a new development!</a:t>
            </a:r>
            <a:endParaRPr lang="en-US" dirty="0"/>
          </a:p>
          <a:p>
            <a:pPr marL="0" indent="0" defTabSz="457200">
              <a:buNone/>
            </a:pPr>
            <a:r>
              <a:rPr lang="en-US" dirty="0" smtClean="0"/>
              <a:t>Throughout history physical </a:t>
            </a:r>
            <a:r>
              <a:rPr lang="en-US" dirty="0"/>
              <a:t>entities have been successively replaced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/>
              <a:t>by more and more abstract ones</a:t>
            </a:r>
            <a:endParaRPr lang="en-US" dirty="0"/>
          </a:p>
          <a:p>
            <a:pPr marL="0" indent="0" defTabSz="457200">
              <a:spcBef>
                <a:spcPts val="1800"/>
              </a:spcBef>
              <a:buNone/>
            </a:pPr>
            <a:r>
              <a:rPr lang="en-US" dirty="0"/>
              <a:t>At the end, nothing tangible is left, but everything still </a:t>
            </a:r>
            <a:r>
              <a:rPr lang="en-US" i="1" dirty="0"/>
              <a:t>works</a:t>
            </a:r>
          </a:p>
          <a:p>
            <a:pPr marL="0" indent="0" defTabSz="457200">
              <a:spcBef>
                <a:spcPts val="1800"/>
              </a:spcBef>
              <a:buNone/>
            </a:pPr>
            <a:r>
              <a:rPr lang="en-US" dirty="0"/>
              <a:t>Paradoxically, </a:t>
            </a:r>
            <a:r>
              <a:rPr lang="en-US" dirty="0" smtClean="0"/>
              <a:t>everything </a:t>
            </a:r>
            <a:r>
              <a:rPr lang="en-US" dirty="0"/>
              <a:t>even works </a:t>
            </a:r>
            <a:r>
              <a:rPr lang="en-US" i="1" dirty="0"/>
              <a:t>better</a:t>
            </a:r>
            <a:endParaRPr lang="en-US" dirty="0"/>
          </a:p>
          <a:p>
            <a:pPr marL="0" indent="0" defTabSz="457200">
              <a:buNone/>
            </a:pPr>
            <a:r>
              <a:rPr lang="en-US" dirty="0"/>
              <a:t>	(otherwise, a different abstraction would have been used)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Abstraction in the physical world</a:t>
            </a:r>
            <a:endParaRPr lang="en-US" dirty="0"/>
          </a:p>
        </p:txBody>
      </p:sp>
      <p:pic>
        <p:nvPicPr>
          <p:cNvPr id="5122" name="Picture 2" descr="Image result for history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852" y="2649964"/>
            <a:ext cx="2619354" cy="190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6450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418" y="3147478"/>
            <a:ext cx="2030729" cy="1476152"/>
          </a:xfrm>
          <a:prstGeom prst="rect">
            <a:avLst/>
          </a:prstGeom>
        </p:spPr>
      </p:pic>
      <p:pic>
        <p:nvPicPr>
          <p:cNvPr id="4102" name="Picture 6" descr="Image result for torah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813" y="2720527"/>
            <a:ext cx="2557803" cy="233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80451" y="3423889"/>
            <a:ext cx="3270775" cy="52322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2800" kern="0" dirty="0"/>
              <a:t>www.MyBooks.com</a:t>
            </a:r>
          </a:p>
        </p:txBody>
      </p:sp>
      <p:pic>
        <p:nvPicPr>
          <p:cNvPr id="6146" name="Picture 2" descr="Image result for tablet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252" y="3379382"/>
            <a:ext cx="874922" cy="113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merneptah stele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450" y="1260013"/>
            <a:ext cx="2982380" cy="507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0427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Writing is a mechanism </a:t>
            </a:r>
            <a:r>
              <a:rPr lang="en-US" dirty="0" smtClean="0"/>
              <a:t>for </a:t>
            </a:r>
            <a:r>
              <a:rPr lang="en-US" b="1" i="1" dirty="0">
                <a:solidFill>
                  <a:srgbClr val="044ABC"/>
                </a:solidFill>
              </a:rPr>
              <a:t>preserving information over time</a:t>
            </a:r>
          </a:p>
          <a:p>
            <a:pPr marL="0" indent="0">
              <a:buNone/>
            </a:pPr>
            <a:r>
              <a:rPr lang="en-US" dirty="0"/>
              <a:t>All the other aspects, such as whether via</a:t>
            </a:r>
          </a:p>
          <a:p>
            <a:pPr>
              <a:spcBef>
                <a:spcPts val="600"/>
              </a:spcBef>
            </a:pPr>
            <a:r>
              <a:rPr lang="en-US" dirty="0"/>
              <a:t>chisel on stone</a:t>
            </a:r>
          </a:p>
          <a:p>
            <a:pPr>
              <a:spcBef>
                <a:spcPts val="600"/>
              </a:spcBef>
            </a:pPr>
            <a:r>
              <a:rPr lang="en-US" dirty="0"/>
              <a:t>feather quill on parchment</a:t>
            </a:r>
          </a:p>
          <a:p>
            <a:pPr>
              <a:spcBef>
                <a:spcPts val="600"/>
              </a:spcBef>
            </a:pPr>
            <a:r>
              <a:rPr lang="en-US" dirty="0"/>
              <a:t>printing press on paper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are low-level hardware details that can be refactored</a:t>
            </a:r>
          </a:p>
          <a:p>
            <a:pPr marL="0" indent="0">
              <a:buNone/>
            </a:pPr>
            <a:r>
              <a:rPr lang="en-US" dirty="0"/>
              <a:t>Storing information in the cloud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/>
              <a:t>abstracts the concept of preserving textual information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and </a:t>
            </a:r>
            <a:r>
              <a:rPr lang="en-US" dirty="0"/>
              <a:t>has the additional useful properties of </a:t>
            </a:r>
            <a:r>
              <a:rPr lang="en-US" i="1" dirty="0"/>
              <a:t>ubiquitous access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	(</a:t>
            </a:r>
            <a:r>
              <a:rPr lang="en-US" dirty="0"/>
              <a:t>i.e., it works </a:t>
            </a:r>
            <a:r>
              <a:rPr lang="en-US" i="1" dirty="0"/>
              <a:t>better</a:t>
            </a:r>
            <a:r>
              <a:rPr lang="en-US" dirty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concept was </a:t>
            </a:r>
            <a:r>
              <a:rPr lang="en-US" dirty="0" smtClean="0"/>
              <a:t>abstracted?</a:t>
            </a:r>
            <a:endParaRPr lang="en-US" dirty="0"/>
          </a:p>
        </p:txBody>
      </p:sp>
      <p:pic>
        <p:nvPicPr>
          <p:cNvPr id="2050" name="Picture 2" descr="Information Icon by libber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772" y="2582953"/>
            <a:ext cx="1625230" cy="162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3848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Dtemplate-2014">
  <a:themeElements>
    <a:clrScheme name="Default Design 1">
      <a:dk1>
        <a:srgbClr val="000000"/>
      </a:dk1>
      <a:lt1>
        <a:srgbClr val="FFFFFF"/>
      </a:lt1>
      <a:dk2>
        <a:srgbClr val="C00000"/>
      </a:dk2>
      <a:lt2>
        <a:srgbClr val="969696"/>
      </a:lt2>
      <a:accent1>
        <a:srgbClr val="C00000"/>
      </a:accent1>
      <a:accent2>
        <a:srgbClr val="0098A1"/>
      </a:accent2>
      <a:accent3>
        <a:srgbClr val="FFFFFF"/>
      </a:accent3>
      <a:accent4>
        <a:srgbClr val="000000"/>
      </a:accent4>
      <a:accent5>
        <a:srgbClr val="DCAAAA"/>
      </a:accent5>
      <a:accent6>
        <a:srgbClr val="008991"/>
      </a:accent6>
      <a:hlink>
        <a:srgbClr val="F29400"/>
      </a:hlink>
      <a:folHlink>
        <a:srgbClr val="0098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4D494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anchor="ctr"/>
      <a:lstStyle>
        <a:defPPr>
          <a:defRPr sz="3200" kern="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C00000"/>
        </a:dk2>
        <a:lt2>
          <a:srgbClr val="969696"/>
        </a:lt2>
        <a:accent1>
          <a:srgbClr val="C00000"/>
        </a:accent1>
        <a:accent2>
          <a:srgbClr val="0098A1"/>
        </a:accent2>
        <a:accent3>
          <a:srgbClr val="FFFFFF"/>
        </a:accent3>
        <a:accent4>
          <a:srgbClr val="000000"/>
        </a:accent4>
        <a:accent5>
          <a:srgbClr val="DCAAAA"/>
        </a:accent5>
        <a:accent6>
          <a:srgbClr val="008991"/>
        </a:accent6>
        <a:hlink>
          <a:srgbClr val="F29400"/>
        </a:hlink>
        <a:folHlink>
          <a:srgbClr val="0098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ADtemplate-2016.potx" id="{38CEB488-F9ED-43B9-995E-21F7E66748F3}" vid="{2E78EB13-706A-4DDD-8C2A-69B8A841BC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RADtemplate-2016</Template>
  <TotalTime>1992</TotalTime>
  <Words>513</Words>
  <Application>Microsoft Office PowerPoint</Application>
  <PresentationFormat>Widescreen</PresentationFormat>
  <Paragraphs>208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Courier New</vt:lpstr>
      <vt:lpstr>Times New Roman</vt:lpstr>
      <vt:lpstr>RADtemplate-2014</vt:lpstr>
      <vt:lpstr>Where has all my stuff gone?   Abstraction in the physical world</vt:lpstr>
      <vt:lpstr>Abstractions</vt:lpstr>
      <vt:lpstr>What does everyone mean by abstraction?</vt:lpstr>
      <vt:lpstr>What do we mean by abstraction?</vt:lpstr>
      <vt:lpstr>Why is abstraction so important ?</vt:lpstr>
      <vt:lpstr>Example – abstractions in networking</vt:lpstr>
      <vt:lpstr>Abstraction in the physical world</vt:lpstr>
      <vt:lpstr>Writing</vt:lpstr>
      <vt:lpstr>What concept was abstracted?</vt:lpstr>
      <vt:lpstr>Money, money, money</vt:lpstr>
      <vt:lpstr>What concept was abstracted?</vt:lpstr>
      <vt:lpstr>Music</vt:lpstr>
      <vt:lpstr>Radio and telephone</vt:lpstr>
      <vt:lpstr>But not everything disappears!</vt:lpstr>
      <vt:lpstr>Computation and communications have merged</vt:lpstr>
      <vt:lpstr>The speed of software</vt:lpstr>
      <vt:lpstr>SDN and NFV</vt:lpstr>
      <vt:lpstr>Digression : Concretization vs. Virtualization</vt:lpstr>
      <vt:lpstr>Why concretization?</vt:lpstr>
      <vt:lpstr>Virtualization</vt:lpstr>
      <vt:lpstr>Why virtualization?</vt:lpstr>
      <vt:lpstr>The final disappearing act</vt:lpstr>
      <vt:lpstr>The End</vt:lpstr>
      <vt:lpstr>PowerPoint Presentation</vt:lpstr>
    </vt:vector>
  </TitlesOfParts>
  <Company>RAD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(CPE) Reality</dc:title>
  <dc:creator>yaakov_s@rad.co.il</dc:creator>
  <cp:keywords>Orchestration, management, vCPE</cp:keywords>
  <cp:lastModifiedBy>Yaakov Stein</cp:lastModifiedBy>
  <cp:revision>174</cp:revision>
  <cp:lastPrinted>2016-04-04T04:05:03Z</cp:lastPrinted>
  <dcterms:created xsi:type="dcterms:W3CDTF">2016-10-25T04:59:53Z</dcterms:created>
  <dcterms:modified xsi:type="dcterms:W3CDTF">2018-06-20T17:07:56Z</dcterms:modified>
</cp:coreProperties>
</file>