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723" r:id="rId5"/>
    <p:sldId id="560" r:id="rId6"/>
    <p:sldId id="2735" r:id="rId7"/>
    <p:sldId id="2737" r:id="rId8"/>
    <p:sldId id="2742" r:id="rId9"/>
    <p:sldId id="2736" r:id="rId10"/>
    <p:sldId id="2748" r:id="rId11"/>
    <p:sldId id="2744" r:id="rId12"/>
    <p:sldId id="2743" r:id="rId13"/>
    <p:sldId id="2738" r:id="rId14"/>
    <p:sldId id="2739" r:id="rId15"/>
    <p:sldId id="2741" r:id="rId16"/>
    <p:sldId id="2740" r:id="rId17"/>
    <p:sldId id="2756" r:id="rId18"/>
    <p:sldId id="2734" r:id="rId19"/>
    <p:sldId id="2745" r:id="rId20"/>
    <p:sldId id="709" r:id="rId21"/>
    <p:sldId id="2746" r:id="rId22"/>
    <p:sldId id="707" r:id="rId23"/>
    <p:sldId id="2758" r:id="rId24"/>
    <p:sldId id="2747" r:id="rId25"/>
    <p:sldId id="2759" r:id="rId26"/>
    <p:sldId id="2749" r:id="rId27"/>
    <p:sldId id="2750" r:id="rId28"/>
    <p:sldId id="2757" r:id="rId29"/>
    <p:sldId id="708" r:id="rId30"/>
    <p:sldId id="2753" r:id="rId31"/>
    <p:sldId id="2760" r:id="rId32"/>
    <p:sldId id="2754" r:id="rId33"/>
    <p:sldId id="2755" r:id="rId34"/>
    <p:sldId id="2751" r:id="rId35"/>
    <p:sldId id="2761" r:id="rId36"/>
    <p:sldId id="2763" r:id="rId37"/>
    <p:sldId id="2764" r:id="rId38"/>
    <p:sldId id="2762" r:id="rId39"/>
    <p:sldId id="2752" r:id="rId40"/>
    <p:sldId id="2765" r:id="rId41"/>
    <p:sldId id="2766" r:id="rId42"/>
    <p:sldId id="2727" r:id="rId43"/>
  </p:sldIdLst>
  <p:sldSz cx="12192000" cy="6858000"/>
  <p:notesSz cx="7315200" cy="96012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A1E"/>
    <a:srgbClr val="AB2700"/>
    <a:srgbClr val="C35A03"/>
    <a:srgbClr val="F77511"/>
    <a:srgbClr val="AA0C3B"/>
    <a:srgbClr val="FA0F0C"/>
    <a:srgbClr val="F78D1D"/>
    <a:srgbClr val="EC652C"/>
    <a:srgbClr val="4B4B4B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3AF2AB-39B4-419A-824B-E9C1B5E3DBE6}" v="790" dt="2025-09-10T11:54:47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08" autoAdjust="0"/>
    <p:restoredTop sz="92356" autoAdjust="0"/>
  </p:normalViewPr>
  <p:slideViewPr>
    <p:cSldViewPr snapToGrid="0">
      <p:cViewPr varScale="1">
        <p:scale>
          <a:sx n="63" d="100"/>
          <a:sy n="63" d="100"/>
        </p:scale>
        <p:origin x="96" y="7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9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70"/>
    </p:cViewPr>
  </p:sorterViewPr>
  <p:notesViewPr>
    <p:cSldViewPr snapToGrid="0">
      <p:cViewPr varScale="1">
        <p:scale>
          <a:sx n="78" d="100"/>
          <a:sy n="78" d="100"/>
        </p:scale>
        <p:origin x="391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akov Stein" userId="aa8eff81-dd00-4034-86c1-c538d0b2e8f8" providerId="ADAL" clId="{0214BD9E-7D51-47FE-A6FA-4478BFF52EB8}"/>
    <pc:docChg chg="undo custSel addSld delSld modSld sldOrd modNotesMaster modHandout">
      <pc:chgData name="Yaakov Stein" userId="aa8eff81-dd00-4034-86c1-c538d0b2e8f8" providerId="ADAL" clId="{0214BD9E-7D51-47FE-A6FA-4478BFF52EB8}" dt="2025-01-14T14:20:27.457" v="11732" actId="14100"/>
      <pc:docMkLst>
        <pc:docMk/>
      </pc:docMkLst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1594106673" sldId="269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3870294908" sldId="554"/>
        </pc:sldMkLst>
      </pc:sldChg>
      <pc:sldChg chg="addSp delSp modSp mod">
        <pc:chgData name="Yaakov Stein" userId="aa8eff81-dd00-4034-86c1-c538d0b2e8f8" providerId="ADAL" clId="{0214BD9E-7D51-47FE-A6FA-4478BFF52EB8}" dt="2025-01-14T12:48:20.235" v="11724" actId="20577"/>
        <pc:sldMkLst>
          <pc:docMk/>
          <pc:sldMk cId="2544844202" sldId="560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3872522162" sldId="561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356622445" sldId="564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3133986261" sldId="871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524051546" sldId="915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576669931" sldId="940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781096296" sldId="944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3426486866" sldId="2666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4292182400" sldId="2670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3282406026" sldId="2675"/>
        </pc:sldMkLst>
      </pc:sldChg>
      <pc:sldChg chg="addSp modSp mod">
        <pc:chgData name="Yaakov Stein" userId="aa8eff81-dd00-4034-86c1-c538d0b2e8f8" providerId="ADAL" clId="{0214BD9E-7D51-47FE-A6FA-4478BFF52EB8}" dt="2025-01-14T12:47:48.478" v="11712" actId="404"/>
        <pc:sldMkLst>
          <pc:docMk/>
          <pc:sldMk cId="3048333330" sldId="2723"/>
        </pc:sldMkLst>
      </pc:sldChg>
      <pc:sldChg chg="addSp delSp modSp mod delAnim modAnim chgLayout modNotesTx">
        <pc:chgData name="Yaakov Stein" userId="aa8eff81-dd00-4034-86c1-c538d0b2e8f8" providerId="ADAL" clId="{0214BD9E-7D51-47FE-A6FA-4478BFF52EB8}" dt="2025-01-14T14:20:03.594" v="11730" actId="14100"/>
        <pc:sldMkLst>
          <pc:docMk/>
          <pc:sldMk cId="776202123" sldId="2734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1236232509" sldId="2735"/>
        </pc:sldMkLst>
      </pc:sldChg>
      <pc:sldChg chg="modSp new mod">
        <pc:chgData name="Yaakov Stein" userId="aa8eff81-dd00-4034-86c1-c538d0b2e8f8" providerId="ADAL" clId="{0214BD9E-7D51-47FE-A6FA-4478BFF52EB8}" dt="2025-01-14T12:16:47.887" v="11137" actId="114"/>
        <pc:sldMkLst>
          <pc:docMk/>
          <pc:sldMk cId="3691604174" sldId="2735"/>
        </pc:sldMkLst>
      </pc:sldChg>
      <pc:sldChg chg="modSp new mod modNotesTx">
        <pc:chgData name="Yaakov Stein" userId="aa8eff81-dd00-4034-86c1-c538d0b2e8f8" providerId="ADAL" clId="{0214BD9E-7D51-47FE-A6FA-4478BFF52EB8}" dt="2025-01-14T12:19:19.138" v="11210" actId="20577"/>
        <pc:sldMkLst>
          <pc:docMk/>
          <pc:sldMk cId="2529609786" sldId="2736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3412505909" sldId="2736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565200350" sldId="2737"/>
        </pc:sldMkLst>
      </pc:sldChg>
      <pc:sldChg chg="modSp add mod">
        <pc:chgData name="Yaakov Stein" userId="aa8eff81-dd00-4034-86c1-c538d0b2e8f8" providerId="ADAL" clId="{0214BD9E-7D51-47FE-A6FA-4478BFF52EB8}" dt="2025-01-14T12:39:39.556" v="11510" actId="114"/>
        <pc:sldMkLst>
          <pc:docMk/>
          <pc:sldMk cId="2593695222" sldId="2737"/>
        </pc:sldMkLst>
      </pc:sldChg>
      <pc:sldChg chg="modSp add mod ord">
        <pc:chgData name="Yaakov Stein" userId="aa8eff81-dd00-4034-86c1-c538d0b2e8f8" providerId="ADAL" clId="{0214BD9E-7D51-47FE-A6FA-4478BFF52EB8}" dt="2025-01-14T12:19:39.347" v="11212" actId="20577"/>
        <pc:sldMkLst>
          <pc:docMk/>
          <pc:sldMk cId="2300500279" sldId="2738"/>
        </pc:sldMkLst>
      </pc:sldChg>
      <pc:sldChg chg="modSp new mod modNotesTx">
        <pc:chgData name="Yaakov Stein" userId="aa8eff81-dd00-4034-86c1-c538d0b2e8f8" providerId="ADAL" clId="{0214BD9E-7D51-47FE-A6FA-4478BFF52EB8}" dt="2025-01-14T12:31:19.494" v="11400" actId="114"/>
        <pc:sldMkLst>
          <pc:docMk/>
          <pc:sldMk cId="2376383175" sldId="2739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686760082" sldId="2740"/>
        </pc:sldMkLst>
      </pc:sldChg>
      <pc:sldChg chg="addSp modSp new mod modNotesTx">
        <pc:chgData name="Yaakov Stein" userId="aa8eff81-dd00-4034-86c1-c538d0b2e8f8" providerId="ADAL" clId="{0214BD9E-7D51-47FE-A6FA-4478BFF52EB8}" dt="2025-01-14T12:20:41.053" v="11225" actId="20577"/>
        <pc:sldMkLst>
          <pc:docMk/>
          <pc:sldMk cId="3201649961" sldId="2740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569805796" sldId="2741"/>
        </pc:sldMkLst>
      </pc:sldChg>
      <pc:sldChg chg="addSp delSp modSp add mod modNotesTx">
        <pc:chgData name="Yaakov Stein" userId="aa8eff81-dd00-4034-86c1-c538d0b2e8f8" providerId="ADAL" clId="{0214BD9E-7D51-47FE-A6FA-4478BFF52EB8}" dt="2025-01-14T12:41:36.901" v="11710" actId="20577"/>
        <pc:sldMkLst>
          <pc:docMk/>
          <pc:sldMk cId="3095161749" sldId="2741"/>
        </pc:sldMkLst>
      </pc:sldChg>
      <pc:sldChg chg="addSp modSp new mod modNotesTx">
        <pc:chgData name="Yaakov Stein" userId="aa8eff81-dd00-4034-86c1-c538d0b2e8f8" providerId="ADAL" clId="{0214BD9E-7D51-47FE-A6FA-4478BFF52EB8}" dt="2025-01-14T12:29:33.246" v="11384" actId="6549"/>
        <pc:sldMkLst>
          <pc:docMk/>
          <pc:sldMk cId="805080761" sldId="2742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2243226157" sldId="2742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1189950913" sldId="2743"/>
        </pc:sldMkLst>
      </pc:sldChg>
      <pc:sldChg chg="modSp add mod">
        <pc:chgData name="Yaakov Stein" userId="aa8eff81-dd00-4034-86c1-c538d0b2e8f8" providerId="ADAL" clId="{0214BD9E-7D51-47FE-A6FA-4478BFF52EB8}" dt="2025-01-12T16:52:50.966" v="9911" actId="20577"/>
        <pc:sldMkLst>
          <pc:docMk/>
          <pc:sldMk cId="1505025766" sldId="2743"/>
        </pc:sldMkLst>
      </pc:sldChg>
      <pc:sldChg chg="modSp add mod modNotesTx">
        <pc:chgData name="Yaakov Stein" userId="aa8eff81-dd00-4034-86c1-c538d0b2e8f8" providerId="ADAL" clId="{0214BD9E-7D51-47FE-A6FA-4478BFF52EB8}" dt="2025-01-02T09:45:56.393" v="4203" actId="6549"/>
        <pc:sldMkLst>
          <pc:docMk/>
          <pc:sldMk cId="86526907" sldId="2744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2548157533" sldId="2744"/>
        </pc:sldMkLst>
      </pc:sldChg>
      <pc:sldChg chg="new del">
        <pc:chgData name="Yaakov Stein" userId="aa8eff81-dd00-4034-86c1-c538d0b2e8f8" providerId="ADAL" clId="{0214BD9E-7D51-47FE-A6FA-4478BFF52EB8}" dt="2025-01-02T08:50:00.154" v="3398" actId="680"/>
        <pc:sldMkLst>
          <pc:docMk/>
          <pc:sldMk cId="3682107593" sldId="2744"/>
        </pc:sldMkLst>
      </pc:sldChg>
      <pc:sldChg chg="new del">
        <pc:chgData name="Yaakov Stein" userId="aa8eff81-dd00-4034-86c1-c538d0b2e8f8" providerId="ADAL" clId="{0214BD9E-7D51-47FE-A6FA-4478BFF52EB8}" dt="2025-01-02T09:46:11.287" v="4205" actId="47"/>
        <pc:sldMkLst>
          <pc:docMk/>
          <pc:sldMk cId="1240739385" sldId="2745"/>
        </pc:sldMkLst>
      </pc:sldChg>
      <pc:sldChg chg="modSp add mod">
        <pc:chgData name="Yaakov Stein" userId="aa8eff81-dd00-4034-86c1-c538d0b2e8f8" providerId="ADAL" clId="{0214BD9E-7D51-47FE-A6FA-4478BFF52EB8}" dt="2025-01-12T13:59:11.685" v="9860" actId="114"/>
        <pc:sldMkLst>
          <pc:docMk/>
          <pc:sldMk cId="2013884148" sldId="2745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2463949378" sldId="2745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630332471" sldId="2746"/>
        </pc:sldMkLst>
      </pc:sldChg>
      <pc:sldChg chg="modSp add mod modNotesTx">
        <pc:chgData name="Yaakov Stein" userId="aa8eff81-dd00-4034-86c1-c538d0b2e8f8" providerId="ADAL" clId="{0214BD9E-7D51-47FE-A6FA-4478BFF52EB8}" dt="2025-01-14T14:01:33.145" v="11725" actId="6549"/>
        <pc:sldMkLst>
          <pc:docMk/>
          <pc:sldMk cId="1725193295" sldId="2746"/>
        </pc:sldMkLst>
      </pc:sldChg>
      <pc:sldChg chg="addSp modSp add mod">
        <pc:chgData name="Yaakov Stein" userId="aa8eff81-dd00-4034-86c1-c538d0b2e8f8" providerId="ADAL" clId="{0214BD9E-7D51-47FE-A6FA-4478BFF52EB8}" dt="2025-01-14T12:28:57.841" v="11382" actId="207"/>
        <pc:sldMkLst>
          <pc:docMk/>
          <pc:sldMk cId="400538114" sldId="2747"/>
        </pc:sldMkLst>
      </pc:sldChg>
      <pc:sldChg chg="new del">
        <pc:chgData name="Yaakov Stein" userId="aa8eff81-dd00-4034-86c1-c538d0b2e8f8" providerId="ADAL" clId="{0214BD9E-7D51-47FE-A6FA-4478BFF52EB8}" dt="2025-01-02T10:40:56.438" v="5083" actId="47"/>
        <pc:sldMkLst>
          <pc:docMk/>
          <pc:sldMk cId="2057009632" sldId="2747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2183200050" sldId="2748"/>
        </pc:sldMkLst>
      </pc:sldChg>
      <pc:sldChg chg="addSp modSp add mod">
        <pc:chgData name="Yaakov Stein" userId="aa8eff81-dd00-4034-86c1-c538d0b2e8f8" providerId="ADAL" clId="{0214BD9E-7D51-47FE-A6FA-4478BFF52EB8}" dt="2025-01-12T13:58:32.341" v="9810" actId="114"/>
        <pc:sldMkLst>
          <pc:docMk/>
          <pc:sldMk cId="3318649014" sldId="2748"/>
        </pc:sldMkLst>
      </pc:sldChg>
      <pc:sldChg chg="addSp delSp modSp add del mod">
        <pc:chgData name="Yaakov Stein" userId="aa8eff81-dd00-4034-86c1-c538d0b2e8f8" providerId="ADAL" clId="{0214BD9E-7D51-47FE-A6FA-4478BFF52EB8}" dt="2025-01-02T10:49:32.556" v="5757" actId="47"/>
        <pc:sldMkLst>
          <pc:docMk/>
          <pc:sldMk cId="3519417756" sldId="2748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216847583" sldId="2749"/>
        </pc:sldMkLst>
      </pc:sldChg>
      <pc:sldChg chg="addSp delSp modSp add del mod">
        <pc:chgData name="Yaakov Stein" userId="aa8eff81-dd00-4034-86c1-c538d0b2e8f8" providerId="ADAL" clId="{0214BD9E-7D51-47FE-A6FA-4478BFF52EB8}" dt="2025-01-02T12:54:37.382" v="7928" actId="47"/>
        <pc:sldMkLst>
          <pc:docMk/>
          <pc:sldMk cId="3580863524" sldId="2749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3124580114" sldId="2750"/>
        </pc:sldMkLst>
      </pc:sldChg>
      <pc:sldChg chg="addSp delSp modSp add mod ord modNotesTx">
        <pc:chgData name="Yaakov Stein" userId="aa8eff81-dd00-4034-86c1-c538d0b2e8f8" providerId="ADAL" clId="{0214BD9E-7D51-47FE-A6FA-4478BFF52EB8}" dt="2025-01-14T12:31:04.321" v="11399" actId="20577"/>
        <pc:sldMkLst>
          <pc:docMk/>
          <pc:sldMk cId="4000197238" sldId="2750"/>
        </pc:sldMkLst>
      </pc:sldChg>
      <pc:sldChg chg="modSp add mod ord modNotesTx">
        <pc:chgData name="Yaakov Stein" userId="aa8eff81-dd00-4034-86c1-c538d0b2e8f8" providerId="ADAL" clId="{0214BD9E-7D51-47FE-A6FA-4478BFF52EB8}" dt="2025-01-14T12:29:40.638" v="11385" actId="20577"/>
        <pc:sldMkLst>
          <pc:docMk/>
          <pc:sldMk cId="864331771" sldId="2751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3702667333" sldId="2751"/>
        </pc:sldMkLst>
      </pc:sldChg>
      <pc:sldChg chg="add del">
        <pc:chgData name="Yaakov Stein" userId="aa8eff81-dd00-4034-86c1-c538d0b2e8f8" providerId="ADAL" clId="{0214BD9E-7D51-47FE-A6FA-4478BFF52EB8}" dt="2025-01-02T13:12:20.906" v="8993" actId="2696"/>
        <pc:sldMkLst>
          <pc:docMk/>
          <pc:sldMk cId="2713546786" sldId="2752"/>
        </pc:sldMkLst>
      </pc:sldChg>
      <pc:sldChg chg="delSp modSp add mod ord">
        <pc:chgData name="Yaakov Stein" userId="aa8eff81-dd00-4034-86c1-c538d0b2e8f8" providerId="ADAL" clId="{0214BD9E-7D51-47FE-A6FA-4478BFF52EB8}" dt="2025-01-14T14:20:27.457" v="11732" actId="14100"/>
        <pc:sldMkLst>
          <pc:docMk/>
          <pc:sldMk cId="3844128998" sldId="2752"/>
        </pc:sldMkLst>
      </pc:sldChg>
      <pc:sldChg chg="addSp delSp modSp add mod">
        <pc:chgData name="Yaakov Stein" userId="aa8eff81-dd00-4034-86c1-c538d0b2e8f8" providerId="ADAL" clId="{0214BD9E-7D51-47FE-A6FA-4478BFF52EB8}" dt="2025-01-14T12:30:45.295" v="11398" actId="20577"/>
        <pc:sldMkLst>
          <pc:docMk/>
          <pc:sldMk cId="1270991712" sldId="2753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1811615767" sldId="2753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1767659938" sldId="2754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1638303946" sldId="2755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1039986702" sldId="2756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1000289842" sldId="2757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3363680973" sldId="2758"/>
        </pc:sldMkLst>
      </pc:sldChg>
      <pc:sldChg chg="del">
        <pc:chgData name="Yaakov Stein" userId="aa8eff81-dd00-4034-86c1-c538d0b2e8f8" providerId="ADAL" clId="{0214BD9E-7D51-47FE-A6FA-4478BFF52EB8}" dt="2024-12-18T10:18:59.637" v="555" actId="47"/>
        <pc:sldMkLst>
          <pc:docMk/>
          <pc:sldMk cId="2781075177" sldId="2759"/>
        </pc:sldMkLst>
      </pc:sldChg>
      <pc:sldMasterChg chg="delSldLayout">
        <pc:chgData name="Yaakov Stein" userId="aa8eff81-dd00-4034-86c1-c538d0b2e8f8" providerId="ADAL" clId="{0214BD9E-7D51-47FE-A6FA-4478BFF52EB8}" dt="2024-12-18T10:18:59.637" v="555" actId="47"/>
        <pc:sldMasterMkLst>
          <pc:docMk/>
          <pc:sldMasterMk cId="2676446826" sldId="2147483648"/>
        </pc:sldMasterMkLst>
        <pc:sldLayoutChg chg="del">
          <pc:chgData name="Yaakov Stein" userId="aa8eff81-dd00-4034-86c1-c538d0b2e8f8" providerId="ADAL" clId="{0214BD9E-7D51-47FE-A6FA-4478BFF52EB8}" dt="2024-12-18T10:18:59.637" v="555" actId="47"/>
          <pc:sldLayoutMkLst>
            <pc:docMk/>
            <pc:sldMasterMk cId="2676446826" sldId="2147483648"/>
            <pc:sldLayoutMk cId="363968593" sldId="2147483854"/>
          </pc:sldLayoutMkLst>
        </pc:sldLayoutChg>
      </pc:sldMasterChg>
    </pc:docChg>
  </pc:docChgLst>
  <pc:docChgLst>
    <pc:chgData name="Yaakov Stein" userId="aa8eff81-dd00-4034-86c1-c538d0b2e8f8" providerId="ADAL" clId="{1B3676C6-E0BB-403D-964A-BB72AF101462}"/>
    <pc:docChg chg="modSld">
      <pc:chgData name="Yaakov Stein" userId="aa8eff81-dd00-4034-86c1-c538d0b2e8f8" providerId="ADAL" clId="{1B3676C6-E0BB-403D-964A-BB72AF101462}" dt="2024-05-28T14:43:46.259" v="99" actId="6549"/>
      <pc:docMkLst>
        <pc:docMk/>
      </pc:docMkLst>
      <pc:sldChg chg="modSp mod">
        <pc:chgData name="Yaakov Stein" userId="aa8eff81-dd00-4034-86c1-c538d0b2e8f8" providerId="ADAL" clId="{1B3676C6-E0BB-403D-964A-BB72AF101462}" dt="2024-05-28T14:43:46.259" v="99" actId="6549"/>
        <pc:sldMkLst>
          <pc:docMk/>
          <pc:sldMk cId="686760082" sldId="2740"/>
        </pc:sldMkLst>
      </pc:sldChg>
    </pc:docChg>
  </pc:docChgLst>
  <pc:docChgLst>
    <pc:chgData name="Yaakov Stein" userId="aa8eff81-dd00-4034-86c1-c538d0b2e8f8" providerId="ADAL" clId="{DD3AF2AB-39B4-419A-824B-E9C1B5E3DBE6}"/>
    <pc:docChg chg="undo custSel addSld delSld modSld sldOrd">
      <pc:chgData name="Yaakov Stein" userId="aa8eff81-dd00-4034-86c1-c538d0b2e8f8" providerId="ADAL" clId="{DD3AF2AB-39B4-419A-824B-E9C1B5E3DBE6}" dt="2025-09-02T12:32:45.443" v="31417" actId="20577"/>
      <pc:docMkLst>
        <pc:docMk/>
      </pc:docMkLst>
      <pc:sldChg chg="modSp mod">
        <pc:chgData name="Yaakov Stein" userId="aa8eff81-dd00-4034-86c1-c538d0b2e8f8" providerId="ADAL" clId="{DD3AF2AB-39B4-419A-824B-E9C1B5E3DBE6}" dt="2025-08-25T17:26:34.671" v="25695" actId="20577"/>
        <pc:sldMkLst>
          <pc:docMk/>
          <pc:sldMk cId="2544844202" sldId="560"/>
        </pc:sldMkLst>
        <pc:spChg chg="mod">
          <ac:chgData name="Yaakov Stein" userId="aa8eff81-dd00-4034-86c1-c538d0b2e8f8" providerId="ADAL" clId="{DD3AF2AB-39B4-419A-824B-E9C1B5E3DBE6}" dt="2025-08-25T17:26:34.671" v="25695" actId="20577"/>
          <ac:spMkLst>
            <pc:docMk/>
            <pc:sldMk cId="2544844202" sldId="560"/>
            <ac:spMk id="4" creationId="{2F54E91C-6E1C-C5A4-263D-C393A6253057}"/>
          </ac:spMkLst>
        </pc:spChg>
      </pc:sldChg>
      <pc:sldChg chg="add del">
        <pc:chgData name="Yaakov Stein" userId="aa8eff81-dd00-4034-86c1-c538d0b2e8f8" providerId="ADAL" clId="{DD3AF2AB-39B4-419A-824B-E9C1B5E3DBE6}" dt="2025-07-29T12:22:31.414" v="11356" actId="47"/>
        <pc:sldMkLst>
          <pc:docMk/>
          <pc:sldMk cId="0" sldId="657"/>
        </pc:sldMkLst>
      </pc:sldChg>
      <pc:sldChg chg="modSp add del mod">
        <pc:chgData name="Yaakov Stein" userId="aa8eff81-dd00-4034-86c1-c538d0b2e8f8" providerId="ADAL" clId="{DD3AF2AB-39B4-419A-824B-E9C1B5E3DBE6}" dt="2025-08-25T08:03:10.843" v="21413" actId="47"/>
        <pc:sldMkLst>
          <pc:docMk/>
          <pc:sldMk cId="0" sldId="679"/>
        </pc:sldMkLst>
      </pc:sldChg>
      <pc:sldChg chg="modSp add del mod ord">
        <pc:chgData name="Yaakov Stein" userId="aa8eff81-dd00-4034-86c1-c538d0b2e8f8" providerId="ADAL" clId="{DD3AF2AB-39B4-419A-824B-E9C1B5E3DBE6}" dt="2025-08-25T08:03:23.173" v="21414" actId="47"/>
        <pc:sldMkLst>
          <pc:docMk/>
          <pc:sldMk cId="0" sldId="686"/>
        </pc:sldMkLst>
      </pc:sldChg>
      <pc:sldChg chg="modSp add del mod">
        <pc:chgData name="Yaakov Stein" userId="aa8eff81-dd00-4034-86c1-c538d0b2e8f8" providerId="ADAL" clId="{DD3AF2AB-39B4-419A-824B-E9C1B5E3DBE6}" dt="2025-08-25T08:03:23.173" v="21414" actId="47"/>
        <pc:sldMkLst>
          <pc:docMk/>
          <pc:sldMk cId="0" sldId="693"/>
        </pc:sldMkLst>
      </pc:sldChg>
      <pc:sldChg chg="modSp add del mod">
        <pc:chgData name="Yaakov Stein" userId="aa8eff81-dd00-4034-86c1-c538d0b2e8f8" providerId="ADAL" clId="{DD3AF2AB-39B4-419A-824B-E9C1B5E3DBE6}" dt="2025-07-29T12:22:29.373" v="11355" actId="47"/>
        <pc:sldMkLst>
          <pc:docMk/>
          <pc:sldMk cId="0" sldId="696"/>
        </pc:sldMkLst>
      </pc:sldChg>
      <pc:sldChg chg="add del">
        <pc:chgData name="Yaakov Stein" userId="aa8eff81-dd00-4034-86c1-c538d0b2e8f8" providerId="ADAL" clId="{DD3AF2AB-39B4-419A-824B-E9C1B5E3DBE6}" dt="2025-07-29T12:56:33.467" v="12976" actId="47"/>
        <pc:sldMkLst>
          <pc:docMk/>
          <pc:sldMk cId="0" sldId="698"/>
        </pc:sldMkLst>
      </pc:sldChg>
      <pc:sldChg chg="modSp add del mod ord">
        <pc:chgData name="Yaakov Stein" userId="aa8eff81-dd00-4034-86c1-c538d0b2e8f8" providerId="ADAL" clId="{DD3AF2AB-39B4-419A-824B-E9C1B5E3DBE6}" dt="2025-08-25T08:03:23.173" v="21414" actId="47"/>
        <pc:sldMkLst>
          <pc:docMk/>
          <pc:sldMk cId="0" sldId="699"/>
        </pc:sldMkLst>
      </pc:sldChg>
      <pc:sldChg chg="addSp modSp add mod ord">
        <pc:chgData name="Yaakov Stein" userId="aa8eff81-dd00-4034-86c1-c538d0b2e8f8" providerId="ADAL" clId="{DD3AF2AB-39B4-419A-824B-E9C1B5E3DBE6}" dt="2025-09-02T11:14:16.873" v="30884" actId="1076"/>
        <pc:sldMkLst>
          <pc:docMk/>
          <pc:sldMk cId="3272487648" sldId="707"/>
        </pc:sldMkLst>
        <pc:spChg chg="mod">
          <ac:chgData name="Yaakov Stein" userId="aa8eff81-dd00-4034-86c1-c538d0b2e8f8" providerId="ADAL" clId="{DD3AF2AB-39B4-419A-824B-E9C1B5E3DBE6}" dt="2025-09-02T06:28:51.571" v="30811" actId="6549"/>
          <ac:spMkLst>
            <pc:docMk/>
            <pc:sldMk cId="3272487648" sldId="707"/>
            <ac:spMk id="3" creationId="{00000000-0000-0000-0000-000000000000}"/>
          </ac:spMkLst>
        </pc:spChg>
        <pc:picChg chg="add mod">
          <ac:chgData name="Yaakov Stein" userId="aa8eff81-dd00-4034-86c1-c538d0b2e8f8" providerId="ADAL" clId="{DD3AF2AB-39B4-419A-824B-E9C1B5E3DBE6}" dt="2025-09-02T11:14:08.186" v="30882" actId="1076"/>
          <ac:picMkLst>
            <pc:docMk/>
            <pc:sldMk cId="3272487648" sldId="707"/>
            <ac:picMk id="5" creationId="{80DFDC99-5E01-E206-7839-2FF0E4311E34}"/>
          </ac:picMkLst>
        </pc:picChg>
        <pc:picChg chg="add mod">
          <ac:chgData name="Yaakov Stein" userId="aa8eff81-dd00-4034-86c1-c538d0b2e8f8" providerId="ADAL" clId="{DD3AF2AB-39B4-419A-824B-E9C1B5E3DBE6}" dt="2025-09-02T11:14:16.873" v="30884" actId="1076"/>
          <ac:picMkLst>
            <pc:docMk/>
            <pc:sldMk cId="3272487648" sldId="707"/>
            <ac:picMk id="6" creationId="{B7BFB513-0256-1010-2802-95F9D9F87645}"/>
          </ac:picMkLst>
        </pc:picChg>
      </pc:sldChg>
      <pc:sldChg chg="addSp delSp modSp add mod ord modNotesTx">
        <pc:chgData name="Yaakov Stein" userId="aa8eff81-dd00-4034-86c1-c538d0b2e8f8" providerId="ADAL" clId="{DD3AF2AB-39B4-419A-824B-E9C1B5E3DBE6}" dt="2025-09-02T11:36:54.328" v="30930" actId="114"/>
        <pc:sldMkLst>
          <pc:docMk/>
          <pc:sldMk cId="1233104318" sldId="708"/>
        </pc:sldMkLst>
        <pc:spChg chg="mod">
          <ac:chgData name="Yaakov Stein" userId="aa8eff81-dd00-4034-86c1-c538d0b2e8f8" providerId="ADAL" clId="{DD3AF2AB-39B4-419A-824B-E9C1B5E3DBE6}" dt="2025-09-02T11:36:54.328" v="30930" actId="114"/>
          <ac:spMkLst>
            <pc:docMk/>
            <pc:sldMk cId="1233104318" sldId="708"/>
            <ac:spMk id="2" creationId="{00000000-0000-0000-0000-000000000000}"/>
          </ac:spMkLst>
        </pc:spChg>
        <pc:spChg chg="mod">
          <ac:chgData name="Yaakov Stein" userId="aa8eff81-dd00-4034-86c1-c538d0b2e8f8" providerId="ADAL" clId="{DD3AF2AB-39B4-419A-824B-E9C1B5E3DBE6}" dt="2025-09-02T05:51:15.973" v="30059" actId="255"/>
          <ac:spMkLst>
            <pc:docMk/>
            <pc:sldMk cId="1233104318" sldId="708"/>
            <ac:spMk id="3" creationId="{00000000-0000-0000-0000-000000000000}"/>
          </ac:spMkLst>
        </pc:spChg>
        <pc:spChg chg="add mod">
          <ac:chgData name="Yaakov Stein" userId="aa8eff81-dd00-4034-86c1-c538d0b2e8f8" providerId="ADAL" clId="{DD3AF2AB-39B4-419A-824B-E9C1B5E3DBE6}" dt="2025-09-02T05:46:42.590" v="29942" actId="1036"/>
          <ac:spMkLst>
            <pc:docMk/>
            <pc:sldMk cId="1233104318" sldId="708"/>
            <ac:spMk id="7" creationId="{35641A1C-8E3B-C4CF-0721-702AB2877956}"/>
          </ac:spMkLst>
        </pc:spChg>
        <pc:spChg chg="add mod">
          <ac:chgData name="Yaakov Stein" userId="aa8eff81-dd00-4034-86c1-c538d0b2e8f8" providerId="ADAL" clId="{DD3AF2AB-39B4-419A-824B-E9C1B5E3DBE6}" dt="2025-09-02T05:49:23.171" v="30009" actId="1036"/>
          <ac:spMkLst>
            <pc:docMk/>
            <pc:sldMk cId="1233104318" sldId="708"/>
            <ac:spMk id="8" creationId="{4023099B-9B0D-FCFB-6EE7-25C42DB500A7}"/>
          </ac:spMkLst>
        </pc:spChg>
        <pc:spChg chg="add mod">
          <ac:chgData name="Yaakov Stein" userId="aa8eff81-dd00-4034-86c1-c538d0b2e8f8" providerId="ADAL" clId="{DD3AF2AB-39B4-419A-824B-E9C1B5E3DBE6}" dt="2025-09-02T05:49:30.322" v="30015" actId="1036"/>
          <ac:spMkLst>
            <pc:docMk/>
            <pc:sldMk cId="1233104318" sldId="708"/>
            <ac:spMk id="9" creationId="{CC3AE35A-8FFC-FE2A-A1D8-0BD575F1CE01}"/>
          </ac:spMkLst>
        </pc:spChg>
        <pc:graphicFrameChg chg="add mod modGraphic">
          <ac:chgData name="Yaakov Stein" userId="aa8eff81-dd00-4034-86c1-c538d0b2e8f8" providerId="ADAL" clId="{DD3AF2AB-39B4-419A-824B-E9C1B5E3DBE6}" dt="2025-09-02T05:51:28.014" v="30061" actId="20577"/>
          <ac:graphicFrameMkLst>
            <pc:docMk/>
            <pc:sldMk cId="1233104318" sldId="708"/>
            <ac:graphicFrameMk id="4" creationId="{56EC7454-D0B3-2DCF-F3A7-0C31612EFD5A}"/>
          </ac:graphicFrameMkLst>
        </pc:graphicFrameChg>
      </pc:sldChg>
      <pc:sldChg chg="addSp modSp add mod modAnim">
        <pc:chgData name="Yaakov Stein" userId="aa8eff81-dd00-4034-86c1-c538d0b2e8f8" providerId="ADAL" clId="{DD3AF2AB-39B4-419A-824B-E9C1B5E3DBE6}" dt="2025-09-02T04:08:03.896" v="29253" actId="114"/>
        <pc:sldMkLst>
          <pc:docMk/>
          <pc:sldMk cId="3806970767" sldId="709"/>
        </pc:sldMkLst>
        <pc:spChg chg="mod">
          <ac:chgData name="Yaakov Stein" userId="aa8eff81-dd00-4034-86c1-c538d0b2e8f8" providerId="ADAL" clId="{DD3AF2AB-39B4-419A-824B-E9C1B5E3DBE6}" dt="2025-09-02T04:08:03.896" v="29253" actId="114"/>
          <ac:spMkLst>
            <pc:docMk/>
            <pc:sldMk cId="3806970767" sldId="709"/>
            <ac:spMk id="3" creationId="{00000000-0000-0000-0000-000000000000}"/>
          </ac:spMkLst>
        </pc:spChg>
        <pc:picChg chg="add mod">
          <ac:chgData name="Yaakov Stein" userId="aa8eff81-dd00-4034-86c1-c538d0b2e8f8" providerId="ADAL" clId="{DD3AF2AB-39B4-419A-824B-E9C1B5E3DBE6}" dt="2025-08-28T15:03:04.399" v="28123" actId="1076"/>
          <ac:picMkLst>
            <pc:docMk/>
            <pc:sldMk cId="3806970767" sldId="709"/>
            <ac:picMk id="7" creationId="{81A8966E-AC9B-D389-E2E7-6BCE1831296A}"/>
          </ac:picMkLst>
        </pc:picChg>
      </pc:sldChg>
      <pc:sldChg chg="add del">
        <pc:chgData name="Yaakov Stein" userId="aa8eff81-dd00-4034-86c1-c538d0b2e8f8" providerId="ADAL" clId="{DD3AF2AB-39B4-419A-824B-E9C1B5E3DBE6}" dt="2025-07-29T11:40:27.993" v="10591" actId="47"/>
        <pc:sldMkLst>
          <pc:docMk/>
          <pc:sldMk cId="1861493611" sldId="713"/>
        </pc:sldMkLst>
      </pc:sldChg>
      <pc:sldChg chg="modSp add del mod">
        <pc:chgData name="Yaakov Stein" userId="aa8eff81-dd00-4034-86c1-c538d0b2e8f8" providerId="ADAL" clId="{DD3AF2AB-39B4-419A-824B-E9C1B5E3DBE6}" dt="2025-07-29T13:59:52.052" v="15517" actId="47"/>
        <pc:sldMkLst>
          <pc:docMk/>
          <pc:sldMk cId="147256962" sldId="715"/>
        </pc:sldMkLst>
      </pc:sldChg>
      <pc:sldChg chg="modSp mod">
        <pc:chgData name="Yaakov Stein" userId="aa8eff81-dd00-4034-86c1-c538d0b2e8f8" providerId="ADAL" clId="{DD3AF2AB-39B4-419A-824B-E9C1B5E3DBE6}" dt="2025-07-29T12:35:43.189" v="11729" actId="403"/>
        <pc:sldMkLst>
          <pc:docMk/>
          <pc:sldMk cId="3048333330" sldId="2723"/>
        </pc:sldMkLst>
      </pc:sldChg>
      <pc:sldChg chg="delSp modSp mod modNotesTx">
        <pc:chgData name="Yaakov Stein" userId="aa8eff81-dd00-4034-86c1-c538d0b2e8f8" providerId="ADAL" clId="{DD3AF2AB-39B4-419A-824B-E9C1B5E3DBE6}" dt="2025-09-02T06:29:36.964" v="30857" actId="404"/>
        <pc:sldMkLst>
          <pc:docMk/>
          <pc:sldMk cId="776202123" sldId="2734"/>
        </pc:sldMkLst>
        <pc:spChg chg="mod">
          <ac:chgData name="Yaakov Stein" userId="aa8eff81-dd00-4034-86c1-c538d0b2e8f8" providerId="ADAL" clId="{DD3AF2AB-39B4-419A-824B-E9C1B5E3DBE6}" dt="2025-09-02T06:29:36.964" v="30857" actId="404"/>
          <ac:spMkLst>
            <pc:docMk/>
            <pc:sldMk cId="776202123" sldId="2734"/>
            <ac:spMk id="5" creationId="{AD046E30-5AC6-464D-A503-680E635D9A6F}"/>
          </ac:spMkLst>
        </pc:spChg>
      </pc:sldChg>
      <pc:sldChg chg="addSp modSp new mod ord">
        <pc:chgData name="Yaakov Stein" userId="aa8eff81-dd00-4034-86c1-c538d0b2e8f8" providerId="ADAL" clId="{DD3AF2AB-39B4-419A-824B-E9C1B5E3DBE6}" dt="2025-09-02T04:02:18.088" v="29095" actId="113"/>
        <pc:sldMkLst>
          <pc:docMk/>
          <pc:sldMk cId="1720845309" sldId="2735"/>
        </pc:sldMkLst>
        <pc:spChg chg="mod">
          <ac:chgData name="Yaakov Stein" userId="aa8eff81-dd00-4034-86c1-c538d0b2e8f8" providerId="ADAL" clId="{DD3AF2AB-39B4-419A-824B-E9C1B5E3DBE6}" dt="2025-09-02T04:02:18.088" v="29095" actId="113"/>
          <ac:spMkLst>
            <pc:docMk/>
            <pc:sldMk cId="1720845309" sldId="2735"/>
            <ac:spMk id="3" creationId="{C65CF1A0-FFE2-1416-0CC1-9D11859063B4}"/>
          </ac:spMkLst>
        </pc:spChg>
        <pc:picChg chg="add mod">
          <ac:chgData name="Yaakov Stein" userId="aa8eff81-dd00-4034-86c1-c538d0b2e8f8" providerId="ADAL" clId="{DD3AF2AB-39B4-419A-824B-E9C1B5E3DBE6}" dt="2025-08-25T17:27:54.854" v="25698" actId="1076"/>
          <ac:picMkLst>
            <pc:docMk/>
            <pc:sldMk cId="1720845309" sldId="2735"/>
            <ac:picMk id="6" creationId="{968CABA7-9881-8C64-F3F7-83EC87C76A13}"/>
          </ac:picMkLst>
        </pc:picChg>
      </pc:sldChg>
      <pc:sldChg chg="del">
        <pc:chgData name="Yaakov Stein" userId="aa8eff81-dd00-4034-86c1-c538d0b2e8f8" providerId="ADAL" clId="{DD3AF2AB-39B4-419A-824B-E9C1B5E3DBE6}" dt="2025-07-24T13:25:03.498" v="99" actId="47"/>
        <pc:sldMkLst>
          <pc:docMk/>
          <pc:sldMk cId="3691604174" sldId="2735"/>
        </pc:sldMkLst>
      </pc:sldChg>
      <pc:sldChg chg="modSp new mod">
        <pc:chgData name="Yaakov Stein" userId="aa8eff81-dd00-4034-86c1-c538d0b2e8f8" providerId="ADAL" clId="{DD3AF2AB-39B4-419A-824B-E9C1B5E3DBE6}" dt="2025-07-29T09:27:46.203" v="8994" actId="948"/>
        <pc:sldMkLst>
          <pc:docMk/>
          <pc:sldMk cId="1716094517" sldId="2736"/>
        </pc:sldMkLst>
      </pc:sldChg>
      <pc:sldChg chg="del">
        <pc:chgData name="Yaakov Stein" userId="aa8eff81-dd00-4034-86c1-c538d0b2e8f8" providerId="ADAL" clId="{DD3AF2AB-39B4-419A-824B-E9C1B5E3DBE6}" dt="2025-07-24T13:25:03.498" v="99" actId="47"/>
        <pc:sldMkLst>
          <pc:docMk/>
          <pc:sldMk cId="2529609786" sldId="2736"/>
        </pc:sldMkLst>
      </pc:sldChg>
      <pc:sldChg chg="del">
        <pc:chgData name="Yaakov Stein" userId="aa8eff81-dd00-4034-86c1-c538d0b2e8f8" providerId="ADAL" clId="{DD3AF2AB-39B4-419A-824B-E9C1B5E3DBE6}" dt="2025-07-24T13:25:03.498" v="99" actId="47"/>
        <pc:sldMkLst>
          <pc:docMk/>
          <pc:sldMk cId="2593695222" sldId="2737"/>
        </pc:sldMkLst>
      </pc:sldChg>
      <pc:sldChg chg="modSp add mod">
        <pc:chgData name="Yaakov Stein" userId="aa8eff81-dd00-4034-86c1-c538d0b2e8f8" providerId="ADAL" clId="{DD3AF2AB-39B4-419A-824B-E9C1B5E3DBE6}" dt="2025-08-25T17:30:34.453" v="25752" actId="114"/>
        <pc:sldMkLst>
          <pc:docMk/>
          <pc:sldMk cId="3049749857" sldId="2737"/>
        </pc:sldMkLst>
        <pc:spChg chg="mod">
          <ac:chgData name="Yaakov Stein" userId="aa8eff81-dd00-4034-86c1-c538d0b2e8f8" providerId="ADAL" clId="{DD3AF2AB-39B4-419A-824B-E9C1B5E3DBE6}" dt="2025-08-25T17:29:52.169" v="25738" actId="6549"/>
          <ac:spMkLst>
            <pc:docMk/>
            <pc:sldMk cId="3049749857" sldId="2737"/>
            <ac:spMk id="2" creationId="{FF4B91F1-203F-2ADC-AEA4-C317390CF765}"/>
          </ac:spMkLst>
        </pc:spChg>
        <pc:spChg chg="mod">
          <ac:chgData name="Yaakov Stein" userId="aa8eff81-dd00-4034-86c1-c538d0b2e8f8" providerId="ADAL" clId="{DD3AF2AB-39B4-419A-824B-E9C1B5E3DBE6}" dt="2025-08-25T17:30:34.453" v="25752" actId="114"/>
          <ac:spMkLst>
            <pc:docMk/>
            <pc:sldMk cId="3049749857" sldId="2737"/>
            <ac:spMk id="3" creationId="{837422B0-01C2-EC09-971C-82153ED86598}"/>
          </ac:spMkLst>
        </pc:spChg>
      </pc:sldChg>
      <pc:sldChg chg="modSp add mod">
        <pc:chgData name="Yaakov Stein" userId="aa8eff81-dd00-4034-86c1-c538d0b2e8f8" providerId="ADAL" clId="{DD3AF2AB-39B4-419A-824B-E9C1B5E3DBE6}" dt="2025-08-24T13:06:14.665" v="21184" actId="20577"/>
        <pc:sldMkLst>
          <pc:docMk/>
          <pc:sldMk cId="130342338" sldId="2738"/>
        </pc:sldMkLst>
        <pc:spChg chg="mod">
          <ac:chgData name="Yaakov Stein" userId="aa8eff81-dd00-4034-86c1-c538d0b2e8f8" providerId="ADAL" clId="{DD3AF2AB-39B4-419A-824B-E9C1B5E3DBE6}" dt="2025-08-24T13:06:14.665" v="21184" actId="20577"/>
          <ac:spMkLst>
            <pc:docMk/>
            <pc:sldMk cId="130342338" sldId="2738"/>
            <ac:spMk id="2" creationId="{6276B745-8A8E-B7B4-FC42-A8745125D69F}"/>
          </ac:spMkLst>
        </pc:spChg>
        <pc:spChg chg="mod">
          <ac:chgData name="Yaakov Stein" userId="aa8eff81-dd00-4034-86c1-c538d0b2e8f8" providerId="ADAL" clId="{DD3AF2AB-39B4-419A-824B-E9C1B5E3DBE6}" dt="2025-08-24T12:54:35.053" v="20707" actId="6549"/>
          <ac:spMkLst>
            <pc:docMk/>
            <pc:sldMk cId="130342338" sldId="2738"/>
            <ac:spMk id="3" creationId="{EC036F15-2579-7B80-893C-B870B75BD113}"/>
          </ac:spMkLst>
        </pc:spChg>
      </pc:sldChg>
      <pc:sldChg chg="del">
        <pc:chgData name="Yaakov Stein" userId="aa8eff81-dd00-4034-86c1-c538d0b2e8f8" providerId="ADAL" clId="{DD3AF2AB-39B4-419A-824B-E9C1B5E3DBE6}" dt="2025-07-24T13:25:03.498" v="99" actId="47"/>
        <pc:sldMkLst>
          <pc:docMk/>
          <pc:sldMk cId="2300500279" sldId="2738"/>
        </pc:sldMkLst>
      </pc:sldChg>
      <pc:sldChg chg="modSp add mod">
        <pc:chgData name="Yaakov Stein" userId="aa8eff81-dd00-4034-86c1-c538d0b2e8f8" providerId="ADAL" clId="{DD3AF2AB-39B4-419A-824B-E9C1B5E3DBE6}" dt="2025-07-29T09:35:12.395" v="9322" actId="6549"/>
        <pc:sldMkLst>
          <pc:docMk/>
          <pc:sldMk cId="582256040" sldId="2739"/>
        </pc:sldMkLst>
      </pc:sldChg>
      <pc:sldChg chg="del">
        <pc:chgData name="Yaakov Stein" userId="aa8eff81-dd00-4034-86c1-c538d0b2e8f8" providerId="ADAL" clId="{DD3AF2AB-39B4-419A-824B-E9C1B5E3DBE6}" dt="2025-07-24T13:25:03.498" v="99" actId="47"/>
        <pc:sldMkLst>
          <pc:docMk/>
          <pc:sldMk cId="2376383175" sldId="2739"/>
        </pc:sldMkLst>
      </pc:sldChg>
      <pc:sldChg chg="modSp add mod">
        <pc:chgData name="Yaakov Stein" userId="aa8eff81-dd00-4034-86c1-c538d0b2e8f8" providerId="ADAL" clId="{DD3AF2AB-39B4-419A-824B-E9C1B5E3DBE6}" dt="2025-09-02T04:07:18.207" v="29251" actId="20577"/>
        <pc:sldMkLst>
          <pc:docMk/>
          <pc:sldMk cId="307560679" sldId="2740"/>
        </pc:sldMkLst>
        <pc:spChg chg="mod">
          <ac:chgData name="Yaakov Stein" userId="aa8eff81-dd00-4034-86c1-c538d0b2e8f8" providerId="ADAL" clId="{DD3AF2AB-39B4-419A-824B-E9C1B5E3DBE6}" dt="2025-09-02T04:07:18.207" v="29251" actId="20577"/>
          <ac:spMkLst>
            <pc:docMk/>
            <pc:sldMk cId="307560679" sldId="2740"/>
            <ac:spMk id="3" creationId="{0533A56D-C3E4-5C6C-83FC-EAE2D0279305}"/>
          </ac:spMkLst>
        </pc:spChg>
      </pc:sldChg>
      <pc:sldChg chg="del">
        <pc:chgData name="Yaakov Stein" userId="aa8eff81-dd00-4034-86c1-c538d0b2e8f8" providerId="ADAL" clId="{DD3AF2AB-39B4-419A-824B-E9C1B5E3DBE6}" dt="2025-07-24T13:25:03.498" v="99" actId="47"/>
        <pc:sldMkLst>
          <pc:docMk/>
          <pc:sldMk cId="3201649961" sldId="2740"/>
        </pc:sldMkLst>
      </pc:sldChg>
      <pc:sldChg chg="modSp add mod">
        <pc:chgData name="Yaakov Stein" userId="aa8eff81-dd00-4034-86c1-c538d0b2e8f8" providerId="ADAL" clId="{DD3AF2AB-39B4-419A-824B-E9C1B5E3DBE6}" dt="2025-08-28T14:57:48.046" v="28095" actId="948"/>
        <pc:sldMkLst>
          <pc:docMk/>
          <pc:sldMk cId="2114032160" sldId="2741"/>
        </pc:sldMkLst>
        <pc:spChg chg="mod">
          <ac:chgData name="Yaakov Stein" userId="aa8eff81-dd00-4034-86c1-c538d0b2e8f8" providerId="ADAL" clId="{DD3AF2AB-39B4-419A-824B-E9C1B5E3DBE6}" dt="2025-08-28T14:57:48.046" v="28095" actId="948"/>
          <ac:spMkLst>
            <pc:docMk/>
            <pc:sldMk cId="2114032160" sldId="2741"/>
            <ac:spMk id="3" creationId="{1D749954-4082-BF8B-8661-52C3F8A05838}"/>
          </ac:spMkLst>
        </pc:spChg>
      </pc:sldChg>
      <pc:sldChg chg="del">
        <pc:chgData name="Yaakov Stein" userId="aa8eff81-dd00-4034-86c1-c538d0b2e8f8" providerId="ADAL" clId="{DD3AF2AB-39B4-419A-824B-E9C1B5E3DBE6}" dt="2025-07-24T13:25:03.498" v="99" actId="47"/>
        <pc:sldMkLst>
          <pc:docMk/>
          <pc:sldMk cId="3095161749" sldId="2741"/>
        </pc:sldMkLst>
      </pc:sldChg>
      <pc:sldChg chg="del">
        <pc:chgData name="Yaakov Stein" userId="aa8eff81-dd00-4034-86c1-c538d0b2e8f8" providerId="ADAL" clId="{DD3AF2AB-39B4-419A-824B-E9C1B5E3DBE6}" dt="2025-07-24T13:25:03.498" v="99" actId="47"/>
        <pc:sldMkLst>
          <pc:docMk/>
          <pc:sldMk cId="805080761" sldId="2742"/>
        </pc:sldMkLst>
      </pc:sldChg>
      <pc:sldChg chg="modSp add mod">
        <pc:chgData name="Yaakov Stein" userId="aa8eff81-dd00-4034-86c1-c538d0b2e8f8" providerId="ADAL" clId="{DD3AF2AB-39B4-419A-824B-E9C1B5E3DBE6}" dt="2025-08-25T17:33:37.116" v="25875" actId="114"/>
        <pc:sldMkLst>
          <pc:docMk/>
          <pc:sldMk cId="2503489651" sldId="2742"/>
        </pc:sldMkLst>
        <pc:spChg chg="mod">
          <ac:chgData name="Yaakov Stein" userId="aa8eff81-dd00-4034-86c1-c538d0b2e8f8" providerId="ADAL" clId="{DD3AF2AB-39B4-419A-824B-E9C1B5E3DBE6}" dt="2025-08-25T17:31:42.797" v="25766" actId="6549"/>
          <ac:spMkLst>
            <pc:docMk/>
            <pc:sldMk cId="2503489651" sldId="2742"/>
            <ac:spMk id="2" creationId="{33F125A6-2F38-C44A-0F12-500CF7171210}"/>
          </ac:spMkLst>
        </pc:spChg>
        <pc:spChg chg="mod">
          <ac:chgData name="Yaakov Stein" userId="aa8eff81-dd00-4034-86c1-c538d0b2e8f8" providerId="ADAL" clId="{DD3AF2AB-39B4-419A-824B-E9C1B5E3DBE6}" dt="2025-08-25T17:33:37.116" v="25875" actId="114"/>
          <ac:spMkLst>
            <pc:docMk/>
            <pc:sldMk cId="2503489651" sldId="2742"/>
            <ac:spMk id="3" creationId="{CB23FFF9-0D25-BBD5-3222-56865192EDCE}"/>
          </ac:spMkLst>
        </pc:spChg>
      </pc:sldChg>
      <pc:sldChg chg="del">
        <pc:chgData name="Yaakov Stein" userId="aa8eff81-dd00-4034-86c1-c538d0b2e8f8" providerId="ADAL" clId="{DD3AF2AB-39B4-419A-824B-E9C1B5E3DBE6}" dt="2025-07-24T13:25:03.498" v="99" actId="47"/>
        <pc:sldMkLst>
          <pc:docMk/>
          <pc:sldMk cId="1505025766" sldId="2743"/>
        </pc:sldMkLst>
      </pc:sldChg>
      <pc:sldChg chg="addSp delSp modSp new mod modNotesTx">
        <pc:chgData name="Yaakov Stein" userId="aa8eff81-dd00-4034-86c1-c538d0b2e8f8" providerId="ADAL" clId="{DD3AF2AB-39B4-419A-824B-E9C1B5E3DBE6}" dt="2025-09-02T04:06:47.534" v="29247" actId="20577"/>
        <pc:sldMkLst>
          <pc:docMk/>
          <pc:sldMk cId="1727606309" sldId="2743"/>
        </pc:sldMkLst>
        <pc:spChg chg="mod">
          <ac:chgData name="Yaakov Stein" userId="aa8eff81-dd00-4034-86c1-c538d0b2e8f8" providerId="ADAL" clId="{DD3AF2AB-39B4-419A-824B-E9C1B5E3DBE6}" dt="2025-09-02T04:04:38.854" v="29140" actId="404"/>
          <ac:spMkLst>
            <pc:docMk/>
            <pc:sldMk cId="1727606309" sldId="2743"/>
            <ac:spMk id="2" creationId="{A9E8FC11-C047-199A-6227-80391FF1D1E0}"/>
          </ac:spMkLst>
        </pc:spChg>
      </pc:sldChg>
      <pc:sldChg chg="del">
        <pc:chgData name="Yaakov Stein" userId="aa8eff81-dd00-4034-86c1-c538d0b2e8f8" providerId="ADAL" clId="{DD3AF2AB-39B4-419A-824B-E9C1B5E3DBE6}" dt="2025-07-24T13:25:03.498" v="99" actId="47"/>
        <pc:sldMkLst>
          <pc:docMk/>
          <pc:sldMk cId="86526907" sldId="2744"/>
        </pc:sldMkLst>
      </pc:sldChg>
      <pc:sldChg chg="addSp delSp modSp new mod">
        <pc:chgData name="Yaakov Stein" userId="aa8eff81-dd00-4034-86c1-c538d0b2e8f8" providerId="ADAL" clId="{DD3AF2AB-39B4-419A-824B-E9C1B5E3DBE6}" dt="2025-08-24T13:05:52.484" v="21178" actId="1076"/>
        <pc:sldMkLst>
          <pc:docMk/>
          <pc:sldMk cId="695735633" sldId="2744"/>
        </pc:sldMkLst>
        <pc:spChg chg="mod">
          <ac:chgData name="Yaakov Stein" userId="aa8eff81-dd00-4034-86c1-c538d0b2e8f8" providerId="ADAL" clId="{DD3AF2AB-39B4-419A-824B-E9C1B5E3DBE6}" dt="2025-08-24T13:04:56.181" v="21171" actId="6549"/>
          <ac:spMkLst>
            <pc:docMk/>
            <pc:sldMk cId="695735633" sldId="2744"/>
            <ac:spMk id="3" creationId="{E071CC08-064B-4045-DB04-701DA648B218}"/>
          </ac:spMkLst>
        </pc:spChg>
        <pc:spChg chg="mod">
          <ac:chgData name="Yaakov Stein" userId="aa8eff81-dd00-4034-86c1-c538d0b2e8f8" providerId="ADAL" clId="{DD3AF2AB-39B4-419A-824B-E9C1B5E3DBE6}" dt="2025-08-24T13:04:45.869" v="21170" actId="1037"/>
          <ac:spMkLst>
            <pc:docMk/>
            <pc:sldMk cId="695735633" sldId="2744"/>
            <ac:spMk id="4" creationId="{09025F66-856D-B0FB-C85A-65C19B77B42E}"/>
          </ac:spMkLst>
        </pc:spChg>
        <pc:spChg chg="add mod ord">
          <ac:chgData name="Yaakov Stein" userId="aa8eff81-dd00-4034-86c1-c538d0b2e8f8" providerId="ADAL" clId="{DD3AF2AB-39B4-419A-824B-E9C1B5E3DBE6}" dt="2025-08-24T13:04:45.869" v="21170" actId="1037"/>
          <ac:spMkLst>
            <pc:docMk/>
            <pc:sldMk cId="695735633" sldId="2744"/>
            <ac:spMk id="5" creationId="{1643B16D-6A9F-BABA-9671-FADEC13D44C8}"/>
          </ac:spMkLst>
        </pc:spChg>
        <pc:spChg chg="add mod">
          <ac:chgData name="Yaakov Stein" userId="aa8eff81-dd00-4034-86c1-c538d0b2e8f8" providerId="ADAL" clId="{DD3AF2AB-39B4-419A-824B-E9C1B5E3DBE6}" dt="2025-08-24T13:05:52.484" v="21178" actId="1076"/>
          <ac:spMkLst>
            <pc:docMk/>
            <pc:sldMk cId="695735633" sldId="2744"/>
            <ac:spMk id="6" creationId="{202009B9-6E62-F1E1-F69E-708D5FC3C9C8}"/>
          </ac:spMkLst>
        </pc:spChg>
        <pc:spChg chg="add mod">
          <ac:chgData name="Yaakov Stein" userId="aa8eff81-dd00-4034-86c1-c538d0b2e8f8" providerId="ADAL" clId="{DD3AF2AB-39B4-419A-824B-E9C1B5E3DBE6}" dt="2025-08-24T13:04:45.869" v="21170" actId="1037"/>
          <ac:spMkLst>
            <pc:docMk/>
            <pc:sldMk cId="695735633" sldId="2744"/>
            <ac:spMk id="17" creationId="{C347FBC7-BC1D-A705-989B-5BE84F40D2B1}"/>
          </ac:spMkLst>
        </pc:spChg>
        <pc:spChg chg="add mod">
          <ac:chgData name="Yaakov Stein" userId="aa8eff81-dd00-4034-86c1-c538d0b2e8f8" providerId="ADAL" clId="{DD3AF2AB-39B4-419A-824B-E9C1B5E3DBE6}" dt="2025-08-24T13:04:45.869" v="21170" actId="1037"/>
          <ac:spMkLst>
            <pc:docMk/>
            <pc:sldMk cId="695735633" sldId="2744"/>
            <ac:spMk id="18" creationId="{B552E2F1-FFCF-45DD-2BF2-B5665A5206F9}"/>
          </ac:spMkLst>
        </pc:spChg>
        <pc:spChg chg="add mod">
          <ac:chgData name="Yaakov Stein" userId="aa8eff81-dd00-4034-86c1-c538d0b2e8f8" providerId="ADAL" clId="{DD3AF2AB-39B4-419A-824B-E9C1B5E3DBE6}" dt="2025-08-24T13:04:45.869" v="21170" actId="1037"/>
          <ac:spMkLst>
            <pc:docMk/>
            <pc:sldMk cId="695735633" sldId="2744"/>
            <ac:spMk id="19" creationId="{F4C36A7C-9583-E153-8721-81BF659A5BDD}"/>
          </ac:spMkLst>
        </pc:spChg>
        <pc:spChg chg="add mod">
          <ac:chgData name="Yaakov Stein" userId="aa8eff81-dd00-4034-86c1-c538d0b2e8f8" providerId="ADAL" clId="{DD3AF2AB-39B4-419A-824B-E9C1B5E3DBE6}" dt="2025-08-24T13:04:45.869" v="21170" actId="1037"/>
          <ac:spMkLst>
            <pc:docMk/>
            <pc:sldMk cId="695735633" sldId="2744"/>
            <ac:spMk id="20" creationId="{6AE051EC-C981-B83F-5895-A061888DF876}"/>
          </ac:spMkLst>
        </pc:spChg>
        <pc:spChg chg="add mod">
          <ac:chgData name="Yaakov Stein" userId="aa8eff81-dd00-4034-86c1-c538d0b2e8f8" providerId="ADAL" clId="{DD3AF2AB-39B4-419A-824B-E9C1B5E3DBE6}" dt="2025-08-24T13:04:45.869" v="21170" actId="1037"/>
          <ac:spMkLst>
            <pc:docMk/>
            <pc:sldMk cId="695735633" sldId="2744"/>
            <ac:spMk id="21" creationId="{B69FAE49-EFDF-6D98-D2A4-2B1B11A72A08}"/>
          </ac:spMkLst>
        </pc:spChg>
        <pc:spChg chg="add mod">
          <ac:chgData name="Yaakov Stein" userId="aa8eff81-dd00-4034-86c1-c538d0b2e8f8" providerId="ADAL" clId="{DD3AF2AB-39B4-419A-824B-E9C1B5E3DBE6}" dt="2025-08-24T13:04:45.869" v="21170" actId="1037"/>
          <ac:spMkLst>
            <pc:docMk/>
            <pc:sldMk cId="695735633" sldId="2744"/>
            <ac:spMk id="28" creationId="{CB57DEAF-F0CF-3872-3D48-A1D5F4C14255}"/>
          </ac:spMkLst>
        </pc:spChg>
        <pc:spChg chg="add mod">
          <ac:chgData name="Yaakov Stein" userId="aa8eff81-dd00-4034-86c1-c538d0b2e8f8" providerId="ADAL" clId="{DD3AF2AB-39B4-419A-824B-E9C1B5E3DBE6}" dt="2025-08-24T13:04:45.869" v="21170" actId="1037"/>
          <ac:spMkLst>
            <pc:docMk/>
            <pc:sldMk cId="695735633" sldId="2744"/>
            <ac:spMk id="37" creationId="{E4F4C54C-2DDA-E5B9-40DC-AE6206867CF6}"/>
          </ac:spMkLst>
        </pc:spChg>
        <pc:spChg chg="add mod">
          <ac:chgData name="Yaakov Stein" userId="aa8eff81-dd00-4034-86c1-c538d0b2e8f8" providerId="ADAL" clId="{DD3AF2AB-39B4-419A-824B-E9C1B5E3DBE6}" dt="2025-08-24T13:04:45.869" v="21170" actId="1037"/>
          <ac:spMkLst>
            <pc:docMk/>
            <pc:sldMk cId="695735633" sldId="2744"/>
            <ac:spMk id="46" creationId="{E7CEF80E-34C5-51D2-4D16-896C4AC62743}"/>
          </ac:spMkLst>
        </pc:spChg>
      </pc:sldChg>
      <pc:sldChg chg="del">
        <pc:chgData name="Yaakov Stein" userId="aa8eff81-dd00-4034-86c1-c538d0b2e8f8" providerId="ADAL" clId="{DD3AF2AB-39B4-419A-824B-E9C1B5E3DBE6}" dt="2025-07-24T13:25:03.498" v="99" actId="47"/>
        <pc:sldMkLst>
          <pc:docMk/>
          <pc:sldMk cId="2013884148" sldId="2745"/>
        </pc:sldMkLst>
      </pc:sldChg>
      <pc:sldChg chg="addSp modSp new mod">
        <pc:chgData name="Yaakov Stein" userId="aa8eff81-dd00-4034-86c1-c538d0b2e8f8" providerId="ADAL" clId="{DD3AF2AB-39B4-419A-824B-E9C1B5E3DBE6}" dt="2025-09-02T06:30:56.231" v="30877" actId="6549"/>
        <pc:sldMkLst>
          <pc:docMk/>
          <pc:sldMk cId="2259081814" sldId="2745"/>
        </pc:sldMkLst>
        <pc:spChg chg="mod">
          <ac:chgData name="Yaakov Stein" userId="aa8eff81-dd00-4034-86c1-c538d0b2e8f8" providerId="ADAL" clId="{DD3AF2AB-39B4-419A-824B-E9C1B5E3DBE6}" dt="2025-09-02T06:30:56.231" v="30877" actId="6549"/>
          <ac:spMkLst>
            <pc:docMk/>
            <pc:sldMk cId="2259081814" sldId="2745"/>
            <ac:spMk id="3" creationId="{E795053A-DDDB-41CF-F0DD-E19F5620911A}"/>
          </ac:spMkLst>
        </pc:spChg>
        <pc:picChg chg="add mod">
          <ac:chgData name="Yaakov Stein" userId="aa8eff81-dd00-4034-86c1-c538d0b2e8f8" providerId="ADAL" clId="{DD3AF2AB-39B4-419A-824B-E9C1B5E3DBE6}" dt="2025-08-28T15:01:46.660" v="28116" actId="1076"/>
          <ac:picMkLst>
            <pc:docMk/>
            <pc:sldMk cId="2259081814" sldId="2745"/>
            <ac:picMk id="6" creationId="{4597CF26-52AE-8E37-3D55-B4FDEC027685}"/>
          </ac:picMkLst>
        </pc:picChg>
      </pc:sldChg>
      <pc:sldChg chg="del">
        <pc:chgData name="Yaakov Stein" userId="aa8eff81-dd00-4034-86c1-c538d0b2e8f8" providerId="ADAL" clId="{DD3AF2AB-39B4-419A-824B-E9C1B5E3DBE6}" dt="2025-07-24T13:25:03.498" v="99" actId="47"/>
        <pc:sldMkLst>
          <pc:docMk/>
          <pc:sldMk cId="1725193295" sldId="2746"/>
        </pc:sldMkLst>
      </pc:sldChg>
      <pc:sldChg chg="addSp delSp modSp add mod delAnim">
        <pc:chgData name="Yaakov Stein" userId="aa8eff81-dd00-4034-86c1-c538d0b2e8f8" providerId="ADAL" clId="{DD3AF2AB-39B4-419A-824B-E9C1B5E3DBE6}" dt="2025-09-02T05:35:52.999" v="29641" actId="20577"/>
        <pc:sldMkLst>
          <pc:docMk/>
          <pc:sldMk cId="4231388446" sldId="2746"/>
        </pc:sldMkLst>
        <pc:spChg chg="mod">
          <ac:chgData name="Yaakov Stein" userId="aa8eff81-dd00-4034-86c1-c538d0b2e8f8" providerId="ADAL" clId="{DD3AF2AB-39B4-419A-824B-E9C1B5E3DBE6}" dt="2025-09-02T05:35:52.999" v="29641" actId="20577"/>
          <ac:spMkLst>
            <pc:docMk/>
            <pc:sldMk cId="4231388446" sldId="2746"/>
            <ac:spMk id="3" creationId="{D8DD08B4-EB91-5505-D07D-43099D4E196E}"/>
          </ac:spMkLst>
        </pc:spChg>
        <pc:picChg chg="add mod">
          <ac:chgData name="Yaakov Stein" userId="aa8eff81-dd00-4034-86c1-c538d0b2e8f8" providerId="ADAL" clId="{DD3AF2AB-39B4-419A-824B-E9C1B5E3DBE6}" dt="2025-09-02T05:24:55.883" v="29255" actId="1076"/>
          <ac:picMkLst>
            <pc:docMk/>
            <pc:sldMk cId="4231388446" sldId="2746"/>
            <ac:picMk id="5" creationId="{BEF79440-6550-EB78-BD7C-B93EB5C04D7D}"/>
          </ac:picMkLst>
        </pc:picChg>
      </pc:sldChg>
      <pc:sldChg chg="del">
        <pc:chgData name="Yaakov Stein" userId="aa8eff81-dd00-4034-86c1-c538d0b2e8f8" providerId="ADAL" clId="{DD3AF2AB-39B4-419A-824B-E9C1B5E3DBE6}" dt="2025-07-24T13:25:03.498" v="99" actId="47"/>
        <pc:sldMkLst>
          <pc:docMk/>
          <pc:sldMk cId="400538114" sldId="2747"/>
        </pc:sldMkLst>
      </pc:sldChg>
      <pc:sldChg chg="addSp delSp modSp new mod">
        <pc:chgData name="Yaakov Stein" userId="aa8eff81-dd00-4034-86c1-c538d0b2e8f8" providerId="ADAL" clId="{DD3AF2AB-39B4-419A-824B-E9C1B5E3DBE6}" dt="2025-08-25T12:56:35.321" v="23727" actId="20577"/>
        <pc:sldMkLst>
          <pc:docMk/>
          <pc:sldMk cId="3263550822" sldId="2747"/>
        </pc:sldMkLst>
        <pc:spChg chg="mod">
          <ac:chgData name="Yaakov Stein" userId="aa8eff81-dd00-4034-86c1-c538d0b2e8f8" providerId="ADAL" clId="{DD3AF2AB-39B4-419A-824B-E9C1B5E3DBE6}" dt="2025-08-25T08:27:39.748" v="22623" actId="20577"/>
          <ac:spMkLst>
            <pc:docMk/>
            <pc:sldMk cId="3263550822" sldId="2747"/>
            <ac:spMk id="2" creationId="{8FE752F4-87AA-C69C-10BE-84BAB4810FCA}"/>
          </ac:spMkLst>
        </pc:spChg>
        <pc:spChg chg="mod">
          <ac:chgData name="Yaakov Stein" userId="aa8eff81-dd00-4034-86c1-c538d0b2e8f8" providerId="ADAL" clId="{DD3AF2AB-39B4-419A-824B-E9C1B5E3DBE6}" dt="2025-08-25T12:56:35.321" v="23727" actId="20577"/>
          <ac:spMkLst>
            <pc:docMk/>
            <pc:sldMk cId="3263550822" sldId="2747"/>
            <ac:spMk id="4" creationId="{10287592-0757-F4C0-F784-0EA7FE3FC291}"/>
          </ac:spMkLst>
        </pc:spChg>
      </pc:sldChg>
      <pc:sldChg chg="modSp new mod">
        <pc:chgData name="Yaakov Stein" userId="aa8eff81-dd00-4034-86c1-c538d0b2e8f8" providerId="ADAL" clId="{DD3AF2AB-39B4-419A-824B-E9C1B5E3DBE6}" dt="2025-07-29T16:11:45.570" v="16684" actId="20577"/>
        <pc:sldMkLst>
          <pc:docMk/>
          <pc:sldMk cId="3283571765" sldId="2748"/>
        </pc:sldMkLst>
      </pc:sldChg>
      <pc:sldChg chg="del">
        <pc:chgData name="Yaakov Stein" userId="aa8eff81-dd00-4034-86c1-c538d0b2e8f8" providerId="ADAL" clId="{DD3AF2AB-39B4-419A-824B-E9C1B5E3DBE6}" dt="2025-07-24T13:25:03.498" v="99" actId="47"/>
        <pc:sldMkLst>
          <pc:docMk/>
          <pc:sldMk cId="3318649014" sldId="2748"/>
        </pc:sldMkLst>
      </pc:sldChg>
      <pc:sldChg chg="modSp new mod">
        <pc:chgData name="Yaakov Stein" userId="aa8eff81-dd00-4034-86c1-c538d0b2e8f8" providerId="ADAL" clId="{DD3AF2AB-39B4-419A-824B-E9C1B5E3DBE6}" dt="2025-09-02T11:15:41.531" v="30889" actId="14100"/>
        <pc:sldMkLst>
          <pc:docMk/>
          <pc:sldMk cId="95343730" sldId="2749"/>
        </pc:sldMkLst>
        <pc:spChg chg="mod">
          <ac:chgData name="Yaakov Stein" userId="aa8eff81-dd00-4034-86c1-c538d0b2e8f8" providerId="ADAL" clId="{DD3AF2AB-39B4-419A-824B-E9C1B5E3DBE6}" dt="2025-09-02T11:15:41.531" v="30889" actId="14100"/>
          <ac:spMkLst>
            <pc:docMk/>
            <pc:sldMk cId="95343730" sldId="2749"/>
            <ac:spMk id="4" creationId="{B2F966D8-4544-E5AC-B1E3-FD938C13087B}"/>
          </ac:spMkLst>
        </pc:spChg>
      </pc:sldChg>
      <pc:sldChg chg="modSp new mod">
        <pc:chgData name="Yaakov Stein" userId="aa8eff81-dd00-4034-86c1-c538d0b2e8f8" providerId="ADAL" clId="{DD3AF2AB-39B4-419A-824B-E9C1B5E3DBE6}" dt="2025-08-28T15:05:03.518" v="28157" actId="403"/>
        <pc:sldMkLst>
          <pc:docMk/>
          <pc:sldMk cId="617186860" sldId="2750"/>
        </pc:sldMkLst>
        <pc:spChg chg="mod">
          <ac:chgData name="Yaakov Stein" userId="aa8eff81-dd00-4034-86c1-c538d0b2e8f8" providerId="ADAL" clId="{DD3AF2AB-39B4-419A-824B-E9C1B5E3DBE6}" dt="2025-08-28T15:05:03.518" v="28157" actId="403"/>
          <ac:spMkLst>
            <pc:docMk/>
            <pc:sldMk cId="617186860" sldId="2750"/>
            <ac:spMk id="4" creationId="{B8A80D72-F8A1-3B3C-A3F9-8BC2D8F55C7B}"/>
          </ac:spMkLst>
        </pc:spChg>
      </pc:sldChg>
      <pc:sldChg chg="del">
        <pc:chgData name="Yaakov Stein" userId="aa8eff81-dd00-4034-86c1-c538d0b2e8f8" providerId="ADAL" clId="{DD3AF2AB-39B4-419A-824B-E9C1B5E3DBE6}" dt="2025-07-24T13:25:03.498" v="99" actId="47"/>
        <pc:sldMkLst>
          <pc:docMk/>
          <pc:sldMk cId="4000197238" sldId="2750"/>
        </pc:sldMkLst>
      </pc:sldChg>
      <pc:sldChg chg="addSp modSp new mod">
        <pc:chgData name="Yaakov Stein" userId="aa8eff81-dd00-4034-86c1-c538d0b2e8f8" providerId="ADAL" clId="{DD3AF2AB-39B4-419A-824B-E9C1B5E3DBE6}" dt="2025-09-02T11:18:58.707" v="30903" actId="948"/>
        <pc:sldMkLst>
          <pc:docMk/>
          <pc:sldMk cId="567325482" sldId="2751"/>
        </pc:sldMkLst>
        <pc:spChg chg="mod">
          <ac:chgData name="Yaakov Stein" userId="aa8eff81-dd00-4034-86c1-c538d0b2e8f8" providerId="ADAL" clId="{DD3AF2AB-39B4-419A-824B-E9C1B5E3DBE6}" dt="2025-09-02T11:18:58.707" v="30903" actId="948"/>
          <ac:spMkLst>
            <pc:docMk/>
            <pc:sldMk cId="567325482" sldId="2751"/>
            <ac:spMk id="4" creationId="{2D5A3535-31E7-27C0-9CE0-F7CC75B785BA}"/>
          </ac:spMkLst>
        </pc:spChg>
        <pc:picChg chg="add mod">
          <ac:chgData name="Yaakov Stein" userId="aa8eff81-dd00-4034-86c1-c538d0b2e8f8" providerId="ADAL" clId="{DD3AF2AB-39B4-419A-824B-E9C1B5E3DBE6}" dt="2025-08-31T13:33:00.464" v="29092" actId="1076"/>
          <ac:picMkLst>
            <pc:docMk/>
            <pc:sldMk cId="567325482" sldId="2751"/>
            <ac:picMk id="6" creationId="{D0258433-E0AF-98C4-2864-876E64440F16}"/>
          </ac:picMkLst>
        </pc:picChg>
      </pc:sldChg>
      <pc:sldChg chg="del">
        <pc:chgData name="Yaakov Stein" userId="aa8eff81-dd00-4034-86c1-c538d0b2e8f8" providerId="ADAL" clId="{DD3AF2AB-39B4-419A-824B-E9C1B5E3DBE6}" dt="2025-07-24T13:25:03.498" v="99" actId="47"/>
        <pc:sldMkLst>
          <pc:docMk/>
          <pc:sldMk cId="864331771" sldId="2751"/>
        </pc:sldMkLst>
      </pc:sldChg>
      <pc:sldChg chg="addSp modSp new mod modAnim modNotesTx">
        <pc:chgData name="Yaakov Stein" userId="aa8eff81-dd00-4034-86c1-c538d0b2e8f8" providerId="ADAL" clId="{DD3AF2AB-39B4-419A-824B-E9C1B5E3DBE6}" dt="2025-09-02T11:35:24.694" v="30929"/>
        <pc:sldMkLst>
          <pc:docMk/>
          <pc:sldMk cId="696656585" sldId="2752"/>
        </pc:sldMkLst>
        <pc:spChg chg="mod">
          <ac:chgData name="Yaakov Stein" userId="aa8eff81-dd00-4034-86c1-c538d0b2e8f8" providerId="ADAL" clId="{DD3AF2AB-39B4-419A-824B-E9C1B5E3DBE6}" dt="2025-09-02T11:22:36.413" v="30916" actId="20577"/>
          <ac:spMkLst>
            <pc:docMk/>
            <pc:sldMk cId="696656585" sldId="2752"/>
            <ac:spMk id="4" creationId="{5D0CC53B-F19C-8631-3F1C-E998FD96F177}"/>
          </ac:spMkLst>
        </pc:spChg>
        <pc:spChg chg="add mod">
          <ac:chgData name="Yaakov Stein" userId="aa8eff81-dd00-4034-86c1-c538d0b2e8f8" providerId="ADAL" clId="{DD3AF2AB-39B4-419A-824B-E9C1B5E3DBE6}" dt="2025-09-02T06:25:04.074" v="30715" actId="164"/>
          <ac:spMkLst>
            <pc:docMk/>
            <pc:sldMk cId="696656585" sldId="2752"/>
            <ac:spMk id="5" creationId="{447FFFB7-70A9-387B-8752-E4FCB822F151}"/>
          </ac:spMkLst>
        </pc:spChg>
        <pc:spChg chg="add mod">
          <ac:chgData name="Yaakov Stein" userId="aa8eff81-dd00-4034-86c1-c538d0b2e8f8" providerId="ADAL" clId="{DD3AF2AB-39B4-419A-824B-E9C1B5E3DBE6}" dt="2025-09-02T06:25:04.074" v="30715" actId="164"/>
          <ac:spMkLst>
            <pc:docMk/>
            <pc:sldMk cId="696656585" sldId="2752"/>
            <ac:spMk id="6" creationId="{AD854837-7A02-82CA-5946-BEC5C9BCC432}"/>
          </ac:spMkLst>
        </pc:spChg>
        <pc:spChg chg="add mod">
          <ac:chgData name="Yaakov Stein" userId="aa8eff81-dd00-4034-86c1-c538d0b2e8f8" providerId="ADAL" clId="{DD3AF2AB-39B4-419A-824B-E9C1B5E3DBE6}" dt="2025-09-02T06:25:04.074" v="30715" actId="164"/>
          <ac:spMkLst>
            <pc:docMk/>
            <pc:sldMk cId="696656585" sldId="2752"/>
            <ac:spMk id="7" creationId="{C115227A-6397-FA25-DBE0-2148160D671C}"/>
          </ac:spMkLst>
        </pc:spChg>
        <pc:spChg chg="add mod">
          <ac:chgData name="Yaakov Stein" userId="aa8eff81-dd00-4034-86c1-c538d0b2e8f8" providerId="ADAL" clId="{DD3AF2AB-39B4-419A-824B-E9C1B5E3DBE6}" dt="2025-09-02T06:25:04.074" v="30715" actId="164"/>
          <ac:spMkLst>
            <pc:docMk/>
            <pc:sldMk cId="696656585" sldId="2752"/>
            <ac:spMk id="8" creationId="{59DBE7CE-38C8-406D-DD38-A1CE5C100740}"/>
          </ac:spMkLst>
        </pc:spChg>
        <pc:spChg chg="add mod">
          <ac:chgData name="Yaakov Stein" userId="aa8eff81-dd00-4034-86c1-c538d0b2e8f8" providerId="ADAL" clId="{DD3AF2AB-39B4-419A-824B-E9C1B5E3DBE6}" dt="2025-09-02T06:25:04.074" v="30715" actId="164"/>
          <ac:spMkLst>
            <pc:docMk/>
            <pc:sldMk cId="696656585" sldId="2752"/>
            <ac:spMk id="9" creationId="{132A6225-83B0-2DD7-947D-C7DDD66F2032}"/>
          </ac:spMkLst>
        </pc:spChg>
        <pc:spChg chg="add mod">
          <ac:chgData name="Yaakov Stein" userId="aa8eff81-dd00-4034-86c1-c538d0b2e8f8" providerId="ADAL" clId="{DD3AF2AB-39B4-419A-824B-E9C1B5E3DBE6}" dt="2025-09-02T06:25:04.074" v="30715" actId="164"/>
          <ac:spMkLst>
            <pc:docMk/>
            <pc:sldMk cId="696656585" sldId="2752"/>
            <ac:spMk id="10" creationId="{E91AF9A1-881C-0427-5774-0D7A52AB9F78}"/>
          </ac:spMkLst>
        </pc:spChg>
        <pc:spChg chg="add mod">
          <ac:chgData name="Yaakov Stein" userId="aa8eff81-dd00-4034-86c1-c538d0b2e8f8" providerId="ADAL" clId="{DD3AF2AB-39B4-419A-824B-E9C1B5E3DBE6}" dt="2025-09-02T06:16:24.545" v="30669" actId="1076"/>
          <ac:spMkLst>
            <pc:docMk/>
            <pc:sldMk cId="696656585" sldId="2752"/>
            <ac:spMk id="11" creationId="{646AE08F-25AF-8CCC-C5F4-F51E166FB7E5}"/>
          </ac:spMkLst>
        </pc:spChg>
        <pc:spChg chg="add mod">
          <ac:chgData name="Yaakov Stein" userId="aa8eff81-dd00-4034-86c1-c538d0b2e8f8" providerId="ADAL" clId="{DD3AF2AB-39B4-419A-824B-E9C1B5E3DBE6}" dt="2025-09-02T06:25:04.074" v="30715" actId="164"/>
          <ac:spMkLst>
            <pc:docMk/>
            <pc:sldMk cId="696656585" sldId="2752"/>
            <ac:spMk id="22" creationId="{4932C8F8-59C0-3F7E-045E-A15C3BD6A3A5}"/>
          </ac:spMkLst>
        </pc:spChg>
        <pc:spChg chg="add mod">
          <ac:chgData name="Yaakov Stein" userId="aa8eff81-dd00-4034-86c1-c538d0b2e8f8" providerId="ADAL" clId="{DD3AF2AB-39B4-419A-824B-E9C1B5E3DBE6}" dt="2025-09-02T06:25:04.074" v="30715" actId="164"/>
          <ac:spMkLst>
            <pc:docMk/>
            <pc:sldMk cId="696656585" sldId="2752"/>
            <ac:spMk id="23" creationId="{196D79FD-E7E5-78AD-8AE3-D59B8E6D8F0D}"/>
          </ac:spMkLst>
        </pc:spChg>
        <pc:spChg chg="add mod">
          <ac:chgData name="Yaakov Stein" userId="aa8eff81-dd00-4034-86c1-c538d0b2e8f8" providerId="ADAL" clId="{DD3AF2AB-39B4-419A-824B-E9C1B5E3DBE6}" dt="2025-09-02T06:25:04.074" v="30715" actId="164"/>
          <ac:spMkLst>
            <pc:docMk/>
            <pc:sldMk cId="696656585" sldId="2752"/>
            <ac:spMk id="24" creationId="{AEABF7D1-D0EA-CFA3-57C4-21EEBF311244}"/>
          </ac:spMkLst>
        </pc:spChg>
        <pc:spChg chg="add mod">
          <ac:chgData name="Yaakov Stein" userId="aa8eff81-dd00-4034-86c1-c538d0b2e8f8" providerId="ADAL" clId="{DD3AF2AB-39B4-419A-824B-E9C1B5E3DBE6}" dt="2025-09-02T06:25:04.074" v="30715" actId="164"/>
          <ac:spMkLst>
            <pc:docMk/>
            <pc:sldMk cId="696656585" sldId="2752"/>
            <ac:spMk id="26" creationId="{BE75A329-1D66-30D2-9E5D-612AD82203D5}"/>
          </ac:spMkLst>
        </pc:spChg>
        <pc:spChg chg="add mod">
          <ac:chgData name="Yaakov Stein" userId="aa8eff81-dd00-4034-86c1-c538d0b2e8f8" providerId="ADAL" clId="{DD3AF2AB-39B4-419A-824B-E9C1B5E3DBE6}" dt="2025-09-02T06:25:36.627" v="30721" actId="1076"/>
          <ac:spMkLst>
            <pc:docMk/>
            <pc:sldMk cId="696656585" sldId="2752"/>
            <ac:spMk id="28" creationId="{17DB347D-27DB-01A2-0269-824944075CD0}"/>
          </ac:spMkLst>
        </pc:spChg>
        <pc:grpChg chg="mod">
          <ac:chgData name="Yaakov Stein" userId="aa8eff81-dd00-4034-86c1-c538d0b2e8f8" providerId="ADAL" clId="{DD3AF2AB-39B4-419A-824B-E9C1B5E3DBE6}" dt="2025-09-02T06:25:11.425" v="30716" actId="1076"/>
          <ac:grpSpMkLst>
            <pc:docMk/>
            <pc:sldMk cId="696656585" sldId="2752"/>
            <ac:grpSpMk id="27" creationId="{51B9F4A1-45AB-1B9C-3B07-9AA2D5CB0255}"/>
          </ac:grpSpMkLst>
        </pc:grpChg>
        <pc:grpChg chg="add mod">
          <ac:chgData name="Yaakov Stein" userId="aa8eff81-dd00-4034-86c1-c538d0b2e8f8" providerId="ADAL" clId="{DD3AF2AB-39B4-419A-824B-E9C1B5E3DBE6}" dt="2025-09-02T11:35:08.594" v="30928" actId="164"/>
          <ac:grpSpMkLst>
            <pc:docMk/>
            <pc:sldMk cId="696656585" sldId="2752"/>
            <ac:grpSpMk id="35" creationId="{C694BEF6-1B95-5FE3-AA77-2CA8F29BE153}"/>
          </ac:grpSpMkLst>
        </pc:grpChg>
        <pc:picChg chg="add mod">
          <ac:chgData name="Yaakov Stein" userId="aa8eff81-dd00-4034-86c1-c538d0b2e8f8" providerId="ADAL" clId="{DD3AF2AB-39B4-419A-824B-E9C1B5E3DBE6}" dt="2025-09-02T11:32:45.149" v="30919" actId="1076"/>
          <ac:picMkLst>
            <pc:docMk/>
            <pc:sldMk cId="696656585" sldId="2752"/>
            <ac:picMk id="30" creationId="{2A8AC2A0-5E6B-8DE6-746A-8E84BB6C4896}"/>
          </ac:picMkLst>
        </pc:picChg>
        <pc:picChg chg="add mod">
          <ac:chgData name="Yaakov Stein" userId="aa8eff81-dd00-4034-86c1-c538d0b2e8f8" providerId="ADAL" clId="{DD3AF2AB-39B4-419A-824B-E9C1B5E3DBE6}" dt="2025-09-02T11:34:14.613" v="30921" actId="1076"/>
          <ac:picMkLst>
            <pc:docMk/>
            <pc:sldMk cId="696656585" sldId="2752"/>
            <ac:picMk id="32" creationId="{D245004F-8767-ABC8-BA7B-47797D2EE42B}"/>
          </ac:picMkLst>
        </pc:picChg>
        <pc:picChg chg="add mod">
          <ac:chgData name="Yaakov Stein" userId="aa8eff81-dd00-4034-86c1-c538d0b2e8f8" providerId="ADAL" clId="{DD3AF2AB-39B4-419A-824B-E9C1B5E3DBE6}" dt="2025-09-02T11:35:08.594" v="30928" actId="164"/>
          <ac:picMkLst>
            <pc:docMk/>
            <pc:sldMk cId="696656585" sldId="2752"/>
            <ac:picMk id="33" creationId="{41D974F8-3D3D-1840-4DE1-25E8A8A7F100}"/>
          </ac:picMkLst>
        </pc:picChg>
        <pc:picChg chg="add mod">
          <ac:chgData name="Yaakov Stein" userId="aa8eff81-dd00-4034-86c1-c538d0b2e8f8" providerId="ADAL" clId="{DD3AF2AB-39B4-419A-824B-E9C1B5E3DBE6}" dt="2025-09-02T11:35:08.594" v="30928" actId="164"/>
          <ac:picMkLst>
            <pc:docMk/>
            <pc:sldMk cId="696656585" sldId="2752"/>
            <ac:picMk id="34" creationId="{61FD7AD3-2DDC-4FF2-1B45-655F33FF3957}"/>
          </ac:picMkLst>
        </pc:picChg>
        <pc:cxnChg chg="add mod">
          <ac:chgData name="Yaakov Stein" userId="aa8eff81-dd00-4034-86c1-c538d0b2e8f8" providerId="ADAL" clId="{DD3AF2AB-39B4-419A-824B-E9C1B5E3DBE6}" dt="2025-09-02T06:17:45.151" v="30676" actId="1582"/>
          <ac:cxnSpMkLst>
            <pc:docMk/>
            <pc:sldMk cId="696656585" sldId="2752"/>
            <ac:cxnSpMk id="13" creationId="{8F1360AB-FE06-C8B5-2D8D-59B7E572B8EE}"/>
          </ac:cxnSpMkLst>
        </pc:cxnChg>
        <pc:cxnChg chg="add mod">
          <ac:chgData name="Yaakov Stein" userId="aa8eff81-dd00-4034-86c1-c538d0b2e8f8" providerId="ADAL" clId="{DD3AF2AB-39B4-419A-824B-E9C1B5E3DBE6}" dt="2025-09-02T06:17:45.151" v="30676" actId="1582"/>
          <ac:cxnSpMkLst>
            <pc:docMk/>
            <pc:sldMk cId="696656585" sldId="2752"/>
            <ac:cxnSpMk id="15" creationId="{A419BB51-A36A-8893-F09D-BD98796251BB}"/>
          </ac:cxnSpMkLst>
        </pc:cxnChg>
        <pc:cxnChg chg="add mod">
          <ac:chgData name="Yaakov Stein" userId="aa8eff81-dd00-4034-86c1-c538d0b2e8f8" providerId="ADAL" clId="{DD3AF2AB-39B4-419A-824B-E9C1B5E3DBE6}" dt="2025-09-02T06:17:45.151" v="30676" actId="1582"/>
          <ac:cxnSpMkLst>
            <pc:docMk/>
            <pc:sldMk cId="696656585" sldId="2752"/>
            <ac:cxnSpMk id="17" creationId="{E86961CA-3D9C-30BA-31DD-6CC558EA3C8C}"/>
          </ac:cxnSpMkLst>
        </pc:cxnChg>
        <pc:cxnChg chg="add mod">
          <ac:chgData name="Yaakov Stein" userId="aa8eff81-dd00-4034-86c1-c538d0b2e8f8" providerId="ADAL" clId="{DD3AF2AB-39B4-419A-824B-E9C1B5E3DBE6}" dt="2025-09-02T06:17:45.151" v="30676" actId="1582"/>
          <ac:cxnSpMkLst>
            <pc:docMk/>
            <pc:sldMk cId="696656585" sldId="2752"/>
            <ac:cxnSpMk id="19" creationId="{C3F0DA4A-A4C7-470E-43CA-0A4DB444387A}"/>
          </ac:cxnSpMkLst>
        </pc:cxnChg>
        <pc:cxnChg chg="add mod">
          <ac:chgData name="Yaakov Stein" userId="aa8eff81-dd00-4034-86c1-c538d0b2e8f8" providerId="ADAL" clId="{DD3AF2AB-39B4-419A-824B-E9C1B5E3DBE6}" dt="2025-09-02T06:17:45.151" v="30676" actId="1582"/>
          <ac:cxnSpMkLst>
            <pc:docMk/>
            <pc:sldMk cId="696656585" sldId="2752"/>
            <ac:cxnSpMk id="21" creationId="{3E129BB2-45BD-C583-B914-EA708CE83FD2}"/>
          </ac:cxnSpMkLst>
        </pc:cxnChg>
      </pc:sldChg>
      <pc:sldChg chg="del">
        <pc:chgData name="Yaakov Stein" userId="aa8eff81-dd00-4034-86c1-c538d0b2e8f8" providerId="ADAL" clId="{DD3AF2AB-39B4-419A-824B-E9C1B5E3DBE6}" dt="2025-07-24T13:25:03.498" v="99" actId="47"/>
        <pc:sldMkLst>
          <pc:docMk/>
          <pc:sldMk cId="3844128998" sldId="2752"/>
        </pc:sldMkLst>
      </pc:sldChg>
      <pc:sldChg chg="del">
        <pc:chgData name="Yaakov Stein" userId="aa8eff81-dd00-4034-86c1-c538d0b2e8f8" providerId="ADAL" clId="{DD3AF2AB-39B4-419A-824B-E9C1B5E3DBE6}" dt="2025-07-24T13:25:03.498" v="99" actId="47"/>
        <pc:sldMkLst>
          <pc:docMk/>
          <pc:sldMk cId="1270991712" sldId="2753"/>
        </pc:sldMkLst>
      </pc:sldChg>
      <pc:sldChg chg="addSp delSp modSp new mod">
        <pc:chgData name="Yaakov Stein" userId="aa8eff81-dd00-4034-86c1-c538d0b2e8f8" providerId="ADAL" clId="{DD3AF2AB-39B4-419A-824B-E9C1B5E3DBE6}" dt="2025-08-28T15:06:10.074" v="28163" actId="6549"/>
        <pc:sldMkLst>
          <pc:docMk/>
          <pc:sldMk cId="2067103670" sldId="2753"/>
        </pc:sldMkLst>
        <pc:spChg chg="mod">
          <ac:chgData name="Yaakov Stein" userId="aa8eff81-dd00-4034-86c1-c538d0b2e8f8" providerId="ADAL" clId="{DD3AF2AB-39B4-419A-824B-E9C1B5E3DBE6}" dt="2025-08-25T08:40:04.558" v="23057" actId="20577"/>
          <ac:spMkLst>
            <pc:docMk/>
            <pc:sldMk cId="2067103670" sldId="2753"/>
            <ac:spMk id="2" creationId="{A3DC5740-B37E-F712-982F-797042247329}"/>
          </ac:spMkLst>
        </pc:spChg>
        <pc:spChg chg="mod">
          <ac:chgData name="Yaakov Stein" userId="aa8eff81-dd00-4034-86c1-c538d0b2e8f8" providerId="ADAL" clId="{DD3AF2AB-39B4-419A-824B-E9C1B5E3DBE6}" dt="2025-08-28T15:06:10.074" v="28163" actId="6549"/>
          <ac:spMkLst>
            <pc:docMk/>
            <pc:sldMk cId="2067103670" sldId="2753"/>
            <ac:spMk id="4" creationId="{11E88814-6BCF-8505-8D00-8F79C3700EF0}"/>
          </ac:spMkLst>
        </pc:spChg>
        <pc:spChg chg="add mod">
          <ac:chgData name="Yaakov Stein" userId="aa8eff81-dd00-4034-86c1-c538d0b2e8f8" providerId="ADAL" clId="{DD3AF2AB-39B4-419A-824B-E9C1B5E3DBE6}" dt="2025-08-25T08:33:48.873" v="22826" actId="1076"/>
          <ac:spMkLst>
            <pc:docMk/>
            <pc:sldMk cId="2067103670" sldId="2753"/>
            <ac:spMk id="5" creationId="{40A9A587-79B7-2AD3-D280-DF9781CD6C5E}"/>
          </ac:spMkLst>
        </pc:spChg>
        <pc:spChg chg="add mod">
          <ac:chgData name="Yaakov Stein" userId="aa8eff81-dd00-4034-86c1-c538d0b2e8f8" providerId="ADAL" clId="{DD3AF2AB-39B4-419A-824B-E9C1B5E3DBE6}" dt="2025-08-25T08:35:41.440" v="22897" actId="1035"/>
          <ac:spMkLst>
            <pc:docMk/>
            <pc:sldMk cId="2067103670" sldId="2753"/>
            <ac:spMk id="6" creationId="{E939034A-362E-4005-F2B6-22EBC7BE8410}"/>
          </ac:spMkLst>
        </pc:spChg>
        <pc:spChg chg="add mod">
          <ac:chgData name="Yaakov Stein" userId="aa8eff81-dd00-4034-86c1-c538d0b2e8f8" providerId="ADAL" clId="{DD3AF2AB-39B4-419A-824B-E9C1B5E3DBE6}" dt="2025-08-25T08:34:21.512" v="22876" actId="1076"/>
          <ac:spMkLst>
            <pc:docMk/>
            <pc:sldMk cId="2067103670" sldId="2753"/>
            <ac:spMk id="7" creationId="{15860B30-E4E6-082D-EF78-8F89BB6A0966}"/>
          </ac:spMkLst>
        </pc:spChg>
        <pc:spChg chg="add mod">
          <ac:chgData name="Yaakov Stein" userId="aa8eff81-dd00-4034-86c1-c538d0b2e8f8" providerId="ADAL" clId="{DD3AF2AB-39B4-419A-824B-E9C1B5E3DBE6}" dt="2025-08-25T08:35:30.382" v="22895" actId="1037"/>
          <ac:spMkLst>
            <pc:docMk/>
            <pc:sldMk cId="2067103670" sldId="2753"/>
            <ac:spMk id="8" creationId="{F14F63F7-BDD1-34ED-2725-B9AD3B16FB35}"/>
          </ac:spMkLst>
        </pc:spChg>
        <pc:spChg chg="add mod">
          <ac:chgData name="Yaakov Stein" userId="aa8eff81-dd00-4034-86c1-c538d0b2e8f8" providerId="ADAL" clId="{DD3AF2AB-39B4-419A-824B-E9C1B5E3DBE6}" dt="2025-08-25T08:36:29.276" v="22908" actId="1037"/>
          <ac:spMkLst>
            <pc:docMk/>
            <pc:sldMk cId="2067103670" sldId="2753"/>
            <ac:spMk id="13" creationId="{8421F2E6-2408-EB09-95D5-B23ACB361F7E}"/>
          </ac:spMkLst>
        </pc:spChg>
        <pc:spChg chg="add mod">
          <ac:chgData name="Yaakov Stein" userId="aa8eff81-dd00-4034-86c1-c538d0b2e8f8" providerId="ADAL" clId="{DD3AF2AB-39B4-419A-824B-E9C1B5E3DBE6}" dt="2025-08-25T08:36:29.276" v="22908" actId="1037"/>
          <ac:spMkLst>
            <pc:docMk/>
            <pc:sldMk cId="2067103670" sldId="2753"/>
            <ac:spMk id="14" creationId="{6FDA855D-2CFF-331D-3D30-A5F5E78E718E}"/>
          </ac:spMkLst>
        </pc:spChg>
        <pc:spChg chg="add mod">
          <ac:chgData name="Yaakov Stein" userId="aa8eff81-dd00-4034-86c1-c538d0b2e8f8" providerId="ADAL" clId="{DD3AF2AB-39B4-419A-824B-E9C1B5E3DBE6}" dt="2025-08-25T08:36:29.276" v="22908" actId="1037"/>
          <ac:spMkLst>
            <pc:docMk/>
            <pc:sldMk cId="2067103670" sldId="2753"/>
            <ac:spMk id="15" creationId="{26B94E42-F466-CC88-0E30-E281408B1CB8}"/>
          </ac:spMkLst>
        </pc:spChg>
        <pc:spChg chg="add mod">
          <ac:chgData name="Yaakov Stein" userId="aa8eff81-dd00-4034-86c1-c538d0b2e8f8" providerId="ADAL" clId="{DD3AF2AB-39B4-419A-824B-E9C1B5E3DBE6}" dt="2025-08-25T08:36:29.276" v="22908" actId="1037"/>
          <ac:spMkLst>
            <pc:docMk/>
            <pc:sldMk cId="2067103670" sldId="2753"/>
            <ac:spMk id="16" creationId="{25C257A6-3F20-A08B-ECFB-DF0E891829FB}"/>
          </ac:spMkLst>
        </pc:spChg>
        <pc:spChg chg="add mod">
          <ac:chgData name="Yaakov Stein" userId="aa8eff81-dd00-4034-86c1-c538d0b2e8f8" providerId="ADAL" clId="{DD3AF2AB-39B4-419A-824B-E9C1B5E3DBE6}" dt="2025-08-25T08:36:55.922" v="22934" actId="1038"/>
          <ac:spMkLst>
            <pc:docMk/>
            <pc:sldMk cId="2067103670" sldId="2753"/>
            <ac:spMk id="17" creationId="{EE66D83E-A53A-45EF-1378-EF0957214278}"/>
          </ac:spMkLst>
        </pc:spChg>
        <pc:spChg chg="add mod">
          <ac:chgData name="Yaakov Stein" userId="aa8eff81-dd00-4034-86c1-c538d0b2e8f8" providerId="ADAL" clId="{DD3AF2AB-39B4-419A-824B-E9C1B5E3DBE6}" dt="2025-08-25T08:36:55.922" v="22934" actId="1038"/>
          <ac:spMkLst>
            <pc:docMk/>
            <pc:sldMk cId="2067103670" sldId="2753"/>
            <ac:spMk id="18" creationId="{28E1A413-3E91-D090-667F-855F42E78EBB}"/>
          </ac:spMkLst>
        </pc:spChg>
        <pc:spChg chg="add mod">
          <ac:chgData name="Yaakov Stein" userId="aa8eff81-dd00-4034-86c1-c538d0b2e8f8" providerId="ADAL" clId="{DD3AF2AB-39B4-419A-824B-E9C1B5E3DBE6}" dt="2025-08-25T08:36:55.922" v="22934" actId="1038"/>
          <ac:spMkLst>
            <pc:docMk/>
            <pc:sldMk cId="2067103670" sldId="2753"/>
            <ac:spMk id="19" creationId="{6B85A2F3-5F6F-500C-4CD9-000791EE9A6C}"/>
          </ac:spMkLst>
        </pc:spChg>
        <pc:spChg chg="add mod">
          <ac:chgData name="Yaakov Stein" userId="aa8eff81-dd00-4034-86c1-c538d0b2e8f8" providerId="ADAL" clId="{DD3AF2AB-39B4-419A-824B-E9C1B5E3DBE6}" dt="2025-08-25T08:36:55.922" v="22934" actId="1038"/>
          <ac:spMkLst>
            <pc:docMk/>
            <pc:sldMk cId="2067103670" sldId="2753"/>
            <ac:spMk id="20" creationId="{B38C6CF3-155C-D341-E61A-906E7C53CE45}"/>
          </ac:spMkLst>
        </pc:spChg>
        <pc:spChg chg="add mod">
          <ac:chgData name="Yaakov Stein" userId="aa8eff81-dd00-4034-86c1-c538d0b2e8f8" providerId="ADAL" clId="{DD3AF2AB-39B4-419A-824B-E9C1B5E3DBE6}" dt="2025-08-25T08:36:55.922" v="22934" actId="1038"/>
          <ac:spMkLst>
            <pc:docMk/>
            <pc:sldMk cId="2067103670" sldId="2753"/>
            <ac:spMk id="21" creationId="{C57006AB-CD31-63D6-88A5-F6A3644144A1}"/>
          </ac:spMkLst>
        </pc:spChg>
        <pc:spChg chg="add mod">
          <ac:chgData name="Yaakov Stein" userId="aa8eff81-dd00-4034-86c1-c538d0b2e8f8" providerId="ADAL" clId="{DD3AF2AB-39B4-419A-824B-E9C1B5E3DBE6}" dt="2025-08-25T08:36:55.922" v="22934" actId="1038"/>
          <ac:spMkLst>
            <pc:docMk/>
            <pc:sldMk cId="2067103670" sldId="2753"/>
            <ac:spMk id="22" creationId="{1634020C-CF0D-0197-656F-DB47EA70A41A}"/>
          </ac:spMkLst>
        </pc:spChg>
        <pc:spChg chg="add mod">
          <ac:chgData name="Yaakov Stein" userId="aa8eff81-dd00-4034-86c1-c538d0b2e8f8" providerId="ADAL" clId="{DD3AF2AB-39B4-419A-824B-E9C1B5E3DBE6}" dt="2025-08-25T08:36:55.922" v="22934" actId="1038"/>
          <ac:spMkLst>
            <pc:docMk/>
            <pc:sldMk cId="2067103670" sldId="2753"/>
            <ac:spMk id="23" creationId="{578C5FC0-4C12-28E6-2369-26A398E17028}"/>
          </ac:spMkLst>
        </pc:spChg>
        <pc:spChg chg="add mod">
          <ac:chgData name="Yaakov Stein" userId="aa8eff81-dd00-4034-86c1-c538d0b2e8f8" providerId="ADAL" clId="{DD3AF2AB-39B4-419A-824B-E9C1B5E3DBE6}" dt="2025-08-25T08:36:55.922" v="22934" actId="1038"/>
          <ac:spMkLst>
            <pc:docMk/>
            <pc:sldMk cId="2067103670" sldId="2753"/>
            <ac:spMk id="24" creationId="{B6DFC969-3A27-FAC4-39A6-27A62A185BF8}"/>
          </ac:spMkLst>
        </pc:spChg>
        <pc:spChg chg="add mod">
          <ac:chgData name="Yaakov Stein" userId="aa8eff81-dd00-4034-86c1-c538d0b2e8f8" providerId="ADAL" clId="{DD3AF2AB-39B4-419A-824B-E9C1B5E3DBE6}" dt="2025-08-25T08:37:30.786" v="22967" actId="1036"/>
          <ac:spMkLst>
            <pc:docMk/>
            <pc:sldMk cId="2067103670" sldId="2753"/>
            <ac:spMk id="26" creationId="{152E82AF-60F7-D07F-93B4-7B1F4735EC4F}"/>
          </ac:spMkLst>
        </pc:spChg>
        <pc:spChg chg="add mod">
          <ac:chgData name="Yaakov Stein" userId="aa8eff81-dd00-4034-86c1-c538d0b2e8f8" providerId="ADAL" clId="{DD3AF2AB-39B4-419A-824B-E9C1B5E3DBE6}" dt="2025-08-25T08:37:30.786" v="22967" actId="1036"/>
          <ac:spMkLst>
            <pc:docMk/>
            <pc:sldMk cId="2067103670" sldId="2753"/>
            <ac:spMk id="28" creationId="{5A01E9D0-606D-F223-B9AE-A069800B2954}"/>
          </ac:spMkLst>
        </pc:spChg>
        <pc:spChg chg="add mod">
          <ac:chgData name="Yaakov Stein" userId="aa8eff81-dd00-4034-86c1-c538d0b2e8f8" providerId="ADAL" clId="{DD3AF2AB-39B4-419A-824B-E9C1B5E3DBE6}" dt="2025-08-25T08:37:30.786" v="22967" actId="1036"/>
          <ac:spMkLst>
            <pc:docMk/>
            <pc:sldMk cId="2067103670" sldId="2753"/>
            <ac:spMk id="31" creationId="{64615E3C-A237-102B-23E3-89024442B142}"/>
          </ac:spMkLst>
        </pc:spChg>
        <pc:spChg chg="add mod">
          <ac:chgData name="Yaakov Stein" userId="aa8eff81-dd00-4034-86c1-c538d0b2e8f8" providerId="ADAL" clId="{DD3AF2AB-39B4-419A-824B-E9C1B5E3DBE6}" dt="2025-08-25T08:37:30.786" v="22967" actId="1036"/>
          <ac:spMkLst>
            <pc:docMk/>
            <pc:sldMk cId="2067103670" sldId="2753"/>
            <ac:spMk id="32" creationId="{DAC165C1-B44D-80F3-9489-CE5DBE46B0C0}"/>
          </ac:spMkLst>
        </pc:spChg>
        <pc:spChg chg="add mod">
          <ac:chgData name="Yaakov Stein" userId="aa8eff81-dd00-4034-86c1-c538d0b2e8f8" providerId="ADAL" clId="{DD3AF2AB-39B4-419A-824B-E9C1B5E3DBE6}" dt="2025-08-25T08:37:30.786" v="22967" actId="1036"/>
          <ac:spMkLst>
            <pc:docMk/>
            <pc:sldMk cId="2067103670" sldId="2753"/>
            <ac:spMk id="33" creationId="{0C2846C6-A891-D169-7216-388D9C7D96E5}"/>
          </ac:spMkLst>
        </pc:spChg>
        <pc:spChg chg="add mod">
          <ac:chgData name="Yaakov Stein" userId="aa8eff81-dd00-4034-86c1-c538d0b2e8f8" providerId="ADAL" clId="{DD3AF2AB-39B4-419A-824B-E9C1B5E3DBE6}" dt="2025-08-25T08:37:30.786" v="22967" actId="1036"/>
          <ac:spMkLst>
            <pc:docMk/>
            <pc:sldMk cId="2067103670" sldId="2753"/>
            <ac:spMk id="34" creationId="{6FADB7EC-55DE-BCCF-2611-A2B5FBBDA5BF}"/>
          </ac:spMkLst>
        </pc:spChg>
        <pc:spChg chg="add mod">
          <ac:chgData name="Yaakov Stein" userId="aa8eff81-dd00-4034-86c1-c538d0b2e8f8" providerId="ADAL" clId="{DD3AF2AB-39B4-419A-824B-E9C1B5E3DBE6}" dt="2025-08-25T08:37:30.786" v="22967" actId="1036"/>
          <ac:spMkLst>
            <pc:docMk/>
            <pc:sldMk cId="2067103670" sldId="2753"/>
            <ac:spMk id="35" creationId="{2194F66A-A552-C129-2287-52A4934497CF}"/>
          </ac:spMkLst>
        </pc:spChg>
        <pc:spChg chg="add mod">
          <ac:chgData name="Yaakov Stein" userId="aa8eff81-dd00-4034-86c1-c538d0b2e8f8" providerId="ADAL" clId="{DD3AF2AB-39B4-419A-824B-E9C1B5E3DBE6}" dt="2025-08-25T08:37:30.786" v="22967" actId="1036"/>
          <ac:spMkLst>
            <pc:docMk/>
            <pc:sldMk cId="2067103670" sldId="2753"/>
            <ac:spMk id="38" creationId="{0F29C396-AE54-9CEE-4FA1-7242F9368EAB}"/>
          </ac:spMkLst>
        </pc:spChg>
        <pc:spChg chg="add mod">
          <ac:chgData name="Yaakov Stein" userId="aa8eff81-dd00-4034-86c1-c538d0b2e8f8" providerId="ADAL" clId="{DD3AF2AB-39B4-419A-824B-E9C1B5E3DBE6}" dt="2025-08-25T08:37:30.786" v="22967" actId="1036"/>
          <ac:spMkLst>
            <pc:docMk/>
            <pc:sldMk cId="2067103670" sldId="2753"/>
            <ac:spMk id="39" creationId="{97F178C5-1D6C-4B2C-83CB-15795021CB94}"/>
          </ac:spMkLst>
        </pc:spChg>
        <pc:spChg chg="add mod">
          <ac:chgData name="Yaakov Stein" userId="aa8eff81-dd00-4034-86c1-c538d0b2e8f8" providerId="ADAL" clId="{DD3AF2AB-39B4-419A-824B-E9C1B5E3DBE6}" dt="2025-08-25T08:37:30.786" v="22967" actId="1036"/>
          <ac:spMkLst>
            <pc:docMk/>
            <pc:sldMk cId="2067103670" sldId="2753"/>
            <ac:spMk id="40" creationId="{BC92F679-8C99-98B9-FF82-6DA2888C709F}"/>
          </ac:spMkLst>
        </pc:spChg>
        <pc:spChg chg="add mod">
          <ac:chgData name="Yaakov Stein" userId="aa8eff81-dd00-4034-86c1-c538d0b2e8f8" providerId="ADAL" clId="{DD3AF2AB-39B4-419A-824B-E9C1B5E3DBE6}" dt="2025-08-25T08:37:59.610" v="22970" actId="207"/>
          <ac:spMkLst>
            <pc:docMk/>
            <pc:sldMk cId="2067103670" sldId="2753"/>
            <ac:spMk id="41" creationId="{CE5A3761-3712-C0E6-D75A-65ED6415287E}"/>
          </ac:spMkLst>
        </pc:spChg>
      </pc:sldChg>
      <pc:sldChg chg="addSp modSp new mod">
        <pc:chgData name="Yaakov Stein" userId="aa8eff81-dd00-4034-86c1-c538d0b2e8f8" providerId="ADAL" clId="{DD3AF2AB-39B4-419A-824B-E9C1B5E3DBE6}" dt="2025-09-02T11:50:42.373" v="31265" actId="20577"/>
        <pc:sldMkLst>
          <pc:docMk/>
          <pc:sldMk cId="1577463560" sldId="2754"/>
        </pc:sldMkLst>
        <pc:spChg chg="mod">
          <ac:chgData name="Yaakov Stein" userId="aa8eff81-dd00-4034-86c1-c538d0b2e8f8" providerId="ADAL" clId="{DD3AF2AB-39B4-419A-824B-E9C1B5E3DBE6}" dt="2025-09-02T11:50:42.373" v="31265" actId="20577"/>
          <ac:spMkLst>
            <pc:docMk/>
            <pc:sldMk cId="1577463560" sldId="2754"/>
            <ac:spMk id="4" creationId="{4B8B1AFF-ED77-99A8-B750-A44747DFFB71}"/>
          </ac:spMkLst>
        </pc:spChg>
        <pc:spChg chg="add mod">
          <ac:chgData name="Yaakov Stein" userId="aa8eff81-dd00-4034-86c1-c538d0b2e8f8" providerId="ADAL" clId="{DD3AF2AB-39B4-419A-824B-E9C1B5E3DBE6}" dt="2025-08-28T15:07:22.057" v="28168" actId="1076"/>
          <ac:spMkLst>
            <pc:docMk/>
            <pc:sldMk cId="1577463560" sldId="2754"/>
            <ac:spMk id="5" creationId="{E5C10640-4ABB-844A-A8F3-824903AF31D2}"/>
          </ac:spMkLst>
        </pc:spChg>
      </pc:sldChg>
      <pc:sldChg chg="addSp modSp add mod">
        <pc:chgData name="Yaakov Stein" userId="aa8eff81-dd00-4034-86c1-c538d0b2e8f8" providerId="ADAL" clId="{DD3AF2AB-39B4-419A-824B-E9C1B5E3DBE6}" dt="2025-09-02T11:51:25.513" v="31277" actId="20577"/>
        <pc:sldMkLst>
          <pc:docMk/>
          <pc:sldMk cId="122706739" sldId="2755"/>
        </pc:sldMkLst>
        <pc:spChg chg="mod">
          <ac:chgData name="Yaakov Stein" userId="aa8eff81-dd00-4034-86c1-c538d0b2e8f8" providerId="ADAL" clId="{DD3AF2AB-39B4-419A-824B-E9C1B5E3DBE6}" dt="2025-09-02T11:51:25.513" v="31277" actId="20577"/>
          <ac:spMkLst>
            <pc:docMk/>
            <pc:sldMk cId="122706739" sldId="2755"/>
            <ac:spMk id="4" creationId="{327547B0-EFF9-4B3A-6DA6-063CFCC962B0}"/>
          </ac:spMkLst>
        </pc:spChg>
        <pc:spChg chg="add mod">
          <ac:chgData name="Yaakov Stein" userId="aa8eff81-dd00-4034-86c1-c538d0b2e8f8" providerId="ADAL" clId="{DD3AF2AB-39B4-419A-824B-E9C1B5E3DBE6}" dt="2025-08-28T15:07:14.556" v="28167" actId="1076"/>
          <ac:spMkLst>
            <pc:docMk/>
            <pc:sldMk cId="122706739" sldId="2755"/>
            <ac:spMk id="5" creationId="{EC078F79-8B2B-D131-575D-EAFE08920487}"/>
          </ac:spMkLst>
        </pc:spChg>
      </pc:sldChg>
      <pc:sldChg chg="addSp modSp new mod">
        <pc:chgData name="Yaakov Stein" userId="aa8eff81-dd00-4034-86c1-c538d0b2e8f8" providerId="ADAL" clId="{DD3AF2AB-39B4-419A-824B-E9C1B5E3DBE6}" dt="2025-08-25T08:00:23.365" v="21408" actId="1076"/>
        <pc:sldMkLst>
          <pc:docMk/>
          <pc:sldMk cId="1457052915" sldId="2756"/>
        </pc:sldMkLst>
        <pc:spChg chg="mod">
          <ac:chgData name="Yaakov Stein" userId="aa8eff81-dd00-4034-86c1-c538d0b2e8f8" providerId="ADAL" clId="{DD3AF2AB-39B4-419A-824B-E9C1B5E3DBE6}" dt="2025-08-25T07:59:10.101" v="21380" actId="207"/>
          <ac:spMkLst>
            <pc:docMk/>
            <pc:sldMk cId="1457052915" sldId="2756"/>
            <ac:spMk id="3" creationId="{F67862FA-C2E6-9C61-3C10-E8CFBFFE5B82}"/>
          </ac:spMkLst>
        </pc:spChg>
        <pc:spChg chg="add mod">
          <ac:chgData name="Yaakov Stein" userId="aa8eff81-dd00-4034-86c1-c538d0b2e8f8" providerId="ADAL" clId="{DD3AF2AB-39B4-419A-824B-E9C1B5E3DBE6}" dt="2025-08-24T13:47:55.812" v="21224" actId="1076"/>
          <ac:spMkLst>
            <pc:docMk/>
            <pc:sldMk cId="1457052915" sldId="2756"/>
            <ac:spMk id="5" creationId="{E4ACAB53-3D89-4638-E96F-CD5941F02019}"/>
          </ac:spMkLst>
        </pc:spChg>
        <pc:spChg chg="add mod">
          <ac:chgData name="Yaakov Stein" userId="aa8eff81-dd00-4034-86c1-c538d0b2e8f8" providerId="ADAL" clId="{DD3AF2AB-39B4-419A-824B-E9C1B5E3DBE6}" dt="2025-08-25T07:59:45.990" v="21383" actId="1582"/>
          <ac:spMkLst>
            <pc:docMk/>
            <pc:sldMk cId="1457052915" sldId="2756"/>
            <ac:spMk id="6" creationId="{08452F2F-A9C1-AA6C-8FA3-0641C70CE4C4}"/>
          </ac:spMkLst>
        </pc:spChg>
        <pc:spChg chg="add mod">
          <ac:chgData name="Yaakov Stein" userId="aa8eff81-dd00-4034-86c1-c538d0b2e8f8" providerId="ADAL" clId="{DD3AF2AB-39B4-419A-824B-E9C1B5E3DBE6}" dt="2025-08-25T08:00:23.365" v="21408" actId="1076"/>
          <ac:spMkLst>
            <pc:docMk/>
            <pc:sldMk cId="1457052915" sldId="2756"/>
            <ac:spMk id="7" creationId="{2D029341-3F0C-8009-1532-D5353571A247}"/>
          </ac:spMkLst>
        </pc:spChg>
      </pc:sldChg>
      <pc:sldChg chg="modSp new mod">
        <pc:chgData name="Yaakov Stein" userId="aa8eff81-dd00-4034-86c1-c538d0b2e8f8" providerId="ADAL" clId="{DD3AF2AB-39B4-419A-824B-E9C1B5E3DBE6}" dt="2025-08-25T13:49:37.915" v="25666" actId="404"/>
        <pc:sldMkLst>
          <pc:docMk/>
          <pc:sldMk cId="2820501485" sldId="2757"/>
        </pc:sldMkLst>
        <pc:spChg chg="mod">
          <ac:chgData name="Yaakov Stein" userId="aa8eff81-dd00-4034-86c1-c538d0b2e8f8" providerId="ADAL" clId="{DD3AF2AB-39B4-419A-824B-E9C1B5E3DBE6}" dt="2025-08-17T15:20:04.722" v="20362" actId="20577"/>
          <ac:spMkLst>
            <pc:docMk/>
            <pc:sldMk cId="2820501485" sldId="2757"/>
            <ac:spMk id="2" creationId="{BA1AA1D7-DB3E-71C6-663E-297296A452A3}"/>
          </ac:spMkLst>
        </pc:spChg>
        <pc:spChg chg="mod">
          <ac:chgData name="Yaakov Stein" userId="aa8eff81-dd00-4034-86c1-c538d0b2e8f8" providerId="ADAL" clId="{DD3AF2AB-39B4-419A-824B-E9C1B5E3DBE6}" dt="2025-08-25T13:49:37.915" v="25666" actId="404"/>
          <ac:spMkLst>
            <pc:docMk/>
            <pc:sldMk cId="2820501485" sldId="2757"/>
            <ac:spMk id="4" creationId="{367F5744-35EE-EAD0-C3BE-C57BC5D5B062}"/>
          </ac:spMkLst>
        </pc:spChg>
      </pc:sldChg>
      <pc:sldChg chg="addSp delSp modSp add mod">
        <pc:chgData name="Yaakov Stein" userId="aa8eff81-dd00-4034-86c1-c538d0b2e8f8" providerId="ADAL" clId="{DD3AF2AB-39B4-419A-824B-E9C1B5E3DBE6}" dt="2025-08-25T08:26:57.993" v="22570" actId="1076"/>
        <pc:sldMkLst>
          <pc:docMk/>
          <pc:sldMk cId="3434283723" sldId="2758"/>
        </pc:sldMkLst>
        <pc:spChg chg="mod">
          <ac:chgData name="Yaakov Stein" userId="aa8eff81-dd00-4034-86c1-c538d0b2e8f8" providerId="ADAL" clId="{DD3AF2AB-39B4-419A-824B-E9C1B5E3DBE6}" dt="2025-08-25T08:08:01.173" v="21516" actId="20577"/>
          <ac:spMkLst>
            <pc:docMk/>
            <pc:sldMk cId="3434283723" sldId="2758"/>
            <ac:spMk id="2" creationId="{3303CF95-B198-BC5C-A496-4CED7849A8BE}"/>
          </ac:spMkLst>
        </pc:spChg>
        <pc:spChg chg="add mod">
          <ac:chgData name="Yaakov Stein" userId="aa8eff81-dd00-4034-86c1-c538d0b2e8f8" providerId="ADAL" clId="{DD3AF2AB-39B4-419A-824B-E9C1B5E3DBE6}" dt="2025-08-25T08:26:57.993" v="22570" actId="1076"/>
          <ac:spMkLst>
            <pc:docMk/>
            <pc:sldMk cId="3434283723" sldId="2758"/>
            <ac:spMk id="3" creationId="{9E3AC65A-186E-842D-01DF-7E8C0B9661F3}"/>
          </ac:spMkLst>
        </pc:spChg>
        <pc:spChg chg="add mod">
          <ac:chgData name="Yaakov Stein" userId="aa8eff81-dd00-4034-86c1-c538d0b2e8f8" providerId="ADAL" clId="{DD3AF2AB-39B4-419A-824B-E9C1B5E3DBE6}" dt="2025-08-24T18:17:23.291" v="21310" actId="1076"/>
          <ac:spMkLst>
            <pc:docMk/>
            <pc:sldMk cId="3434283723" sldId="2758"/>
            <ac:spMk id="4" creationId="{4D107A56-5CD1-ABBA-9983-DDF7D5B82E4E}"/>
          </ac:spMkLst>
        </pc:spChg>
        <pc:spChg chg="add mod">
          <ac:chgData name="Yaakov Stein" userId="aa8eff81-dd00-4034-86c1-c538d0b2e8f8" providerId="ADAL" clId="{DD3AF2AB-39B4-419A-824B-E9C1B5E3DBE6}" dt="2025-08-24T18:18:58.376" v="21330" actId="1076"/>
          <ac:spMkLst>
            <pc:docMk/>
            <pc:sldMk cId="3434283723" sldId="2758"/>
            <ac:spMk id="8" creationId="{A91813FC-DD49-9A2E-44B3-3DD5C50E6104}"/>
          </ac:spMkLst>
        </pc:spChg>
        <pc:spChg chg="add mod">
          <ac:chgData name="Yaakov Stein" userId="aa8eff81-dd00-4034-86c1-c538d0b2e8f8" providerId="ADAL" clId="{DD3AF2AB-39B4-419A-824B-E9C1B5E3DBE6}" dt="2025-08-24T18:19:11.760" v="21335" actId="20577"/>
          <ac:spMkLst>
            <pc:docMk/>
            <pc:sldMk cId="3434283723" sldId="2758"/>
            <ac:spMk id="9" creationId="{0EE7D60A-3232-E0D8-11A1-5F93B48F5179}"/>
          </ac:spMkLst>
        </pc:spChg>
        <pc:spChg chg="add mod">
          <ac:chgData name="Yaakov Stein" userId="aa8eff81-dd00-4034-86c1-c538d0b2e8f8" providerId="ADAL" clId="{DD3AF2AB-39B4-419A-824B-E9C1B5E3DBE6}" dt="2025-08-24T18:19:53.895" v="21343" actId="1076"/>
          <ac:spMkLst>
            <pc:docMk/>
            <pc:sldMk cId="3434283723" sldId="2758"/>
            <ac:spMk id="10" creationId="{C5B8EC2A-7B08-B147-A0D1-988D290C6B68}"/>
          </ac:spMkLst>
        </pc:spChg>
        <pc:spChg chg="add mod">
          <ac:chgData name="Yaakov Stein" userId="aa8eff81-dd00-4034-86c1-c538d0b2e8f8" providerId="ADAL" clId="{DD3AF2AB-39B4-419A-824B-E9C1B5E3DBE6}" dt="2025-08-24T18:20:19.519" v="21350" actId="1035"/>
          <ac:spMkLst>
            <pc:docMk/>
            <pc:sldMk cId="3434283723" sldId="2758"/>
            <ac:spMk id="11" creationId="{D4BA85CF-9FC2-4677-ADC7-E70ABB3B8B1B}"/>
          </ac:spMkLst>
        </pc:spChg>
        <pc:spChg chg="add mod">
          <ac:chgData name="Yaakov Stein" userId="aa8eff81-dd00-4034-86c1-c538d0b2e8f8" providerId="ADAL" clId="{DD3AF2AB-39B4-419A-824B-E9C1B5E3DBE6}" dt="2025-08-24T18:25:33.548" v="21367" actId="1076"/>
          <ac:spMkLst>
            <pc:docMk/>
            <pc:sldMk cId="3434283723" sldId="2758"/>
            <ac:spMk id="12" creationId="{3E2E8EAB-1162-5B0E-EE82-B5AC7AC6E527}"/>
          </ac:spMkLst>
        </pc:spChg>
        <pc:spChg chg="add mod">
          <ac:chgData name="Yaakov Stein" userId="aa8eff81-dd00-4034-86c1-c538d0b2e8f8" providerId="ADAL" clId="{DD3AF2AB-39B4-419A-824B-E9C1B5E3DBE6}" dt="2025-08-24T18:25:49.106" v="21369" actId="1076"/>
          <ac:spMkLst>
            <pc:docMk/>
            <pc:sldMk cId="3434283723" sldId="2758"/>
            <ac:spMk id="13" creationId="{CE651918-B0C1-185B-43FB-7CC5DA41BF28}"/>
          </ac:spMkLst>
        </pc:spChg>
        <pc:cxnChg chg="add mod">
          <ac:chgData name="Yaakov Stein" userId="aa8eff81-dd00-4034-86c1-c538d0b2e8f8" providerId="ADAL" clId="{DD3AF2AB-39B4-419A-824B-E9C1B5E3DBE6}" dt="2025-08-24T18:17:51.723" v="21312" actId="1582"/>
          <ac:cxnSpMkLst>
            <pc:docMk/>
            <pc:sldMk cId="3434283723" sldId="2758"/>
            <ac:cxnSpMk id="6" creationId="{12E246DE-A823-A338-4986-143007ABD2B8}"/>
          </ac:cxnSpMkLst>
        </pc:cxnChg>
        <pc:cxnChg chg="add mod">
          <ac:chgData name="Yaakov Stein" userId="aa8eff81-dd00-4034-86c1-c538d0b2e8f8" providerId="ADAL" clId="{DD3AF2AB-39B4-419A-824B-E9C1B5E3DBE6}" dt="2025-08-24T18:18:40.102" v="21319" actId="1076"/>
          <ac:cxnSpMkLst>
            <pc:docMk/>
            <pc:sldMk cId="3434283723" sldId="2758"/>
            <ac:cxnSpMk id="7" creationId="{E8883C2D-EB57-8056-A9DB-A52E23989376}"/>
          </ac:cxnSpMkLst>
        </pc:cxnChg>
      </pc:sldChg>
      <pc:sldChg chg="modSp new mod">
        <pc:chgData name="Yaakov Stein" userId="aa8eff81-dd00-4034-86c1-c538d0b2e8f8" providerId="ADAL" clId="{DD3AF2AB-39B4-419A-824B-E9C1B5E3DBE6}" dt="2025-08-25T12:54:57.346" v="23717" actId="6549"/>
        <pc:sldMkLst>
          <pc:docMk/>
          <pc:sldMk cId="1456063692" sldId="2759"/>
        </pc:sldMkLst>
        <pc:spChg chg="mod">
          <ac:chgData name="Yaakov Stein" userId="aa8eff81-dd00-4034-86c1-c538d0b2e8f8" providerId="ADAL" clId="{DD3AF2AB-39B4-419A-824B-E9C1B5E3DBE6}" dt="2025-08-25T08:11:01.467" v="21555" actId="20577"/>
          <ac:spMkLst>
            <pc:docMk/>
            <pc:sldMk cId="1456063692" sldId="2759"/>
            <ac:spMk id="2" creationId="{D4028087-E3B2-30D6-597A-AE25970CB33F}"/>
          </ac:spMkLst>
        </pc:spChg>
        <pc:spChg chg="mod">
          <ac:chgData name="Yaakov Stein" userId="aa8eff81-dd00-4034-86c1-c538d0b2e8f8" providerId="ADAL" clId="{DD3AF2AB-39B4-419A-824B-E9C1B5E3DBE6}" dt="2025-08-25T12:54:57.346" v="23717" actId="6549"/>
          <ac:spMkLst>
            <pc:docMk/>
            <pc:sldMk cId="1456063692" sldId="2759"/>
            <ac:spMk id="4" creationId="{E2B0E3C8-D8C0-092D-E2AF-3135F325BCE4}"/>
          </ac:spMkLst>
        </pc:spChg>
      </pc:sldChg>
      <pc:sldChg chg="delSp modSp add mod">
        <pc:chgData name="Yaakov Stein" userId="aa8eff81-dd00-4034-86c1-c538d0b2e8f8" providerId="ADAL" clId="{DD3AF2AB-39B4-419A-824B-E9C1B5E3DBE6}" dt="2025-08-25T08:49:49.029" v="23641" actId="948"/>
        <pc:sldMkLst>
          <pc:docMk/>
          <pc:sldMk cId="3520020774" sldId="2760"/>
        </pc:sldMkLst>
        <pc:spChg chg="mod">
          <ac:chgData name="Yaakov Stein" userId="aa8eff81-dd00-4034-86c1-c538d0b2e8f8" providerId="ADAL" clId="{DD3AF2AB-39B4-419A-824B-E9C1B5E3DBE6}" dt="2025-08-25T08:49:49.029" v="23641" actId="948"/>
          <ac:spMkLst>
            <pc:docMk/>
            <pc:sldMk cId="3520020774" sldId="2760"/>
            <ac:spMk id="4" creationId="{9792BB46-1F35-E58D-1724-61988686E6D2}"/>
          </ac:spMkLst>
        </pc:spChg>
      </pc:sldChg>
      <pc:sldChg chg="addSp modSp new mod modNotesTx">
        <pc:chgData name="Yaakov Stein" userId="aa8eff81-dd00-4034-86c1-c538d0b2e8f8" providerId="ADAL" clId="{DD3AF2AB-39B4-419A-824B-E9C1B5E3DBE6}" dt="2025-09-02T11:48:44.086" v="31254" actId="6549"/>
        <pc:sldMkLst>
          <pc:docMk/>
          <pc:sldMk cId="619748457" sldId="2761"/>
        </pc:sldMkLst>
        <pc:spChg chg="mod">
          <ac:chgData name="Yaakov Stein" userId="aa8eff81-dd00-4034-86c1-c538d0b2e8f8" providerId="ADAL" clId="{DD3AF2AB-39B4-419A-824B-E9C1B5E3DBE6}" dt="2025-08-27T12:32:51.747" v="25959" actId="114"/>
          <ac:spMkLst>
            <pc:docMk/>
            <pc:sldMk cId="619748457" sldId="2761"/>
            <ac:spMk id="2" creationId="{1BEF9A8E-E145-5588-C3AE-25A38B0AC289}"/>
          </ac:spMkLst>
        </pc:spChg>
        <pc:spChg chg="mod">
          <ac:chgData name="Yaakov Stein" userId="aa8eff81-dd00-4034-86c1-c538d0b2e8f8" providerId="ADAL" clId="{DD3AF2AB-39B4-419A-824B-E9C1B5E3DBE6}" dt="2025-09-02T11:48:44.086" v="31254" actId="6549"/>
          <ac:spMkLst>
            <pc:docMk/>
            <pc:sldMk cId="619748457" sldId="2761"/>
            <ac:spMk id="4" creationId="{D9CE1840-AA7D-38D7-8DE9-BDFADA6393E2}"/>
          </ac:spMkLst>
        </pc:spChg>
      </pc:sldChg>
      <pc:sldChg chg="addSp modSp new del mod ord">
        <pc:chgData name="Yaakov Stein" userId="aa8eff81-dd00-4034-86c1-c538d0b2e8f8" providerId="ADAL" clId="{DD3AF2AB-39B4-419A-824B-E9C1B5E3DBE6}" dt="2025-08-27T12:32:09.942" v="25949" actId="47"/>
        <pc:sldMkLst>
          <pc:docMk/>
          <pc:sldMk cId="2609134367" sldId="2761"/>
        </pc:sldMkLst>
      </pc:sldChg>
      <pc:sldChg chg="addSp modSp new mod modNotesTx">
        <pc:chgData name="Yaakov Stein" userId="aa8eff81-dd00-4034-86c1-c538d0b2e8f8" providerId="ADAL" clId="{DD3AF2AB-39B4-419A-824B-E9C1B5E3DBE6}" dt="2025-09-02T12:32:45.443" v="31417" actId="20577"/>
        <pc:sldMkLst>
          <pc:docMk/>
          <pc:sldMk cId="3930055009" sldId="2762"/>
        </pc:sldMkLst>
        <pc:spChg chg="mod">
          <ac:chgData name="Yaakov Stein" userId="aa8eff81-dd00-4034-86c1-c538d0b2e8f8" providerId="ADAL" clId="{DD3AF2AB-39B4-419A-824B-E9C1B5E3DBE6}" dt="2025-08-27T12:33:05.696" v="25975" actId="20577"/>
          <ac:spMkLst>
            <pc:docMk/>
            <pc:sldMk cId="3930055009" sldId="2762"/>
            <ac:spMk id="2" creationId="{76D9DD1E-FEB2-D016-8658-7C60768E542A}"/>
          </ac:spMkLst>
        </pc:spChg>
        <pc:spChg chg="mod">
          <ac:chgData name="Yaakov Stein" userId="aa8eff81-dd00-4034-86c1-c538d0b2e8f8" providerId="ADAL" clId="{DD3AF2AB-39B4-419A-824B-E9C1B5E3DBE6}" dt="2025-08-27T13:08:02.279" v="27300" actId="14100"/>
          <ac:spMkLst>
            <pc:docMk/>
            <pc:sldMk cId="3930055009" sldId="2762"/>
            <ac:spMk id="4" creationId="{EE39163E-FFB0-E67D-6620-CDE1AFD5B1D7}"/>
          </ac:spMkLst>
        </pc:spChg>
        <pc:spChg chg="add mod">
          <ac:chgData name="Yaakov Stein" userId="aa8eff81-dd00-4034-86c1-c538d0b2e8f8" providerId="ADAL" clId="{DD3AF2AB-39B4-419A-824B-E9C1B5E3DBE6}" dt="2025-08-27T13:14:52.190" v="27448" actId="20577"/>
          <ac:spMkLst>
            <pc:docMk/>
            <pc:sldMk cId="3930055009" sldId="2762"/>
            <ac:spMk id="5" creationId="{AD60E211-7D78-B529-36D4-F9754219068B}"/>
          </ac:spMkLst>
        </pc:spChg>
        <pc:spChg chg="add mod">
          <ac:chgData name="Yaakov Stein" userId="aa8eff81-dd00-4034-86c1-c538d0b2e8f8" providerId="ADAL" clId="{DD3AF2AB-39B4-419A-824B-E9C1B5E3DBE6}" dt="2025-08-28T15:07:37.251" v="28170" actId="1076"/>
          <ac:spMkLst>
            <pc:docMk/>
            <pc:sldMk cId="3930055009" sldId="2762"/>
            <ac:spMk id="6" creationId="{FA0208CA-13EB-C2C0-C479-36FFD200FC61}"/>
          </ac:spMkLst>
        </pc:spChg>
      </pc:sldChg>
      <pc:sldChg chg="addSp modSp new mod modNotesTx">
        <pc:chgData name="Yaakov Stein" userId="aa8eff81-dd00-4034-86c1-c538d0b2e8f8" providerId="ADAL" clId="{DD3AF2AB-39B4-419A-824B-E9C1B5E3DBE6}" dt="2025-09-02T12:00:31.209" v="31361" actId="1076"/>
        <pc:sldMkLst>
          <pc:docMk/>
          <pc:sldMk cId="2303515995" sldId="2763"/>
        </pc:sldMkLst>
        <pc:spChg chg="mod">
          <ac:chgData name="Yaakov Stein" userId="aa8eff81-dd00-4034-86c1-c538d0b2e8f8" providerId="ADAL" clId="{DD3AF2AB-39B4-419A-824B-E9C1B5E3DBE6}" dt="2025-08-28T15:09:00.865" v="28203" actId="20577"/>
          <ac:spMkLst>
            <pc:docMk/>
            <pc:sldMk cId="2303515995" sldId="2763"/>
            <ac:spMk id="2" creationId="{6A8597B8-3941-B478-0C73-CC22149F1E4B}"/>
          </ac:spMkLst>
        </pc:spChg>
        <pc:spChg chg="mod">
          <ac:chgData name="Yaakov Stein" userId="aa8eff81-dd00-4034-86c1-c538d0b2e8f8" providerId="ADAL" clId="{DD3AF2AB-39B4-419A-824B-E9C1B5E3DBE6}" dt="2025-09-02T11:56:21.114" v="31350" actId="948"/>
          <ac:spMkLst>
            <pc:docMk/>
            <pc:sldMk cId="2303515995" sldId="2763"/>
            <ac:spMk id="4" creationId="{BD462151-6D42-424A-D87C-12D43970C84F}"/>
          </ac:spMkLst>
        </pc:spChg>
        <pc:picChg chg="add mod ord">
          <ac:chgData name="Yaakov Stein" userId="aa8eff81-dd00-4034-86c1-c538d0b2e8f8" providerId="ADAL" clId="{DD3AF2AB-39B4-419A-824B-E9C1B5E3DBE6}" dt="2025-09-02T12:00:31.209" v="31361" actId="1076"/>
          <ac:picMkLst>
            <pc:docMk/>
            <pc:sldMk cId="2303515995" sldId="2763"/>
            <ac:picMk id="6" creationId="{09A32A2B-DAE7-FF87-9615-25FB7AB0BCA1}"/>
          </ac:picMkLst>
        </pc:picChg>
      </pc:sldChg>
      <pc:sldChg chg="addSp delSp modSp new mod modNotesTx">
        <pc:chgData name="Yaakov Stein" userId="aa8eff81-dd00-4034-86c1-c538d0b2e8f8" providerId="ADAL" clId="{DD3AF2AB-39B4-419A-824B-E9C1B5E3DBE6}" dt="2025-09-02T11:55:17.243" v="31349" actId="20577"/>
        <pc:sldMkLst>
          <pc:docMk/>
          <pc:sldMk cId="273481387" sldId="2764"/>
        </pc:sldMkLst>
        <pc:spChg chg="mod">
          <ac:chgData name="Yaakov Stein" userId="aa8eff81-dd00-4034-86c1-c538d0b2e8f8" providerId="ADAL" clId="{DD3AF2AB-39B4-419A-824B-E9C1B5E3DBE6}" dt="2025-08-28T15:23:02.423" v="28302" actId="20577"/>
          <ac:spMkLst>
            <pc:docMk/>
            <pc:sldMk cId="273481387" sldId="2764"/>
            <ac:spMk id="2" creationId="{F095AAEE-218B-B352-0712-5B457E1FE5AA}"/>
          </ac:spMkLst>
        </pc:spChg>
        <pc:spChg chg="add mod">
          <ac:chgData name="Yaakov Stein" userId="aa8eff81-dd00-4034-86c1-c538d0b2e8f8" providerId="ADAL" clId="{DD3AF2AB-39B4-419A-824B-E9C1B5E3DBE6}" dt="2025-08-28T15:47:25.661" v="28873" actId="208"/>
          <ac:spMkLst>
            <pc:docMk/>
            <pc:sldMk cId="273481387" sldId="2764"/>
            <ac:spMk id="6" creationId="{5373BD5A-24F2-81FB-CD4D-234CA1964A3D}"/>
          </ac:spMkLst>
        </pc:spChg>
        <pc:spChg chg="add mod">
          <ac:chgData name="Yaakov Stein" userId="aa8eff81-dd00-4034-86c1-c538d0b2e8f8" providerId="ADAL" clId="{DD3AF2AB-39B4-419A-824B-E9C1B5E3DBE6}" dt="2025-08-28T15:47:46.156" v="28877" actId="14100"/>
          <ac:spMkLst>
            <pc:docMk/>
            <pc:sldMk cId="273481387" sldId="2764"/>
            <ac:spMk id="7" creationId="{E22F5E1A-F0F0-4B57-2715-6D70F424F67B}"/>
          </ac:spMkLst>
        </pc:spChg>
        <pc:spChg chg="add mod">
          <ac:chgData name="Yaakov Stein" userId="aa8eff81-dd00-4034-86c1-c538d0b2e8f8" providerId="ADAL" clId="{DD3AF2AB-39B4-419A-824B-E9C1B5E3DBE6}" dt="2025-08-28T15:48:00.284" v="28880" actId="14100"/>
          <ac:spMkLst>
            <pc:docMk/>
            <pc:sldMk cId="273481387" sldId="2764"/>
            <ac:spMk id="8" creationId="{59C9E7DE-DA7D-8F11-BD6D-26C417050AB4}"/>
          </ac:spMkLst>
        </pc:spChg>
        <pc:spChg chg="add mod">
          <ac:chgData name="Yaakov Stein" userId="aa8eff81-dd00-4034-86c1-c538d0b2e8f8" providerId="ADAL" clId="{DD3AF2AB-39B4-419A-824B-E9C1B5E3DBE6}" dt="2025-08-28T15:48:30.438" v="28899" actId="1076"/>
          <ac:spMkLst>
            <pc:docMk/>
            <pc:sldMk cId="273481387" sldId="2764"/>
            <ac:spMk id="9" creationId="{27217304-E256-D74F-2DC0-84B355B719D7}"/>
          </ac:spMkLst>
        </pc:spChg>
        <pc:spChg chg="add mod">
          <ac:chgData name="Yaakov Stein" userId="aa8eff81-dd00-4034-86c1-c538d0b2e8f8" providerId="ADAL" clId="{DD3AF2AB-39B4-419A-824B-E9C1B5E3DBE6}" dt="2025-08-28T15:48:57.393" v="28910" actId="1076"/>
          <ac:spMkLst>
            <pc:docMk/>
            <pc:sldMk cId="273481387" sldId="2764"/>
            <ac:spMk id="10" creationId="{0D117B52-2864-E26E-4813-FFC883162E26}"/>
          </ac:spMkLst>
        </pc:spChg>
        <pc:spChg chg="add mod">
          <ac:chgData name="Yaakov Stein" userId="aa8eff81-dd00-4034-86c1-c538d0b2e8f8" providerId="ADAL" clId="{DD3AF2AB-39B4-419A-824B-E9C1B5E3DBE6}" dt="2025-08-28T15:49:40.877" v="28921" actId="1076"/>
          <ac:spMkLst>
            <pc:docMk/>
            <pc:sldMk cId="273481387" sldId="2764"/>
            <ac:spMk id="11" creationId="{06E00DDC-97FE-1C44-D03D-FCB9BA25498D}"/>
          </ac:spMkLst>
        </pc:spChg>
        <pc:graphicFrameChg chg="add mod modGraphic">
          <ac:chgData name="Yaakov Stein" userId="aa8eff81-dd00-4034-86c1-c538d0b2e8f8" providerId="ADAL" clId="{DD3AF2AB-39B4-419A-824B-E9C1B5E3DBE6}" dt="2025-08-28T15:46:56.258" v="28871" actId="1076"/>
          <ac:graphicFrameMkLst>
            <pc:docMk/>
            <pc:sldMk cId="273481387" sldId="2764"/>
            <ac:graphicFrameMk id="5" creationId="{23FCC289-20ED-07D5-7533-54F5ADAAF13C}"/>
          </ac:graphicFrameMkLst>
        </pc:graphicFrameChg>
      </pc:sldChg>
    </pc:docChg>
  </pc:docChgLst>
  <pc:docChgLst>
    <pc:chgData name="Yaakov Stein" userId="aa8eff81-dd00-4034-86c1-c538d0b2e8f8" providerId="ADAL" clId="{551D1BB0-BDF0-439F-8C84-129E1DA721AC}"/>
    <pc:docChg chg="undo custSel addSld modSld">
      <pc:chgData name="Yaakov Stein" userId="aa8eff81-dd00-4034-86c1-c538d0b2e8f8" providerId="ADAL" clId="{551D1BB0-BDF0-439F-8C84-129E1DA721AC}" dt="2024-05-28T15:47:40.056" v="865" actId="20577"/>
      <pc:docMkLst>
        <pc:docMk/>
      </pc:docMkLst>
      <pc:sldChg chg="addSp delSp modSp mod">
        <pc:chgData name="Yaakov Stein" userId="aa8eff81-dd00-4034-86c1-c538d0b2e8f8" providerId="ADAL" clId="{551D1BB0-BDF0-439F-8C84-129E1DA721AC}" dt="2024-05-28T14:57:43.848" v="292" actId="1076"/>
        <pc:sldMkLst>
          <pc:docMk/>
          <pc:sldMk cId="3870294908" sldId="554"/>
        </pc:sldMkLst>
      </pc:sldChg>
      <pc:sldChg chg="modSp mod">
        <pc:chgData name="Yaakov Stein" userId="aa8eff81-dd00-4034-86c1-c538d0b2e8f8" providerId="ADAL" clId="{551D1BB0-BDF0-439F-8C84-129E1DA721AC}" dt="2024-05-28T15:39:36.324" v="721" actId="207"/>
        <pc:sldMkLst>
          <pc:docMk/>
          <pc:sldMk cId="524051546" sldId="915"/>
        </pc:sldMkLst>
      </pc:sldChg>
      <pc:sldChg chg="modSp mod">
        <pc:chgData name="Yaakov Stein" userId="aa8eff81-dd00-4034-86c1-c538d0b2e8f8" providerId="ADAL" clId="{551D1BB0-BDF0-439F-8C84-129E1DA721AC}" dt="2024-05-28T15:44:12.108" v="800" actId="6549"/>
        <pc:sldMkLst>
          <pc:docMk/>
          <pc:sldMk cId="576669931" sldId="940"/>
        </pc:sldMkLst>
      </pc:sldChg>
      <pc:sldChg chg="modSp mod">
        <pc:chgData name="Yaakov Stein" userId="aa8eff81-dd00-4034-86c1-c538d0b2e8f8" providerId="ADAL" clId="{551D1BB0-BDF0-439F-8C84-129E1DA721AC}" dt="2024-05-28T15:42:12.694" v="785" actId="20577"/>
        <pc:sldMkLst>
          <pc:docMk/>
          <pc:sldMk cId="781096296" sldId="944"/>
        </pc:sldMkLst>
      </pc:sldChg>
      <pc:sldChg chg="addSp delSp modSp mod">
        <pc:chgData name="Yaakov Stein" userId="aa8eff81-dd00-4034-86c1-c538d0b2e8f8" providerId="ADAL" clId="{551D1BB0-BDF0-439F-8C84-129E1DA721AC}" dt="2024-05-28T14:52:32.542" v="251" actId="20577"/>
        <pc:sldMkLst>
          <pc:docMk/>
          <pc:sldMk cId="3426486866" sldId="2666"/>
        </pc:sldMkLst>
      </pc:sldChg>
      <pc:sldChg chg="modSp mod">
        <pc:chgData name="Yaakov Stein" userId="aa8eff81-dd00-4034-86c1-c538d0b2e8f8" providerId="ADAL" clId="{551D1BB0-BDF0-439F-8C84-129E1DA721AC}" dt="2024-05-28T15:09:04.683" v="600" actId="179"/>
        <pc:sldMkLst>
          <pc:docMk/>
          <pc:sldMk cId="4292182400" sldId="2670"/>
        </pc:sldMkLst>
      </pc:sldChg>
      <pc:sldChg chg="modSp mod">
        <pc:chgData name="Yaakov Stein" userId="aa8eff81-dd00-4034-86c1-c538d0b2e8f8" providerId="ADAL" clId="{551D1BB0-BDF0-439F-8C84-129E1DA721AC}" dt="2024-05-28T15:42:39.940" v="799" actId="20577"/>
        <pc:sldMkLst>
          <pc:docMk/>
          <pc:sldMk cId="3282406026" sldId="2675"/>
        </pc:sldMkLst>
      </pc:sldChg>
      <pc:sldChg chg="modSp">
        <pc:chgData name="Yaakov Stein" userId="aa8eff81-dd00-4034-86c1-c538d0b2e8f8" providerId="ADAL" clId="{551D1BB0-BDF0-439F-8C84-129E1DA721AC}" dt="2024-05-28T15:33:12.477" v="624" actId="20577"/>
        <pc:sldMkLst>
          <pc:docMk/>
          <pc:sldMk cId="3412505909" sldId="2736"/>
        </pc:sldMkLst>
      </pc:sldChg>
      <pc:sldChg chg="modSp mod">
        <pc:chgData name="Yaakov Stein" userId="aa8eff81-dd00-4034-86c1-c538d0b2e8f8" providerId="ADAL" clId="{551D1BB0-BDF0-439F-8C84-129E1DA721AC}" dt="2024-05-28T15:45:54.640" v="850" actId="6549"/>
        <pc:sldMkLst>
          <pc:docMk/>
          <pc:sldMk cId="565200350" sldId="2737"/>
        </pc:sldMkLst>
      </pc:sldChg>
      <pc:sldChg chg="modSp mod">
        <pc:chgData name="Yaakov Stein" userId="aa8eff81-dd00-4034-86c1-c538d0b2e8f8" providerId="ADAL" clId="{551D1BB0-BDF0-439F-8C84-129E1DA721AC}" dt="2024-05-28T15:35:28.564" v="650" actId="20577"/>
        <pc:sldMkLst>
          <pc:docMk/>
          <pc:sldMk cId="686760082" sldId="2740"/>
        </pc:sldMkLst>
      </pc:sldChg>
      <pc:sldChg chg="modSp mod">
        <pc:chgData name="Yaakov Stein" userId="aa8eff81-dd00-4034-86c1-c538d0b2e8f8" providerId="ADAL" clId="{551D1BB0-BDF0-439F-8C84-129E1DA721AC}" dt="2024-05-28T15:38:48.939" v="719" actId="404"/>
        <pc:sldMkLst>
          <pc:docMk/>
          <pc:sldMk cId="569805796" sldId="2741"/>
        </pc:sldMkLst>
      </pc:sldChg>
      <pc:sldChg chg="modSp mod">
        <pc:chgData name="Yaakov Stein" userId="aa8eff81-dd00-4034-86c1-c538d0b2e8f8" providerId="ADAL" clId="{551D1BB0-BDF0-439F-8C84-129E1DA721AC}" dt="2024-05-28T15:47:40.056" v="865" actId="20577"/>
        <pc:sldMkLst>
          <pc:docMk/>
          <pc:sldMk cId="2463949378" sldId="2745"/>
        </pc:sldMkLst>
      </pc:sldChg>
      <pc:sldChg chg="modSp mod">
        <pc:chgData name="Yaakov Stein" userId="aa8eff81-dd00-4034-86c1-c538d0b2e8f8" providerId="ADAL" clId="{551D1BB0-BDF0-439F-8C84-129E1DA721AC}" dt="2024-05-28T15:46:39.609" v="851" actId="114"/>
        <pc:sldMkLst>
          <pc:docMk/>
          <pc:sldMk cId="2183200050" sldId="2748"/>
        </pc:sldMkLst>
      </pc:sldChg>
      <pc:sldChg chg="modSp mod">
        <pc:chgData name="Yaakov Stein" userId="aa8eff81-dd00-4034-86c1-c538d0b2e8f8" providerId="ADAL" clId="{551D1BB0-BDF0-439F-8C84-129E1DA721AC}" dt="2024-05-28T15:00:53.870" v="341" actId="14100"/>
        <pc:sldMkLst>
          <pc:docMk/>
          <pc:sldMk cId="216847583" sldId="2749"/>
        </pc:sldMkLst>
      </pc:sldChg>
      <pc:sldChg chg="modSp mod">
        <pc:chgData name="Yaakov Stein" userId="aa8eff81-dd00-4034-86c1-c538d0b2e8f8" providerId="ADAL" clId="{551D1BB0-BDF0-439F-8C84-129E1DA721AC}" dt="2024-05-28T15:40:54.539" v="726" actId="20577"/>
        <pc:sldMkLst>
          <pc:docMk/>
          <pc:sldMk cId="3124580114" sldId="2750"/>
        </pc:sldMkLst>
      </pc:sldChg>
      <pc:sldChg chg="modSp mod">
        <pc:chgData name="Yaakov Stein" userId="aa8eff81-dd00-4034-86c1-c538d0b2e8f8" providerId="ADAL" clId="{551D1BB0-BDF0-439F-8C84-129E1DA721AC}" dt="2024-05-28T14:48:45.683" v="241" actId="114"/>
        <pc:sldMkLst>
          <pc:docMk/>
          <pc:sldMk cId="1767659938" sldId="2754"/>
        </pc:sldMkLst>
      </pc:sldChg>
      <pc:sldChg chg="modSp mod">
        <pc:chgData name="Yaakov Stein" userId="aa8eff81-dd00-4034-86c1-c538d0b2e8f8" providerId="ADAL" clId="{551D1BB0-BDF0-439F-8C84-129E1DA721AC}" dt="2024-05-28T14:58:24.237" v="301" actId="20577"/>
        <pc:sldMkLst>
          <pc:docMk/>
          <pc:sldMk cId="1000289842" sldId="2757"/>
        </pc:sldMkLst>
      </pc:sldChg>
      <pc:sldChg chg="modSp new mod">
        <pc:chgData name="Yaakov Stein" userId="aa8eff81-dd00-4034-86c1-c538d0b2e8f8" providerId="ADAL" clId="{551D1BB0-BDF0-439F-8C84-129E1DA721AC}" dt="2024-05-28T15:36:07.090" v="653" actId="20577"/>
        <pc:sldMkLst>
          <pc:docMk/>
          <pc:sldMk cId="3363680973" sldId="2758"/>
        </pc:sldMkLst>
      </pc:sldChg>
      <pc:sldChg chg="addSp modSp new mod">
        <pc:chgData name="Yaakov Stein" userId="aa8eff81-dd00-4034-86c1-c538d0b2e8f8" providerId="ADAL" clId="{551D1BB0-BDF0-439F-8C84-129E1DA721AC}" dt="2024-05-28T15:44:36.979" v="813" actId="20577"/>
        <pc:sldMkLst>
          <pc:docMk/>
          <pc:sldMk cId="2781075177" sldId="2759"/>
        </pc:sldMkLst>
      </pc:sldChg>
    </pc:docChg>
  </pc:docChgLst>
  <pc:docChgLst>
    <pc:chgData name="Yaakov Stein" userId="aa8eff81-dd00-4034-86c1-c538d0b2e8f8" providerId="ADAL" clId="{E0206A50-D7B3-422F-9A17-288B9BE87FD7}"/>
    <pc:docChg chg="custSel addSld modSld">
      <pc:chgData name="Yaakov Stein" userId="aa8eff81-dd00-4034-86c1-c538d0b2e8f8" providerId="ADAL" clId="{E0206A50-D7B3-422F-9A17-288B9BE87FD7}" dt="2025-09-10T13:08:04.081" v="1736" actId="20577"/>
      <pc:docMkLst>
        <pc:docMk/>
      </pc:docMkLst>
      <pc:sldChg chg="modSp mod">
        <pc:chgData name="Yaakov Stein" userId="aa8eff81-dd00-4034-86c1-c538d0b2e8f8" providerId="ADAL" clId="{E0206A50-D7B3-422F-9A17-288B9BE87FD7}" dt="2025-09-09T08:41:32.287" v="459" actId="114"/>
        <pc:sldMkLst>
          <pc:docMk/>
          <pc:sldMk cId="3806970767" sldId="709"/>
        </pc:sldMkLst>
        <pc:spChg chg="mod">
          <ac:chgData name="Yaakov Stein" userId="aa8eff81-dd00-4034-86c1-c538d0b2e8f8" providerId="ADAL" clId="{E0206A50-D7B3-422F-9A17-288B9BE87FD7}" dt="2025-09-09T08:41:32.287" v="459" actId="114"/>
          <ac:spMkLst>
            <pc:docMk/>
            <pc:sldMk cId="3806970767" sldId="709"/>
            <ac:spMk id="3" creationId="{00000000-0000-0000-0000-000000000000}"/>
          </ac:spMkLst>
        </pc:spChg>
        <pc:picChg chg="mod">
          <ac:chgData name="Yaakov Stein" userId="aa8eff81-dd00-4034-86c1-c538d0b2e8f8" providerId="ADAL" clId="{E0206A50-D7B3-422F-9A17-288B9BE87FD7}" dt="2025-09-09T08:39:26.298" v="317" actId="1076"/>
          <ac:picMkLst>
            <pc:docMk/>
            <pc:sldMk cId="3806970767" sldId="709"/>
            <ac:picMk id="7" creationId="{81A8966E-AC9B-D389-E2E7-6BCE1831296A}"/>
          </ac:picMkLst>
        </pc:picChg>
      </pc:sldChg>
      <pc:sldChg chg="modSp mod">
        <pc:chgData name="Yaakov Stein" userId="aa8eff81-dd00-4034-86c1-c538d0b2e8f8" providerId="ADAL" clId="{E0206A50-D7B3-422F-9A17-288B9BE87FD7}" dt="2025-09-09T08:42:16.316" v="474" actId="6549"/>
        <pc:sldMkLst>
          <pc:docMk/>
          <pc:sldMk cId="776202123" sldId="2734"/>
        </pc:sldMkLst>
        <pc:spChg chg="mod">
          <ac:chgData name="Yaakov Stein" userId="aa8eff81-dd00-4034-86c1-c538d0b2e8f8" providerId="ADAL" clId="{E0206A50-D7B3-422F-9A17-288B9BE87FD7}" dt="2025-09-09T08:42:16.316" v="474" actId="6549"/>
          <ac:spMkLst>
            <pc:docMk/>
            <pc:sldMk cId="776202123" sldId="2734"/>
            <ac:spMk id="5" creationId="{AD046E30-5AC6-464D-A503-680E635D9A6F}"/>
          </ac:spMkLst>
        </pc:spChg>
      </pc:sldChg>
      <pc:sldChg chg="modSp mod">
        <pc:chgData name="Yaakov Stein" userId="aa8eff81-dd00-4034-86c1-c538d0b2e8f8" providerId="ADAL" clId="{E0206A50-D7B3-422F-9A17-288B9BE87FD7}" dt="2025-09-09T08:03:11.113" v="62" actId="207"/>
        <pc:sldMkLst>
          <pc:docMk/>
          <pc:sldMk cId="1720845309" sldId="2735"/>
        </pc:sldMkLst>
        <pc:spChg chg="mod">
          <ac:chgData name="Yaakov Stein" userId="aa8eff81-dd00-4034-86c1-c538d0b2e8f8" providerId="ADAL" clId="{E0206A50-D7B3-422F-9A17-288B9BE87FD7}" dt="2025-09-09T08:03:11.113" v="62" actId="207"/>
          <ac:spMkLst>
            <pc:docMk/>
            <pc:sldMk cId="1720845309" sldId="2735"/>
            <ac:spMk id="3" creationId="{C65CF1A0-FFE2-1416-0CC1-9D11859063B4}"/>
          </ac:spMkLst>
        </pc:spChg>
      </pc:sldChg>
      <pc:sldChg chg="modSp mod">
        <pc:chgData name="Yaakov Stein" userId="aa8eff81-dd00-4034-86c1-c538d0b2e8f8" providerId="ADAL" clId="{E0206A50-D7B3-422F-9A17-288B9BE87FD7}" dt="2025-09-09T08:34:30.483" v="271" actId="948"/>
        <pc:sldMkLst>
          <pc:docMk/>
          <pc:sldMk cId="1716094517" sldId="2736"/>
        </pc:sldMkLst>
        <pc:spChg chg="mod">
          <ac:chgData name="Yaakov Stein" userId="aa8eff81-dd00-4034-86c1-c538d0b2e8f8" providerId="ADAL" clId="{E0206A50-D7B3-422F-9A17-288B9BE87FD7}" dt="2025-09-09T08:34:30.483" v="271" actId="948"/>
          <ac:spMkLst>
            <pc:docMk/>
            <pc:sldMk cId="1716094517" sldId="2736"/>
            <ac:spMk id="3" creationId="{8336F9DF-6996-214D-BD99-5411270E3800}"/>
          </ac:spMkLst>
        </pc:spChg>
      </pc:sldChg>
      <pc:sldChg chg="addSp modSp mod">
        <pc:chgData name="Yaakov Stein" userId="aa8eff81-dd00-4034-86c1-c538d0b2e8f8" providerId="ADAL" clId="{E0206A50-D7B3-422F-9A17-288B9BE87FD7}" dt="2025-09-09T08:09:39.198" v="74" actId="1076"/>
        <pc:sldMkLst>
          <pc:docMk/>
          <pc:sldMk cId="3049749857" sldId="2737"/>
        </pc:sldMkLst>
        <pc:spChg chg="mod">
          <ac:chgData name="Yaakov Stein" userId="aa8eff81-dd00-4034-86c1-c538d0b2e8f8" providerId="ADAL" clId="{E0206A50-D7B3-422F-9A17-288B9BE87FD7}" dt="2025-09-09T08:03:20.714" v="63" actId="114"/>
          <ac:spMkLst>
            <pc:docMk/>
            <pc:sldMk cId="3049749857" sldId="2737"/>
            <ac:spMk id="3" creationId="{837422B0-01C2-EC09-971C-82153ED86598}"/>
          </ac:spMkLst>
        </pc:spChg>
        <pc:picChg chg="add mod">
          <ac:chgData name="Yaakov Stein" userId="aa8eff81-dd00-4034-86c1-c538d0b2e8f8" providerId="ADAL" clId="{E0206A50-D7B3-422F-9A17-288B9BE87FD7}" dt="2025-09-09T08:09:39.198" v="74" actId="1076"/>
          <ac:picMkLst>
            <pc:docMk/>
            <pc:sldMk cId="3049749857" sldId="2737"/>
            <ac:picMk id="6" creationId="{7140E127-17C7-0777-CDFF-4E8E2FB54CDF}"/>
          </ac:picMkLst>
        </pc:picChg>
      </pc:sldChg>
      <pc:sldChg chg="modSp mod">
        <pc:chgData name="Yaakov Stein" userId="aa8eff81-dd00-4034-86c1-c538d0b2e8f8" providerId="ADAL" clId="{E0206A50-D7B3-422F-9A17-288B9BE87FD7}" dt="2025-09-09T08:35:43.915" v="278" actId="948"/>
        <pc:sldMkLst>
          <pc:docMk/>
          <pc:sldMk cId="130342338" sldId="2738"/>
        </pc:sldMkLst>
        <pc:spChg chg="mod">
          <ac:chgData name="Yaakov Stein" userId="aa8eff81-dd00-4034-86c1-c538d0b2e8f8" providerId="ADAL" clId="{E0206A50-D7B3-422F-9A17-288B9BE87FD7}" dt="2025-09-09T08:35:43.915" v="278" actId="948"/>
          <ac:spMkLst>
            <pc:docMk/>
            <pc:sldMk cId="130342338" sldId="2738"/>
            <ac:spMk id="3" creationId="{EC036F15-2579-7B80-893C-B870B75BD113}"/>
          </ac:spMkLst>
        </pc:spChg>
      </pc:sldChg>
      <pc:sldChg chg="modSp mod">
        <pc:chgData name="Yaakov Stein" userId="aa8eff81-dd00-4034-86c1-c538d0b2e8f8" providerId="ADAL" clId="{E0206A50-D7B3-422F-9A17-288B9BE87FD7}" dt="2025-09-09T08:36:54.252" v="308" actId="948"/>
        <pc:sldMkLst>
          <pc:docMk/>
          <pc:sldMk cId="582256040" sldId="2739"/>
        </pc:sldMkLst>
        <pc:spChg chg="mod">
          <ac:chgData name="Yaakov Stein" userId="aa8eff81-dd00-4034-86c1-c538d0b2e8f8" providerId="ADAL" clId="{E0206A50-D7B3-422F-9A17-288B9BE87FD7}" dt="2025-09-09T08:36:54.252" v="308" actId="948"/>
          <ac:spMkLst>
            <pc:docMk/>
            <pc:sldMk cId="582256040" sldId="2739"/>
            <ac:spMk id="3" creationId="{69A9483C-EE9D-34B7-4293-AB600D1FBFEA}"/>
          </ac:spMkLst>
        </pc:spChg>
      </pc:sldChg>
      <pc:sldChg chg="addSp modSp mod modAnim">
        <pc:chgData name="Yaakov Stein" userId="aa8eff81-dd00-4034-86c1-c538d0b2e8f8" providerId="ADAL" clId="{E0206A50-D7B3-422F-9A17-288B9BE87FD7}" dt="2025-09-10T11:54:53.311" v="1735" actId="20577"/>
        <pc:sldMkLst>
          <pc:docMk/>
          <pc:sldMk cId="307560679" sldId="2740"/>
        </pc:sldMkLst>
        <pc:spChg chg="mod">
          <ac:chgData name="Yaakov Stein" userId="aa8eff81-dd00-4034-86c1-c538d0b2e8f8" providerId="ADAL" clId="{E0206A50-D7B3-422F-9A17-288B9BE87FD7}" dt="2025-09-10T11:54:53.311" v="1735" actId="20577"/>
          <ac:spMkLst>
            <pc:docMk/>
            <pc:sldMk cId="307560679" sldId="2740"/>
            <ac:spMk id="3" creationId="{0533A56D-C3E4-5C6C-83FC-EAE2D0279305}"/>
          </ac:spMkLst>
        </pc:spChg>
        <pc:spChg chg="add mod">
          <ac:chgData name="Yaakov Stein" userId="aa8eff81-dd00-4034-86c1-c538d0b2e8f8" providerId="ADAL" clId="{E0206A50-D7B3-422F-9A17-288B9BE87FD7}" dt="2025-09-09T08:44:30.204" v="499" actId="1076"/>
          <ac:spMkLst>
            <pc:docMk/>
            <pc:sldMk cId="307560679" sldId="2740"/>
            <ac:spMk id="5" creationId="{E1AF92B5-CE20-70E5-A70D-97D8B271CE99}"/>
          </ac:spMkLst>
        </pc:spChg>
        <pc:spChg chg="add mod">
          <ac:chgData name="Yaakov Stein" userId="aa8eff81-dd00-4034-86c1-c538d0b2e8f8" providerId="ADAL" clId="{E0206A50-D7B3-422F-9A17-288B9BE87FD7}" dt="2025-09-09T08:50:01.550" v="551" actId="1035"/>
          <ac:spMkLst>
            <pc:docMk/>
            <pc:sldMk cId="307560679" sldId="2740"/>
            <ac:spMk id="6" creationId="{21058160-5773-CD82-D326-A52383E6A300}"/>
          </ac:spMkLst>
        </pc:spChg>
      </pc:sldChg>
      <pc:sldChg chg="modSp mod">
        <pc:chgData name="Yaakov Stein" userId="aa8eff81-dd00-4034-86c1-c538d0b2e8f8" providerId="ADAL" clId="{E0206A50-D7B3-422F-9A17-288B9BE87FD7}" dt="2025-09-10T11:50:29.366" v="1712" actId="20577"/>
        <pc:sldMkLst>
          <pc:docMk/>
          <pc:sldMk cId="2114032160" sldId="2741"/>
        </pc:sldMkLst>
        <pc:spChg chg="mod">
          <ac:chgData name="Yaakov Stein" userId="aa8eff81-dd00-4034-86c1-c538d0b2e8f8" providerId="ADAL" clId="{E0206A50-D7B3-422F-9A17-288B9BE87FD7}" dt="2025-09-09T08:37:02.755" v="309" actId="114"/>
          <ac:spMkLst>
            <pc:docMk/>
            <pc:sldMk cId="2114032160" sldId="2741"/>
            <ac:spMk id="2" creationId="{9FB4928C-7970-2091-FDE1-185C2B6693B7}"/>
          </ac:spMkLst>
        </pc:spChg>
        <pc:spChg chg="mod">
          <ac:chgData name="Yaakov Stein" userId="aa8eff81-dd00-4034-86c1-c538d0b2e8f8" providerId="ADAL" clId="{E0206A50-D7B3-422F-9A17-288B9BE87FD7}" dt="2025-09-10T11:50:29.366" v="1712" actId="20577"/>
          <ac:spMkLst>
            <pc:docMk/>
            <pc:sldMk cId="2114032160" sldId="2741"/>
            <ac:spMk id="3" creationId="{1D749954-4082-BF8B-8661-52C3F8A05838}"/>
          </ac:spMkLst>
        </pc:spChg>
      </pc:sldChg>
      <pc:sldChg chg="addSp modSp mod modAnim">
        <pc:chgData name="Yaakov Stein" userId="aa8eff81-dd00-4034-86c1-c538d0b2e8f8" providerId="ADAL" clId="{E0206A50-D7B3-422F-9A17-288B9BE87FD7}" dt="2025-09-10T11:43:37.914" v="1704" actId="114"/>
        <pc:sldMkLst>
          <pc:docMk/>
          <pc:sldMk cId="2503489651" sldId="2742"/>
        </pc:sldMkLst>
        <pc:spChg chg="mod">
          <ac:chgData name="Yaakov Stein" userId="aa8eff81-dd00-4034-86c1-c538d0b2e8f8" providerId="ADAL" clId="{E0206A50-D7B3-422F-9A17-288B9BE87FD7}" dt="2025-09-10T11:43:37.914" v="1704" actId="114"/>
          <ac:spMkLst>
            <pc:docMk/>
            <pc:sldMk cId="2503489651" sldId="2742"/>
            <ac:spMk id="3" creationId="{CB23FFF9-0D25-BBD5-3222-56865192EDCE}"/>
          </ac:spMkLst>
        </pc:spChg>
        <pc:spChg chg="add mod">
          <ac:chgData name="Yaakov Stein" userId="aa8eff81-dd00-4034-86c1-c538d0b2e8f8" providerId="ADAL" clId="{E0206A50-D7B3-422F-9A17-288B9BE87FD7}" dt="2025-09-09T08:29:53.363" v="169" actId="207"/>
          <ac:spMkLst>
            <pc:docMk/>
            <pc:sldMk cId="2503489651" sldId="2742"/>
            <ac:spMk id="5" creationId="{13DB9EE9-B08B-C5ED-053A-E6EA5C22472D}"/>
          </ac:spMkLst>
        </pc:spChg>
        <pc:spChg chg="add mod">
          <ac:chgData name="Yaakov Stein" userId="aa8eff81-dd00-4034-86c1-c538d0b2e8f8" providerId="ADAL" clId="{E0206A50-D7B3-422F-9A17-288B9BE87FD7}" dt="2025-09-09T08:31:06.731" v="260" actId="1036"/>
          <ac:spMkLst>
            <pc:docMk/>
            <pc:sldMk cId="2503489651" sldId="2742"/>
            <ac:spMk id="8" creationId="{D0C8B273-24BB-1BDF-1F23-92D5EA535B70}"/>
          </ac:spMkLst>
        </pc:spChg>
        <pc:picChg chg="add mod">
          <ac:chgData name="Yaakov Stein" userId="aa8eff81-dd00-4034-86c1-c538d0b2e8f8" providerId="ADAL" clId="{E0206A50-D7B3-422F-9A17-288B9BE87FD7}" dt="2025-09-09T08:33:08.702" v="264" actId="1076"/>
          <ac:picMkLst>
            <pc:docMk/>
            <pc:sldMk cId="2503489651" sldId="2742"/>
            <ac:picMk id="11" creationId="{92058B23-2623-6F8E-636D-710F5BCE0FC4}"/>
          </ac:picMkLst>
        </pc:picChg>
        <pc:cxnChg chg="add mod">
          <ac:chgData name="Yaakov Stein" userId="aa8eff81-dd00-4034-86c1-c538d0b2e8f8" providerId="ADAL" clId="{E0206A50-D7B3-422F-9A17-288B9BE87FD7}" dt="2025-09-09T08:30:41.772" v="176" actId="1036"/>
          <ac:cxnSpMkLst>
            <pc:docMk/>
            <pc:sldMk cId="2503489651" sldId="2742"/>
            <ac:cxnSpMk id="7" creationId="{C4B63B5E-1E60-8A6E-90C1-EA5182AE135B}"/>
          </ac:cxnSpMkLst>
        </pc:cxnChg>
        <pc:cxnChg chg="add mod">
          <ac:chgData name="Yaakov Stein" userId="aa8eff81-dd00-4034-86c1-c538d0b2e8f8" providerId="ADAL" clId="{E0206A50-D7B3-422F-9A17-288B9BE87FD7}" dt="2025-09-09T08:31:06.731" v="260" actId="1036"/>
          <ac:cxnSpMkLst>
            <pc:docMk/>
            <pc:sldMk cId="2503489651" sldId="2742"/>
            <ac:cxnSpMk id="9" creationId="{3EDA7E54-5847-6753-C909-83810F4C0964}"/>
          </ac:cxnSpMkLst>
        </pc:cxnChg>
      </pc:sldChg>
      <pc:sldChg chg="modSp mod">
        <pc:chgData name="Yaakov Stein" userId="aa8eff81-dd00-4034-86c1-c538d0b2e8f8" providerId="ADAL" clId="{E0206A50-D7B3-422F-9A17-288B9BE87FD7}" dt="2025-09-10T13:08:04.081" v="1736" actId="20577"/>
        <pc:sldMkLst>
          <pc:docMk/>
          <pc:sldMk cId="695735633" sldId="2744"/>
        </pc:sldMkLst>
        <pc:spChg chg="mod">
          <ac:chgData name="Yaakov Stein" userId="aa8eff81-dd00-4034-86c1-c538d0b2e8f8" providerId="ADAL" clId="{E0206A50-D7B3-422F-9A17-288B9BE87FD7}" dt="2025-09-10T13:08:04.081" v="1736" actId="20577"/>
          <ac:spMkLst>
            <pc:docMk/>
            <pc:sldMk cId="695735633" sldId="2744"/>
            <ac:spMk id="6" creationId="{202009B9-6E62-F1E1-F69E-708D5FC3C9C8}"/>
          </ac:spMkLst>
        </pc:spChg>
      </pc:sldChg>
      <pc:sldChg chg="modSp mod">
        <pc:chgData name="Yaakov Stein" userId="aa8eff81-dd00-4034-86c1-c538d0b2e8f8" providerId="ADAL" clId="{E0206A50-D7B3-422F-9A17-288B9BE87FD7}" dt="2025-09-09T08:41:46.702" v="465" actId="20577"/>
        <pc:sldMkLst>
          <pc:docMk/>
          <pc:sldMk cId="4231388446" sldId="2746"/>
        </pc:sldMkLst>
        <pc:spChg chg="mod">
          <ac:chgData name="Yaakov Stein" userId="aa8eff81-dd00-4034-86c1-c538d0b2e8f8" providerId="ADAL" clId="{E0206A50-D7B3-422F-9A17-288B9BE87FD7}" dt="2025-09-09T08:41:46.702" v="465" actId="20577"/>
          <ac:spMkLst>
            <pc:docMk/>
            <pc:sldMk cId="4231388446" sldId="2746"/>
            <ac:spMk id="3" creationId="{D8DD08B4-EB91-5505-D07D-43099D4E196E}"/>
          </ac:spMkLst>
        </pc:spChg>
      </pc:sldChg>
      <pc:sldChg chg="modSp mod">
        <pc:chgData name="Yaakov Stein" userId="aa8eff81-dd00-4034-86c1-c538d0b2e8f8" providerId="ADAL" clId="{E0206A50-D7B3-422F-9A17-288B9BE87FD7}" dt="2025-09-09T08:34:54.170" v="275" actId="5793"/>
        <pc:sldMkLst>
          <pc:docMk/>
          <pc:sldMk cId="3283571765" sldId="2748"/>
        </pc:sldMkLst>
        <pc:spChg chg="mod">
          <ac:chgData name="Yaakov Stein" userId="aa8eff81-dd00-4034-86c1-c538d0b2e8f8" providerId="ADAL" clId="{E0206A50-D7B3-422F-9A17-288B9BE87FD7}" dt="2025-09-09T08:34:54.170" v="275" actId="5793"/>
          <ac:spMkLst>
            <pc:docMk/>
            <pc:sldMk cId="3283571765" sldId="2748"/>
            <ac:spMk id="3" creationId="{7A54C072-2FA3-4DDC-B0C2-C5241F255575}"/>
          </ac:spMkLst>
        </pc:spChg>
      </pc:sldChg>
      <pc:sldChg chg="modSp mod">
        <pc:chgData name="Yaakov Stein" userId="aa8eff81-dd00-4034-86c1-c538d0b2e8f8" providerId="ADAL" clId="{E0206A50-D7B3-422F-9A17-288B9BE87FD7}" dt="2025-09-09T08:51:51.104" v="587" actId="6549"/>
        <pc:sldMkLst>
          <pc:docMk/>
          <pc:sldMk cId="617186860" sldId="2750"/>
        </pc:sldMkLst>
        <pc:spChg chg="mod">
          <ac:chgData name="Yaakov Stein" userId="aa8eff81-dd00-4034-86c1-c538d0b2e8f8" providerId="ADAL" clId="{E0206A50-D7B3-422F-9A17-288B9BE87FD7}" dt="2025-09-09T08:51:51.104" v="587" actId="6549"/>
          <ac:spMkLst>
            <pc:docMk/>
            <pc:sldMk cId="617186860" sldId="2750"/>
            <ac:spMk id="4" creationId="{B8A80D72-F8A1-3B3C-A3F9-8BC2D8F55C7B}"/>
          </ac:spMkLst>
        </pc:spChg>
      </pc:sldChg>
      <pc:sldChg chg="modSp mod">
        <pc:chgData name="Yaakov Stein" userId="aa8eff81-dd00-4034-86c1-c538d0b2e8f8" providerId="ADAL" clId="{E0206A50-D7B3-422F-9A17-288B9BE87FD7}" dt="2025-09-09T08:53:15.322" v="590" actId="6549"/>
        <pc:sldMkLst>
          <pc:docMk/>
          <pc:sldMk cId="567325482" sldId="2751"/>
        </pc:sldMkLst>
        <pc:spChg chg="mod">
          <ac:chgData name="Yaakov Stein" userId="aa8eff81-dd00-4034-86c1-c538d0b2e8f8" providerId="ADAL" clId="{E0206A50-D7B3-422F-9A17-288B9BE87FD7}" dt="2025-09-09T08:53:15.322" v="590" actId="6549"/>
          <ac:spMkLst>
            <pc:docMk/>
            <pc:sldMk cId="567325482" sldId="2751"/>
            <ac:spMk id="4" creationId="{2D5A3535-31E7-27C0-9CE0-F7CC75B785BA}"/>
          </ac:spMkLst>
        </pc:spChg>
      </pc:sldChg>
      <pc:sldChg chg="modNotesTx">
        <pc:chgData name="Yaakov Stein" userId="aa8eff81-dd00-4034-86c1-c538d0b2e8f8" providerId="ADAL" clId="{E0206A50-D7B3-422F-9A17-288B9BE87FD7}" dt="2025-09-09T08:56:15.582" v="653" actId="6549"/>
        <pc:sldMkLst>
          <pc:docMk/>
          <pc:sldMk cId="619748457" sldId="2761"/>
        </pc:sldMkLst>
      </pc:sldChg>
      <pc:sldChg chg="modSp new mod">
        <pc:chgData name="Yaakov Stein" userId="aa8eff81-dd00-4034-86c1-c538d0b2e8f8" providerId="ADAL" clId="{E0206A50-D7B3-422F-9A17-288B9BE87FD7}" dt="2025-09-09T09:02:35.979" v="1045" actId="6549"/>
        <pc:sldMkLst>
          <pc:docMk/>
          <pc:sldMk cId="4106729452" sldId="2765"/>
        </pc:sldMkLst>
        <pc:spChg chg="mod">
          <ac:chgData name="Yaakov Stein" userId="aa8eff81-dd00-4034-86c1-c538d0b2e8f8" providerId="ADAL" clId="{E0206A50-D7B3-422F-9A17-288B9BE87FD7}" dt="2025-09-09T08:57:06.751" v="671" actId="20577"/>
          <ac:spMkLst>
            <pc:docMk/>
            <pc:sldMk cId="4106729452" sldId="2765"/>
            <ac:spMk id="2" creationId="{2529B161-481A-8578-2929-116D6709F1B8}"/>
          </ac:spMkLst>
        </pc:spChg>
        <pc:spChg chg="mod">
          <ac:chgData name="Yaakov Stein" userId="aa8eff81-dd00-4034-86c1-c538d0b2e8f8" providerId="ADAL" clId="{E0206A50-D7B3-422F-9A17-288B9BE87FD7}" dt="2025-09-09T09:02:35.979" v="1045" actId="6549"/>
          <ac:spMkLst>
            <pc:docMk/>
            <pc:sldMk cId="4106729452" sldId="2765"/>
            <ac:spMk id="4" creationId="{29CA386C-53CC-88A0-C3F1-BDD250E91D4C}"/>
          </ac:spMkLst>
        </pc:spChg>
      </pc:sldChg>
      <pc:sldChg chg="modSp new mod">
        <pc:chgData name="Yaakov Stein" userId="aa8eff81-dd00-4034-86c1-c538d0b2e8f8" providerId="ADAL" clId="{E0206A50-D7B3-422F-9A17-288B9BE87FD7}" dt="2025-09-09T09:39:29.415" v="1632" actId="20577"/>
        <pc:sldMkLst>
          <pc:docMk/>
          <pc:sldMk cId="2754641316" sldId="2766"/>
        </pc:sldMkLst>
        <pc:spChg chg="mod">
          <ac:chgData name="Yaakov Stein" userId="aa8eff81-dd00-4034-86c1-c538d0b2e8f8" providerId="ADAL" clId="{E0206A50-D7B3-422F-9A17-288B9BE87FD7}" dt="2025-09-09T09:03:34.819" v="1056" actId="20577"/>
          <ac:spMkLst>
            <pc:docMk/>
            <pc:sldMk cId="2754641316" sldId="2766"/>
            <ac:spMk id="2" creationId="{3717A729-9C7A-5719-D933-7DC3F7FB7FCC}"/>
          </ac:spMkLst>
        </pc:spChg>
        <pc:spChg chg="mod">
          <ac:chgData name="Yaakov Stein" userId="aa8eff81-dd00-4034-86c1-c538d0b2e8f8" providerId="ADAL" clId="{E0206A50-D7B3-422F-9A17-288B9BE87FD7}" dt="2025-09-09T09:39:29.415" v="1632" actId="20577"/>
          <ac:spMkLst>
            <pc:docMk/>
            <pc:sldMk cId="2754641316" sldId="2766"/>
            <ac:spMk id="4" creationId="{8E4141F6-FD78-9745-7B5E-36253D8A430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03B555-403F-49E9-ABB0-D72B42B5E1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8A99C-6470-49C7-92EC-7838D2C7CE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6063348-12E5-4D3B-AC22-9E10EDA41544}" type="datetimeFigureOut">
              <a:rPr lang="en-US" smtClean="0"/>
              <a:t>10-Sep-25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9376F-0861-4BCC-BF4A-80077FA8A9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3BC0B-D97D-4B75-9574-D91A1CD347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3179E32-05BA-416E-BC77-50FA0E87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77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1FACC0-F73C-4F8C-A0AF-1DB35CEFEB5A}"/>
              </a:ext>
            </a:extLst>
          </p:cNvPr>
          <p:cNvCxnSpPr>
            <a:cxnSpLocks/>
          </p:cNvCxnSpPr>
          <p:nvPr/>
        </p:nvCxnSpPr>
        <p:spPr>
          <a:xfrm>
            <a:off x="301404" y="541813"/>
            <a:ext cx="6786212" cy="0"/>
          </a:xfrm>
          <a:prstGeom prst="line">
            <a:avLst/>
          </a:prstGeom>
          <a:ln w="41275" cap="rnd">
            <a:gradFill>
              <a:gsLst>
                <a:gs pos="56518">
                  <a:schemeClr val="accent2"/>
                </a:gs>
                <a:gs pos="77000">
                  <a:srgbClr val="ED1C24"/>
                </a:gs>
                <a:gs pos="1000">
                  <a:schemeClr val="accent5"/>
                </a:gs>
                <a:gs pos="100000">
                  <a:schemeClr val="accent1"/>
                </a:gs>
              </a:gsLst>
              <a:lin ang="13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129535" y="9017061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ctr">
              <a:defRPr sz="1300" b="1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ACTE Training</a:t>
            </a: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63856" y="9042665"/>
            <a:ext cx="1149651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rtl="1">
              <a:defRPr sz="1300"/>
            </a:lvl1pPr>
          </a:lstStyle>
          <a:p>
            <a:fld id="{6A9C2995-C90D-4C16-A719-135CAC6804FC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8896D6-A7E3-43C1-B809-E133F9532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856" y="71704"/>
            <a:ext cx="765950" cy="7539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7FF725-53FD-4DAD-AE28-55F180B24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05" y="9093869"/>
            <a:ext cx="730183" cy="404118"/>
          </a:xfrm>
          <a:prstGeom prst="rect">
            <a:avLst/>
          </a:prstGeom>
        </p:spPr>
      </p:pic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12F6AF-CDD4-45CF-B3B3-7E1F4150A8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95072" y="0"/>
            <a:ext cx="5631078" cy="48172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Module 1: Introduction</a:t>
            </a:r>
          </a:p>
        </p:txBody>
      </p:sp>
    </p:spTree>
    <p:extLst>
      <p:ext uri="{BB962C8B-B14F-4D97-AF65-F5344CB8AC3E}">
        <p14:creationId xmlns:p14="http://schemas.microsoft.com/office/powerpoint/2010/main" val="367478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C2995-C90D-4C16-A719-135CAC6804FC}" type="slidenum">
              <a:rPr lang="he-IL" smtClean="0"/>
              <a:t>2</a:t>
            </a:fld>
            <a:endParaRPr lang="he-I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X1 - Control Architecture - Internal Module</a:t>
            </a:r>
          </a:p>
        </p:txBody>
      </p:sp>
    </p:spTree>
    <p:extLst>
      <p:ext uri="{BB962C8B-B14F-4D97-AF65-F5344CB8AC3E}">
        <p14:creationId xmlns:p14="http://schemas.microsoft.com/office/powerpoint/2010/main" val="3753529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Trusted hub. If infiltrated still PQC.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C2995-C90D-4C16-A719-135CAC6804FC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095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Hadamard and CNOT are their own inverses.</a:t>
            </a:r>
          </a:p>
          <a:p>
            <a:r>
              <a:rPr lang="en-US" dirty="0"/>
              <a:t>In the no cloning must have 2 inputs for reversibility.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C2995-C90D-4C16-A719-135CAC6804FC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4469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ACPP Training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C2995-C90D-4C16-A719-135CAC6804FC}" type="slidenum">
              <a:rPr lang="he-IL" smtClean="0"/>
              <a:pPr/>
              <a:t>15</a:t>
            </a:fld>
            <a:endParaRPr lang="he-I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X1 - Control Architecture - Internal Module</a:t>
            </a:r>
          </a:p>
        </p:txBody>
      </p:sp>
    </p:spTree>
    <p:extLst>
      <p:ext uri="{BB962C8B-B14F-4D97-AF65-F5344CB8AC3E}">
        <p14:creationId xmlns:p14="http://schemas.microsoft.com/office/powerpoint/2010/main" val="3241554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ML-KEM is base, HQC selected as backup in case Kyber is broken.</a:t>
            </a:r>
          </a:p>
          <a:p>
            <a:r>
              <a:rPr lang="en-US" dirty="0"/>
              <a:t>ML-DSA is base, other 2 are backups.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C2995-C90D-4C16-A719-135CAC6804FC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1397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C2995-C90D-4C16-A719-135CAC6804FC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6216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CBOR 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Concise Binary Object Representation</a:t>
            </a:r>
            <a:r>
              <a:rPr lang="en-US" dirty="0"/>
              <a:t>)/JSON Object Signing and Encryption </a:t>
            </a:r>
          </a:p>
          <a:p>
            <a:r>
              <a:rPr lang="en-US" dirty="0"/>
              <a:t>CH key-shares avoid 1 RTT of delay (else server sends </a:t>
            </a:r>
            <a:r>
              <a:rPr lang="en-US" dirty="0" err="1"/>
              <a:t>HelloRetryRequest</a:t>
            </a:r>
            <a:r>
              <a:rPr lang="en-US" dirty="0"/>
              <a:t> (HRR) before can proceed).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C2995-C90D-4C16-A719-135CAC6804FC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3489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Dilithium</a:t>
            </a:r>
            <a:r>
              <a:rPr lang="en-US" dirty="0"/>
              <a:t> is base, others are backups.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C2995-C90D-4C16-A719-135CAC6804FC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9676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often certificate “chain of trust” has 2 or 3 digital signatures (leaf cert, intermediate cert(s), trust anchor (not sent)). </a:t>
            </a:r>
          </a:p>
          <a:p>
            <a:r>
              <a:rPr lang="en-US" dirty="0"/>
              <a:t>So, SLH-DSA-256f requires another 3*50KB = 100 packets!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C2995-C90D-4C16-A719-135CAC6804FC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7032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SPHINS is an extension </a:t>
            </a:r>
            <a:r>
              <a:rPr lang="en-US"/>
              <a:t>of Lamport’s 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C2995-C90D-4C16-A719-135CAC6804FC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850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8CC38EE-BA3A-4703-9FFA-330106D2B4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reeform 20">
            <a:extLst>
              <a:ext uri="{FF2B5EF4-FFF2-40B4-BE49-F238E27FC236}">
                <a16:creationId xmlns:a16="http://schemas.microsoft.com/office/drawing/2014/main" id="{0AD6C992-E61B-411D-BBB1-2F8556904817}"/>
              </a:ext>
            </a:extLst>
          </p:cNvPr>
          <p:cNvSpPr/>
          <p:nvPr userDrawn="1"/>
        </p:nvSpPr>
        <p:spPr>
          <a:xfrm>
            <a:off x="3051516" y="448263"/>
            <a:ext cx="6063916" cy="6038753"/>
          </a:xfrm>
          <a:custGeom>
            <a:avLst/>
            <a:gdLst>
              <a:gd name="connsiteX0" fmla="*/ 2087033 w 4174068"/>
              <a:gd name="connsiteY0" fmla="*/ 598449 h 4387634"/>
              <a:gd name="connsiteX1" fmla="*/ 569319 w 4174068"/>
              <a:gd name="connsiteY1" fmla="*/ 2193817 h 4387634"/>
              <a:gd name="connsiteX2" fmla="*/ 2087033 w 4174068"/>
              <a:gd name="connsiteY2" fmla="*/ 3789185 h 4387634"/>
              <a:gd name="connsiteX3" fmla="*/ 3604747 w 4174068"/>
              <a:gd name="connsiteY3" fmla="*/ 2193817 h 4387634"/>
              <a:gd name="connsiteX4" fmla="*/ 2087033 w 4174068"/>
              <a:gd name="connsiteY4" fmla="*/ 598449 h 4387634"/>
              <a:gd name="connsiteX5" fmla="*/ 2087034 w 4174068"/>
              <a:gd name="connsiteY5" fmla="*/ 0 h 4387634"/>
              <a:gd name="connsiteX6" fmla="*/ 4174068 w 4174068"/>
              <a:gd name="connsiteY6" fmla="*/ 2193817 h 4387634"/>
              <a:gd name="connsiteX7" fmla="*/ 2087034 w 4174068"/>
              <a:gd name="connsiteY7" fmla="*/ 4387634 h 4387634"/>
              <a:gd name="connsiteX8" fmla="*/ 0 w 4174068"/>
              <a:gd name="connsiteY8" fmla="*/ 2193817 h 4387634"/>
              <a:gd name="connsiteX9" fmla="*/ 2087034 w 4174068"/>
              <a:gd name="connsiteY9" fmla="*/ 0 h 438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4068" h="4387634">
                <a:moveTo>
                  <a:pt x="2087033" y="598449"/>
                </a:moveTo>
                <a:cubicBezTo>
                  <a:pt x="1248823" y="598449"/>
                  <a:pt x="569319" y="1312720"/>
                  <a:pt x="569319" y="2193817"/>
                </a:cubicBezTo>
                <a:cubicBezTo>
                  <a:pt x="569319" y="3074914"/>
                  <a:pt x="1248823" y="3789185"/>
                  <a:pt x="2087033" y="3789185"/>
                </a:cubicBezTo>
                <a:cubicBezTo>
                  <a:pt x="2925243" y="3789185"/>
                  <a:pt x="3604747" y="3074914"/>
                  <a:pt x="3604747" y="2193817"/>
                </a:cubicBezTo>
                <a:cubicBezTo>
                  <a:pt x="3604747" y="1312720"/>
                  <a:pt x="2925243" y="598449"/>
                  <a:pt x="2087033" y="598449"/>
                </a:cubicBezTo>
                <a:close/>
                <a:moveTo>
                  <a:pt x="2087034" y="0"/>
                </a:moveTo>
                <a:cubicBezTo>
                  <a:pt x="3239671" y="0"/>
                  <a:pt x="4174068" y="982205"/>
                  <a:pt x="4174068" y="2193817"/>
                </a:cubicBezTo>
                <a:cubicBezTo>
                  <a:pt x="4174068" y="3405429"/>
                  <a:pt x="3239671" y="4387634"/>
                  <a:pt x="2087034" y="4387634"/>
                </a:cubicBezTo>
                <a:cubicBezTo>
                  <a:pt x="934397" y="4387634"/>
                  <a:pt x="0" y="3405429"/>
                  <a:pt x="0" y="2193817"/>
                </a:cubicBezTo>
                <a:cubicBezTo>
                  <a:pt x="0" y="982205"/>
                  <a:pt x="934397" y="0"/>
                  <a:pt x="208703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8000"/>
                </a:schemeClr>
              </a:gs>
              <a:gs pos="100000">
                <a:schemeClr val="accent2">
                  <a:alpha val="7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4E5C62-37AD-4809-8506-3CE1D22A5AA9}"/>
              </a:ext>
            </a:extLst>
          </p:cNvPr>
          <p:cNvSpPr/>
          <p:nvPr userDrawn="1"/>
        </p:nvSpPr>
        <p:spPr>
          <a:xfrm>
            <a:off x="3881535" y="1284275"/>
            <a:ext cx="4404049" cy="4366727"/>
          </a:xfrm>
          <a:prstGeom prst="ellipse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B3D63E-A74A-428B-84F2-3B87F797E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415" y="451495"/>
            <a:ext cx="1292353" cy="71797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7F7B3AD-FA20-4387-8930-AFD00DE6C7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9004" y="2891520"/>
            <a:ext cx="3484563" cy="133449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4000" b="1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4000" b="1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4000" b="1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4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60032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51B548-E9FA-4726-95B3-A75746A78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0379" y="0"/>
            <a:ext cx="3301621" cy="620973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79CBC9-B0E4-4741-8876-FC66714E61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B486377-6176-4EAD-9C1E-146F044CD0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2514" y="1675087"/>
            <a:ext cx="8512304" cy="421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>
              <a:buClr>
                <a:schemeClr val="accent5"/>
              </a:buClr>
              <a:buFont typeface="+mj-lt"/>
              <a:buAutoNum type="arabicPeriod"/>
              <a:defRPr sz="3200"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30679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 userDrawn="1"/>
        </p:nvSpPr>
        <p:spPr bwMode="auto">
          <a:xfrm rot="5400000">
            <a:off x="4657830" y="-4503842"/>
            <a:ext cx="862012" cy="10177672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3048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852103" y="262623"/>
            <a:ext cx="9022080" cy="64474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852102" y="1280161"/>
            <a:ext cx="10933497" cy="5100002"/>
          </a:xfrm>
          <a:prstGeom prst="rect">
            <a:avLst/>
          </a:prstGeom>
        </p:spPr>
        <p:txBody>
          <a:bodyPr/>
          <a:lstStyle>
            <a:lvl1pPr marL="225425" indent="-225425" defTabSz="4572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269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Topic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102486-5F30-5D45-81A3-26C40085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29" y="365125"/>
            <a:ext cx="11117943" cy="71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4BDB74-0C6B-4244-BC1B-C786A077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9488" y="6356350"/>
            <a:ext cx="573024" cy="365125"/>
          </a:xfrm>
          <a:prstGeom prst="rect">
            <a:avLst/>
          </a:prstGeom>
        </p:spPr>
        <p:txBody>
          <a:bodyPr/>
          <a:lstStyle/>
          <a:p>
            <a:fld id="{19E9396C-D1F4-44E4-876F-7C581D145044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A13037-29B1-47FC-93BA-E797A833A2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650" y="1313645"/>
            <a:ext cx="11157322" cy="4829578"/>
          </a:xfrm>
        </p:spPr>
        <p:txBody>
          <a:bodyPr/>
          <a:lstStyle>
            <a:lvl1pPr marL="0" indent="0" defTabSz="463550">
              <a:lnSpc>
                <a:spcPct val="100000"/>
              </a:lnSpc>
              <a:spcBef>
                <a:spcPts val="600"/>
              </a:spcBef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05135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08F4-D2EE-4073-9AF5-91BEC2F14E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513" y="365125"/>
            <a:ext cx="11205027" cy="713867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CF933-370C-45D0-8086-A8EB9046D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537993"/>
            <a:ext cx="11205027" cy="46389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D7372-04C0-47FD-AAD8-1E65F3CE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721D08-D356-4FA6-AB6F-252884B89D79}"/>
              </a:ext>
            </a:extLst>
          </p:cNvPr>
          <p:cNvCxnSpPr>
            <a:cxnSpLocks/>
          </p:cNvCxnSpPr>
          <p:nvPr userDrawn="1"/>
        </p:nvCxnSpPr>
        <p:spPr>
          <a:xfrm>
            <a:off x="522513" y="1308492"/>
            <a:ext cx="11205027" cy="0"/>
          </a:xfrm>
          <a:prstGeom prst="line">
            <a:avLst/>
          </a:prstGeom>
          <a:ln w="41275" cap="rnd">
            <a:gradFill>
              <a:gsLst>
                <a:gs pos="56518">
                  <a:schemeClr val="accent2"/>
                </a:gs>
                <a:gs pos="77000">
                  <a:srgbClr val="ED1C24"/>
                </a:gs>
                <a:gs pos="1000">
                  <a:schemeClr val="accent5"/>
                </a:gs>
                <a:gs pos="100000">
                  <a:schemeClr val="accent1"/>
                </a:gs>
              </a:gsLst>
              <a:lin ang="13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30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540849-5618-E344-9C55-BCCE63C54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09488" y="6356350"/>
            <a:ext cx="57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9E9396C-D1F4-44E4-876F-7C581D145044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4594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opic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102486-5F30-5D45-81A3-26C40085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29" y="365125"/>
            <a:ext cx="11117943" cy="71386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4BDB74-0C6B-4244-BC1B-C786A077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9488" y="6356350"/>
            <a:ext cx="573024" cy="365125"/>
          </a:xfrm>
          <a:prstGeom prst="rect">
            <a:avLst/>
          </a:prstGeom>
        </p:spPr>
        <p:txBody>
          <a:bodyPr/>
          <a:lstStyle/>
          <a:p>
            <a:fld id="{19E9396C-D1F4-44E4-876F-7C581D14504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5513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opic_Main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102486-5F30-5D45-81A3-26C40085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29" y="365125"/>
            <a:ext cx="11117943" cy="71386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64863D-A9E5-C144-980C-C94ED875C2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575" y="1160037"/>
            <a:ext cx="11118850" cy="813729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C726A7-FC73-427D-8E99-26991152E545}"/>
              </a:ext>
            </a:extLst>
          </p:cNvPr>
          <p:cNvSpPr txBox="1">
            <a:spLocks/>
          </p:cNvSpPr>
          <p:nvPr userDrawn="1"/>
        </p:nvSpPr>
        <p:spPr>
          <a:xfrm>
            <a:off x="5809488" y="6356350"/>
            <a:ext cx="57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E9396C-D1F4-44E4-876F-7C581D145044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557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s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08F4-D2EE-4073-9AF5-91BEC2F14E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D7372-04C0-47FD-AAD8-1E65F3CE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9488" y="6356350"/>
            <a:ext cx="573024" cy="365125"/>
          </a:xfrm>
          <a:prstGeom prst="rect">
            <a:avLst/>
          </a:prstGeom>
        </p:spPr>
        <p:txBody>
          <a:bodyPr/>
          <a:lstStyle/>
          <a:p>
            <a:fld id="{19E9396C-D1F4-44E4-876F-7C581D145044}" type="slidenum">
              <a:rPr lang="he-IL" smtClean="0"/>
              <a:t>‹#›</a:t>
            </a:fld>
            <a:endParaRPr lang="he-I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CA9A90-3AF1-4357-A6EC-55AB8053D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310" y="2002971"/>
            <a:ext cx="5437462" cy="4034972"/>
          </a:xfrm>
        </p:spPr>
        <p:txBody>
          <a:bodyPr lIns="0" rIns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491F873-AB5E-435F-9519-8CE81082DA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3310" y="1294303"/>
            <a:ext cx="5437462" cy="499118"/>
          </a:xfrm>
          <a:noFill/>
        </p:spPr>
        <p:txBody>
          <a:bodyPr lIns="0" rIns="0" anchor="ctr">
            <a:normAutofit/>
          </a:bodyPr>
          <a:lstStyle>
            <a:lvl1pPr marL="0" indent="0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26278F7-424F-442C-92D2-5E6DA32B17F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01230" y="2002971"/>
            <a:ext cx="5437460" cy="4034972"/>
          </a:xfrm>
        </p:spPr>
        <p:txBody>
          <a:bodyPr lIns="0" rIns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74C6227-1EE2-48C3-81BB-75CFB4338A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2994" y="1294303"/>
            <a:ext cx="5437462" cy="499118"/>
          </a:xfrm>
          <a:noFill/>
        </p:spPr>
        <p:txBody>
          <a:bodyPr lIns="0" rIns="0" anchor="ctr">
            <a:normAutofit/>
          </a:bodyPr>
          <a:lstStyle>
            <a:lvl1pPr marL="0" indent="0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400735-084C-4D8A-9241-2EBE050F87BD}"/>
              </a:ext>
            </a:extLst>
          </p:cNvPr>
          <p:cNvCxnSpPr>
            <a:cxnSpLocks/>
          </p:cNvCxnSpPr>
          <p:nvPr userDrawn="1"/>
        </p:nvCxnSpPr>
        <p:spPr>
          <a:xfrm>
            <a:off x="563820" y="1793421"/>
            <a:ext cx="5437462" cy="0"/>
          </a:xfrm>
          <a:prstGeom prst="line">
            <a:avLst/>
          </a:prstGeom>
          <a:ln w="41275" cap="rnd">
            <a:gradFill>
              <a:gsLst>
                <a:gs pos="56518">
                  <a:schemeClr val="accent2"/>
                </a:gs>
                <a:gs pos="77000">
                  <a:srgbClr val="ED1C24"/>
                </a:gs>
                <a:gs pos="1000">
                  <a:schemeClr val="accent5"/>
                </a:gs>
                <a:gs pos="100000">
                  <a:schemeClr val="accent1"/>
                </a:gs>
              </a:gsLst>
              <a:lin ang="13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7D9300-8B63-47BB-B68A-B4ABF7B81CBF}"/>
              </a:ext>
            </a:extLst>
          </p:cNvPr>
          <p:cNvCxnSpPr>
            <a:cxnSpLocks/>
          </p:cNvCxnSpPr>
          <p:nvPr userDrawn="1"/>
        </p:nvCxnSpPr>
        <p:spPr>
          <a:xfrm>
            <a:off x="6213504" y="1803140"/>
            <a:ext cx="5437462" cy="0"/>
          </a:xfrm>
          <a:prstGeom prst="line">
            <a:avLst/>
          </a:prstGeom>
          <a:ln w="41275" cap="rnd">
            <a:gradFill>
              <a:gsLst>
                <a:gs pos="56518">
                  <a:schemeClr val="accent2"/>
                </a:gs>
                <a:gs pos="77000">
                  <a:srgbClr val="ED1C24"/>
                </a:gs>
                <a:gs pos="1000">
                  <a:schemeClr val="accent5"/>
                </a:gs>
                <a:gs pos="100000">
                  <a:schemeClr val="accent1"/>
                </a:gs>
              </a:gsLst>
              <a:lin ang="13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66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ics_2 column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10088-FE3F-409A-922E-9A9DB0B1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AB98F2EA-2606-48F3-BD0C-6B84450A432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69733" y="1824157"/>
            <a:ext cx="5327501" cy="3389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0127409-67DE-0E47-92F8-2E187B2688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650" y="1824157"/>
            <a:ext cx="4452419" cy="3389736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AD5B0-6F29-4518-9BC0-82C66FDC5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09488" y="6356350"/>
            <a:ext cx="57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9E9396C-D1F4-44E4-876F-7C581D145044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904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08F4-D2EE-4073-9AF5-91BEC2F14E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365125"/>
            <a:ext cx="12192000" cy="713867"/>
          </a:xfrm>
        </p:spPr>
        <p:txBody>
          <a:bodyPr lIns="0"/>
          <a:lstStyle>
            <a:lvl1pPr algn="ctr">
              <a:defRPr baseline="0">
                <a:solidFill>
                  <a:srgbClr val="494B4D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D7372-04C0-47FD-AAD8-1E65F3CE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9488" y="6356350"/>
            <a:ext cx="573024" cy="365125"/>
          </a:xfrm>
          <a:prstGeom prst="rect">
            <a:avLst/>
          </a:prstGeom>
        </p:spPr>
        <p:txBody>
          <a:bodyPr/>
          <a:lstStyle/>
          <a:p>
            <a:fld id="{19E9396C-D1F4-44E4-876F-7C581D145044}" type="slidenum">
              <a:rPr lang="he-IL" smtClean="0"/>
              <a:t>‹#›</a:t>
            </a:fld>
            <a:endParaRPr lang="he-I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AD3B7A-4774-4F89-B645-688DDE0414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836" y="1800913"/>
            <a:ext cx="9692328" cy="44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3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EF5CD8-59AD-46EF-BF43-CBB13BD027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903E2CA2-7025-40A4-856D-4D835C0946A7}"/>
              </a:ext>
            </a:extLst>
          </p:cNvPr>
          <p:cNvSpPr/>
          <p:nvPr userDrawn="1"/>
        </p:nvSpPr>
        <p:spPr>
          <a:xfrm>
            <a:off x="3051516" y="448263"/>
            <a:ext cx="6063916" cy="6038753"/>
          </a:xfrm>
          <a:custGeom>
            <a:avLst/>
            <a:gdLst>
              <a:gd name="connsiteX0" fmla="*/ 2087033 w 4174068"/>
              <a:gd name="connsiteY0" fmla="*/ 598449 h 4387634"/>
              <a:gd name="connsiteX1" fmla="*/ 569319 w 4174068"/>
              <a:gd name="connsiteY1" fmla="*/ 2193817 h 4387634"/>
              <a:gd name="connsiteX2" fmla="*/ 2087033 w 4174068"/>
              <a:gd name="connsiteY2" fmla="*/ 3789185 h 4387634"/>
              <a:gd name="connsiteX3" fmla="*/ 3604747 w 4174068"/>
              <a:gd name="connsiteY3" fmla="*/ 2193817 h 4387634"/>
              <a:gd name="connsiteX4" fmla="*/ 2087033 w 4174068"/>
              <a:gd name="connsiteY4" fmla="*/ 598449 h 4387634"/>
              <a:gd name="connsiteX5" fmla="*/ 2087034 w 4174068"/>
              <a:gd name="connsiteY5" fmla="*/ 0 h 4387634"/>
              <a:gd name="connsiteX6" fmla="*/ 4174068 w 4174068"/>
              <a:gd name="connsiteY6" fmla="*/ 2193817 h 4387634"/>
              <a:gd name="connsiteX7" fmla="*/ 2087034 w 4174068"/>
              <a:gd name="connsiteY7" fmla="*/ 4387634 h 4387634"/>
              <a:gd name="connsiteX8" fmla="*/ 0 w 4174068"/>
              <a:gd name="connsiteY8" fmla="*/ 2193817 h 4387634"/>
              <a:gd name="connsiteX9" fmla="*/ 2087034 w 4174068"/>
              <a:gd name="connsiteY9" fmla="*/ 0 h 438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4068" h="4387634">
                <a:moveTo>
                  <a:pt x="2087033" y="598449"/>
                </a:moveTo>
                <a:cubicBezTo>
                  <a:pt x="1248823" y="598449"/>
                  <a:pt x="569319" y="1312720"/>
                  <a:pt x="569319" y="2193817"/>
                </a:cubicBezTo>
                <a:cubicBezTo>
                  <a:pt x="569319" y="3074914"/>
                  <a:pt x="1248823" y="3789185"/>
                  <a:pt x="2087033" y="3789185"/>
                </a:cubicBezTo>
                <a:cubicBezTo>
                  <a:pt x="2925243" y="3789185"/>
                  <a:pt x="3604747" y="3074914"/>
                  <a:pt x="3604747" y="2193817"/>
                </a:cubicBezTo>
                <a:cubicBezTo>
                  <a:pt x="3604747" y="1312720"/>
                  <a:pt x="2925243" y="598449"/>
                  <a:pt x="2087033" y="598449"/>
                </a:cubicBezTo>
                <a:close/>
                <a:moveTo>
                  <a:pt x="2087034" y="0"/>
                </a:moveTo>
                <a:cubicBezTo>
                  <a:pt x="3239671" y="0"/>
                  <a:pt x="4174068" y="982205"/>
                  <a:pt x="4174068" y="2193817"/>
                </a:cubicBezTo>
                <a:cubicBezTo>
                  <a:pt x="4174068" y="3405429"/>
                  <a:pt x="3239671" y="4387634"/>
                  <a:pt x="2087034" y="4387634"/>
                </a:cubicBezTo>
                <a:cubicBezTo>
                  <a:pt x="934397" y="4387634"/>
                  <a:pt x="0" y="3405429"/>
                  <a:pt x="0" y="2193817"/>
                </a:cubicBezTo>
                <a:cubicBezTo>
                  <a:pt x="0" y="982205"/>
                  <a:pt x="934397" y="0"/>
                  <a:pt x="208703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8000"/>
                </a:schemeClr>
              </a:gs>
              <a:gs pos="100000">
                <a:schemeClr val="accent2">
                  <a:alpha val="7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B38A93-C3A2-49F3-ADC8-5DD8487A73F7}"/>
              </a:ext>
            </a:extLst>
          </p:cNvPr>
          <p:cNvSpPr/>
          <p:nvPr userDrawn="1"/>
        </p:nvSpPr>
        <p:spPr>
          <a:xfrm>
            <a:off x="3881535" y="1284275"/>
            <a:ext cx="4404049" cy="4366727"/>
          </a:xfrm>
          <a:prstGeom prst="ellipse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35FE26-5BFA-4A85-8D38-B4654B6B0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415" y="451495"/>
            <a:ext cx="1292353" cy="717974"/>
          </a:xfrm>
          <a:prstGeom prst="rect">
            <a:avLst/>
          </a:prstGeom>
        </p:spPr>
      </p:pic>
      <p:pic>
        <p:nvPicPr>
          <p:cNvPr id="13" name="Picture 12" descr="A picture containing tableware, plate, vector graphics&#10;&#10;Description automatically generated">
            <a:extLst>
              <a:ext uri="{FF2B5EF4-FFF2-40B4-BE49-F238E27FC236}">
                <a16:creationId xmlns:a16="http://schemas.microsoft.com/office/drawing/2014/main" id="{6AA7E5F9-4240-4083-832E-3F02917389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201" y="2784230"/>
            <a:ext cx="2451768" cy="1408015"/>
          </a:xfrm>
          <a:prstGeom prst="rect">
            <a:avLst/>
          </a:prstGeom>
          <a:effectLst>
            <a:outerShdw blurRad="1270000" sx="1000" sy="1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97175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3B747B-967A-4047-8CC7-E5929E0B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365125"/>
            <a:ext cx="11117943" cy="71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95EE6-C394-4D69-A58B-A4E22E78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513" y="1283200"/>
            <a:ext cx="11117943" cy="489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AA66128-D3F9-2D40-BF45-AB9AFB92B825}"/>
              </a:ext>
            </a:extLst>
          </p:cNvPr>
          <p:cNvGrpSpPr/>
          <p:nvPr userDrawn="1"/>
        </p:nvGrpSpPr>
        <p:grpSpPr>
          <a:xfrm>
            <a:off x="511786" y="6383912"/>
            <a:ext cx="553914" cy="237915"/>
            <a:chOff x="591788" y="6358930"/>
            <a:chExt cx="507376" cy="21792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6772B00-94D7-1E43-8B05-1F4252D94C10}"/>
                </a:ext>
              </a:extLst>
            </p:cNvPr>
            <p:cNvSpPr/>
            <p:nvPr/>
          </p:nvSpPr>
          <p:spPr>
            <a:xfrm>
              <a:off x="758959" y="6358930"/>
              <a:ext cx="34669" cy="215217"/>
            </a:xfrm>
            <a:custGeom>
              <a:avLst/>
              <a:gdLst>
                <a:gd name="connsiteX0" fmla="*/ 0 w 34668"/>
                <a:gd name="connsiteY0" fmla="*/ 0 h 215217"/>
                <a:gd name="connsiteX1" fmla="*/ 35573 w 34668"/>
                <a:gd name="connsiteY1" fmla="*/ 0 h 215217"/>
                <a:gd name="connsiteX2" fmla="*/ 35573 w 34668"/>
                <a:gd name="connsiteY2" fmla="*/ 215368 h 215217"/>
                <a:gd name="connsiteX3" fmla="*/ 0 w 34668"/>
                <a:gd name="connsiteY3" fmla="*/ 215368 h 2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68" h="215217">
                  <a:moveTo>
                    <a:pt x="0" y="0"/>
                  </a:moveTo>
                  <a:lnTo>
                    <a:pt x="35573" y="0"/>
                  </a:lnTo>
                  <a:lnTo>
                    <a:pt x="35573" y="215368"/>
                  </a:lnTo>
                  <a:lnTo>
                    <a:pt x="0" y="215368"/>
                  </a:lnTo>
                  <a:close/>
                </a:path>
              </a:pathLst>
            </a:custGeom>
            <a:solidFill>
              <a:srgbClr val="4C4D4D"/>
            </a:solidFill>
            <a:ln w="1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2D33648-49C9-AC42-B81E-B9E3346D71FE}"/>
                </a:ext>
              </a:extLst>
            </p:cNvPr>
            <p:cNvSpPr/>
            <p:nvPr/>
          </p:nvSpPr>
          <p:spPr>
            <a:xfrm>
              <a:off x="814279" y="6358930"/>
              <a:ext cx="34669" cy="215217"/>
            </a:xfrm>
            <a:custGeom>
              <a:avLst/>
              <a:gdLst>
                <a:gd name="connsiteX0" fmla="*/ 0 w 34668"/>
                <a:gd name="connsiteY0" fmla="*/ 0 h 215217"/>
                <a:gd name="connsiteX1" fmla="*/ 35573 w 34668"/>
                <a:gd name="connsiteY1" fmla="*/ 0 h 215217"/>
                <a:gd name="connsiteX2" fmla="*/ 35573 w 34668"/>
                <a:gd name="connsiteY2" fmla="*/ 215368 h 215217"/>
                <a:gd name="connsiteX3" fmla="*/ 0 w 34668"/>
                <a:gd name="connsiteY3" fmla="*/ 215368 h 2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68" h="215217">
                  <a:moveTo>
                    <a:pt x="0" y="0"/>
                  </a:moveTo>
                  <a:lnTo>
                    <a:pt x="35573" y="0"/>
                  </a:lnTo>
                  <a:lnTo>
                    <a:pt x="35573" y="215368"/>
                  </a:lnTo>
                  <a:lnTo>
                    <a:pt x="0" y="215368"/>
                  </a:lnTo>
                  <a:close/>
                </a:path>
              </a:pathLst>
            </a:custGeom>
            <a:solidFill>
              <a:srgbClr val="4C4D4D"/>
            </a:solidFill>
            <a:ln w="1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E115179-5D2F-654A-855E-E548A20069DA}"/>
                </a:ext>
              </a:extLst>
            </p:cNvPr>
            <p:cNvSpPr/>
            <p:nvPr/>
          </p:nvSpPr>
          <p:spPr>
            <a:xfrm>
              <a:off x="863568" y="6426355"/>
              <a:ext cx="150733" cy="150502"/>
            </a:xfrm>
            <a:custGeom>
              <a:avLst/>
              <a:gdLst>
                <a:gd name="connsiteX0" fmla="*/ 129631 w 150733"/>
                <a:gd name="connsiteY0" fmla="*/ 21672 h 150501"/>
                <a:gd name="connsiteX1" fmla="*/ 75517 w 150733"/>
                <a:gd name="connsiteY1" fmla="*/ 0 h 150501"/>
                <a:gd name="connsiteX2" fmla="*/ 21404 w 150733"/>
                <a:gd name="connsiteY2" fmla="*/ 21672 h 150501"/>
                <a:gd name="connsiteX3" fmla="*/ 0 w 150733"/>
                <a:gd name="connsiteY3" fmla="*/ 75853 h 150501"/>
                <a:gd name="connsiteX4" fmla="*/ 21404 w 150733"/>
                <a:gd name="connsiteY4" fmla="*/ 130033 h 150501"/>
                <a:gd name="connsiteX5" fmla="*/ 75517 w 150733"/>
                <a:gd name="connsiteY5" fmla="*/ 151706 h 150501"/>
                <a:gd name="connsiteX6" fmla="*/ 129631 w 150733"/>
                <a:gd name="connsiteY6" fmla="*/ 130033 h 150501"/>
                <a:gd name="connsiteX7" fmla="*/ 151186 w 150733"/>
                <a:gd name="connsiteY7" fmla="*/ 75853 h 150501"/>
                <a:gd name="connsiteX8" fmla="*/ 129631 w 150733"/>
                <a:gd name="connsiteY8" fmla="*/ 21672 h 150501"/>
                <a:gd name="connsiteX9" fmla="*/ 75517 w 150733"/>
                <a:gd name="connsiteY9" fmla="*/ 117692 h 150501"/>
                <a:gd name="connsiteX10" fmla="*/ 36327 w 150733"/>
                <a:gd name="connsiteY10" fmla="*/ 75853 h 150501"/>
                <a:gd name="connsiteX11" fmla="*/ 75517 w 150733"/>
                <a:gd name="connsiteY11" fmla="*/ 34013 h 150501"/>
                <a:gd name="connsiteX12" fmla="*/ 114859 w 150733"/>
                <a:gd name="connsiteY12" fmla="*/ 75853 h 150501"/>
                <a:gd name="connsiteX13" fmla="*/ 75517 w 150733"/>
                <a:gd name="connsiteY13" fmla="*/ 117692 h 15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733" h="150501">
                  <a:moveTo>
                    <a:pt x="129631" y="21672"/>
                  </a:moveTo>
                  <a:cubicBezTo>
                    <a:pt x="115763" y="7676"/>
                    <a:pt x="96469" y="0"/>
                    <a:pt x="75517" y="0"/>
                  </a:cubicBezTo>
                  <a:cubicBezTo>
                    <a:pt x="54565" y="0"/>
                    <a:pt x="35272" y="7676"/>
                    <a:pt x="21404" y="21672"/>
                  </a:cubicBezTo>
                  <a:cubicBezTo>
                    <a:pt x="7537" y="35669"/>
                    <a:pt x="0" y="54783"/>
                    <a:pt x="0" y="75853"/>
                  </a:cubicBezTo>
                  <a:cubicBezTo>
                    <a:pt x="0" y="96923"/>
                    <a:pt x="7687" y="116187"/>
                    <a:pt x="21404" y="130033"/>
                  </a:cubicBezTo>
                  <a:cubicBezTo>
                    <a:pt x="35121" y="143880"/>
                    <a:pt x="54415" y="151706"/>
                    <a:pt x="75517" y="151706"/>
                  </a:cubicBezTo>
                  <a:cubicBezTo>
                    <a:pt x="96620" y="151706"/>
                    <a:pt x="115763" y="144030"/>
                    <a:pt x="129631" y="130033"/>
                  </a:cubicBezTo>
                  <a:cubicBezTo>
                    <a:pt x="143498" y="116037"/>
                    <a:pt x="151186" y="96923"/>
                    <a:pt x="151186" y="75853"/>
                  </a:cubicBezTo>
                  <a:cubicBezTo>
                    <a:pt x="151186" y="54783"/>
                    <a:pt x="143498" y="35518"/>
                    <a:pt x="129631" y="21672"/>
                  </a:cubicBezTo>
                  <a:close/>
                  <a:moveTo>
                    <a:pt x="75517" y="117692"/>
                  </a:moveTo>
                  <a:cubicBezTo>
                    <a:pt x="52757" y="117692"/>
                    <a:pt x="36327" y="100084"/>
                    <a:pt x="36327" y="75853"/>
                  </a:cubicBezTo>
                  <a:cubicBezTo>
                    <a:pt x="36327" y="51622"/>
                    <a:pt x="52757" y="34013"/>
                    <a:pt x="75517" y="34013"/>
                  </a:cubicBezTo>
                  <a:cubicBezTo>
                    <a:pt x="98278" y="34013"/>
                    <a:pt x="114859" y="51622"/>
                    <a:pt x="114859" y="75853"/>
                  </a:cubicBezTo>
                  <a:cubicBezTo>
                    <a:pt x="114859" y="100084"/>
                    <a:pt x="98278" y="117692"/>
                    <a:pt x="75517" y="11769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rgbClr val="FF0000"/>
                </a:gs>
                <a:gs pos="100000">
                  <a:schemeClr val="accent5"/>
                </a:gs>
              </a:gsLst>
              <a:lin ang="0" scaled="0"/>
            </a:gradFill>
            <a:ln w="14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r" defTabSz="914400" rtl="1" eaLnBrk="1" latinLnBrk="0" hangingPunct="1"/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098F6E3-2CDB-6C47-97C7-14C820C2161B}"/>
                </a:ext>
              </a:extLst>
            </p:cNvPr>
            <p:cNvSpPr/>
            <p:nvPr/>
          </p:nvSpPr>
          <p:spPr>
            <a:xfrm>
              <a:off x="591788" y="6426806"/>
              <a:ext cx="150733" cy="147492"/>
            </a:xfrm>
            <a:custGeom>
              <a:avLst/>
              <a:gdLst>
                <a:gd name="connsiteX0" fmla="*/ 151194 w 150733"/>
                <a:gd name="connsiteY0" fmla="*/ 147492 h 147491"/>
                <a:gd name="connsiteX1" fmla="*/ 151194 w 150733"/>
                <a:gd name="connsiteY1" fmla="*/ 73294 h 147491"/>
                <a:gd name="connsiteX2" fmla="*/ 129639 w 150733"/>
                <a:gd name="connsiteY2" fmla="*/ 20920 h 147491"/>
                <a:gd name="connsiteX3" fmla="*/ 75526 w 150733"/>
                <a:gd name="connsiteY3" fmla="*/ 0 h 147491"/>
                <a:gd name="connsiteX4" fmla="*/ 21413 w 150733"/>
                <a:gd name="connsiteY4" fmla="*/ 20920 h 147491"/>
                <a:gd name="connsiteX5" fmla="*/ 8 w 150733"/>
                <a:gd name="connsiteY5" fmla="*/ 73445 h 147491"/>
                <a:gd name="connsiteX6" fmla="*/ 21413 w 150733"/>
                <a:gd name="connsiteY6" fmla="*/ 125970 h 147491"/>
                <a:gd name="connsiteX7" fmla="*/ 75526 w 150733"/>
                <a:gd name="connsiteY7" fmla="*/ 146890 h 147491"/>
                <a:gd name="connsiteX8" fmla="*/ 114264 w 150733"/>
                <a:gd name="connsiteY8" fmla="*/ 137257 h 147491"/>
                <a:gd name="connsiteX9" fmla="*/ 116375 w 150733"/>
                <a:gd name="connsiteY9" fmla="*/ 136204 h 147491"/>
                <a:gd name="connsiteX10" fmla="*/ 116375 w 150733"/>
                <a:gd name="connsiteY10" fmla="*/ 147492 h 147491"/>
                <a:gd name="connsiteX11" fmla="*/ 151194 w 150733"/>
                <a:gd name="connsiteY11" fmla="*/ 147492 h 147491"/>
                <a:gd name="connsiteX12" fmla="*/ 75526 w 150733"/>
                <a:gd name="connsiteY12" fmla="*/ 114080 h 147491"/>
                <a:gd name="connsiteX13" fmla="*/ 36335 w 150733"/>
                <a:gd name="connsiteY13" fmla="*/ 73445 h 147491"/>
                <a:gd name="connsiteX14" fmla="*/ 75526 w 150733"/>
                <a:gd name="connsiteY14" fmla="*/ 32809 h 147491"/>
                <a:gd name="connsiteX15" fmla="*/ 114867 w 150733"/>
                <a:gd name="connsiteY15" fmla="*/ 73445 h 147491"/>
                <a:gd name="connsiteX16" fmla="*/ 75526 w 150733"/>
                <a:gd name="connsiteY16" fmla="*/ 114080 h 1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0733" h="147491">
                  <a:moveTo>
                    <a:pt x="151194" y="147492"/>
                  </a:moveTo>
                  <a:lnTo>
                    <a:pt x="151194" y="73294"/>
                  </a:lnTo>
                  <a:cubicBezTo>
                    <a:pt x="151495" y="53579"/>
                    <a:pt x="143657" y="34766"/>
                    <a:pt x="129639" y="20920"/>
                  </a:cubicBezTo>
                  <a:cubicBezTo>
                    <a:pt x="115772" y="7525"/>
                    <a:pt x="96629" y="0"/>
                    <a:pt x="75526" y="0"/>
                  </a:cubicBezTo>
                  <a:cubicBezTo>
                    <a:pt x="54423" y="0"/>
                    <a:pt x="35280" y="7525"/>
                    <a:pt x="21413" y="20920"/>
                  </a:cubicBezTo>
                  <a:cubicBezTo>
                    <a:pt x="7545" y="34916"/>
                    <a:pt x="-293" y="53729"/>
                    <a:pt x="8" y="73445"/>
                  </a:cubicBezTo>
                  <a:cubicBezTo>
                    <a:pt x="-293" y="93160"/>
                    <a:pt x="7545" y="111973"/>
                    <a:pt x="21413" y="125970"/>
                  </a:cubicBezTo>
                  <a:cubicBezTo>
                    <a:pt x="35280" y="139364"/>
                    <a:pt x="54574" y="146890"/>
                    <a:pt x="75526" y="146890"/>
                  </a:cubicBezTo>
                  <a:cubicBezTo>
                    <a:pt x="89092" y="147040"/>
                    <a:pt x="102356" y="143729"/>
                    <a:pt x="114264" y="137257"/>
                  </a:cubicBezTo>
                  <a:lnTo>
                    <a:pt x="116375" y="136204"/>
                  </a:lnTo>
                  <a:lnTo>
                    <a:pt x="116375" y="147492"/>
                  </a:lnTo>
                  <a:lnTo>
                    <a:pt x="151194" y="147492"/>
                  </a:lnTo>
                  <a:close/>
                  <a:moveTo>
                    <a:pt x="75526" y="114080"/>
                  </a:moveTo>
                  <a:cubicBezTo>
                    <a:pt x="52765" y="114080"/>
                    <a:pt x="36335" y="96923"/>
                    <a:pt x="36335" y="73445"/>
                  </a:cubicBezTo>
                  <a:cubicBezTo>
                    <a:pt x="36335" y="49967"/>
                    <a:pt x="52765" y="32809"/>
                    <a:pt x="75526" y="32809"/>
                  </a:cubicBezTo>
                  <a:cubicBezTo>
                    <a:pt x="98287" y="32809"/>
                    <a:pt x="114867" y="49967"/>
                    <a:pt x="114867" y="73445"/>
                  </a:cubicBezTo>
                  <a:cubicBezTo>
                    <a:pt x="114867" y="96923"/>
                    <a:pt x="98287" y="114080"/>
                    <a:pt x="75526" y="114080"/>
                  </a:cubicBezTo>
                  <a:close/>
                </a:path>
              </a:pathLst>
            </a:custGeom>
            <a:solidFill>
              <a:srgbClr val="4C4D4D"/>
            </a:solidFill>
            <a:ln w="1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D3979C8-7A64-8B47-B8C3-6AB690D9A2C1}"/>
                </a:ext>
              </a:extLst>
            </p:cNvPr>
            <p:cNvSpPr/>
            <p:nvPr/>
          </p:nvSpPr>
          <p:spPr>
            <a:xfrm>
              <a:off x="1020783" y="6358930"/>
              <a:ext cx="78381" cy="215217"/>
            </a:xfrm>
            <a:custGeom>
              <a:avLst/>
              <a:gdLst>
                <a:gd name="connsiteX0" fmla="*/ 79286 w 78381"/>
                <a:gd name="connsiteY0" fmla="*/ 72993 h 215217"/>
                <a:gd name="connsiteX1" fmla="*/ 49139 w 78381"/>
                <a:gd name="connsiteY1" fmla="*/ 72993 h 215217"/>
                <a:gd name="connsiteX2" fmla="*/ 49139 w 78381"/>
                <a:gd name="connsiteY2" fmla="*/ 0 h 215217"/>
                <a:gd name="connsiteX3" fmla="*/ 14320 w 78381"/>
                <a:gd name="connsiteY3" fmla="*/ 0 h 215217"/>
                <a:gd name="connsiteX4" fmla="*/ 14320 w 78381"/>
                <a:gd name="connsiteY4" fmla="*/ 72993 h 215217"/>
                <a:gd name="connsiteX5" fmla="*/ 0 w 78381"/>
                <a:gd name="connsiteY5" fmla="*/ 72993 h 215217"/>
                <a:gd name="connsiteX6" fmla="*/ 0 w 78381"/>
                <a:gd name="connsiteY6" fmla="*/ 105652 h 215217"/>
                <a:gd name="connsiteX7" fmla="*/ 14320 w 78381"/>
                <a:gd name="connsiteY7" fmla="*/ 105652 h 215217"/>
                <a:gd name="connsiteX8" fmla="*/ 14320 w 78381"/>
                <a:gd name="connsiteY8" fmla="*/ 215368 h 215217"/>
                <a:gd name="connsiteX9" fmla="*/ 49139 w 78381"/>
                <a:gd name="connsiteY9" fmla="*/ 215368 h 215217"/>
                <a:gd name="connsiteX10" fmla="*/ 49139 w 78381"/>
                <a:gd name="connsiteY10" fmla="*/ 105652 h 215217"/>
                <a:gd name="connsiteX11" fmla="*/ 79286 w 78381"/>
                <a:gd name="connsiteY11" fmla="*/ 105652 h 2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381" h="215217">
                  <a:moveTo>
                    <a:pt x="79286" y="72993"/>
                  </a:moveTo>
                  <a:lnTo>
                    <a:pt x="49139" y="72993"/>
                  </a:lnTo>
                  <a:lnTo>
                    <a:pt x="49139" y="0"/>
                  </a:lnTo>
                  <a:lnTo>
                    <a:pt x="14320" y="0"/>
                  </a:lnTo>
                  <a:lnTo>
                    <a:pt x="14320" y="72993"/>
                  </a:lnTo>
                  <a:lnTo>
                    <a:pt x="0" y="72993"/>
                  </a:lnTo>
                  <a:lnTo>
                    <a:pt x="0" y="105652"/>
                  </a:lnTo>
                  <a:lnTo>
                    <a:pt x="14320" y="105652"/>
                  </a:lnTo>
                  <a:lnTo>
                    <a:pt x="14320" y="215368"/>
                  </a:lnTo>
                  <a:lnTo>
                    <a:pt x="49139" y="215368"/>
                  </a:lnTo>
                  <a:lnTo>
                    <a:pt x="49139" y="105652"/>
                  </a:lnTo>
                  <a:lnTo>
                    <a:pt x="79286" y="105652"/>
                  </a:lnTo>
                  <a:close/>
                </a:path>
              </a:pathLst>
            </a:custGeom>
            <a:solidFill>
              <a:srgbClr val="4C4D4D"/>
            </a:solidFill>
            <a:ln w="1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47FD6B48-152E-41F7-BC87-70020C97A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09488" y="6356350"/>
            <a:ext cx="57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9E9396C-D1F4-44E4-876F-7C581D145044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CAADB206-8398-4B4A-AFCE-02ED5E08284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837628" y="6436994"/>
            <a:ext cx="802828" cy="19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3" r:id="rId2"/>
    <p:sldLayoutId id="2147483783" r:id="rId3"/>
    <p:sldLayoutId id="2147483780" r:id="rId4"/>
    <p:sldLayoutId id="2147483849" r:id="rId5"/>
    <p:sldLayoutId id="2147483794" r:id="rId6"/>
    <p:sldLayoutId id="2147483820" r:id="rId7"/>
    <p:sldLayoutId id="2147483788" r:id="rId8"/>
    <p:sldLayoutId id="2147483784" r:id="rId9"/>
    <p:sldLayoutId id="2147483852" r:id="rId10"/>
    <p:sldLayoutId id="2147483855" r:id="rId11"/>
    <p:sldLayoutId id="2147483856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8428C7-97CB-4839-9EB6-DAAAFA6080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6" y="4116"/>
            <a:ext cx="12526203" cy="68579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4D0FBA-19C7-4398-AE74-52B67B2BB92E}"/>
              </a:ext>
            </a:extLst>
          </p:cNvPr>
          <p:cNvSpPr/>
          <p:nvPr/>
        </p:nvSpPr>
        <p:spPr>
          <a:xfrm>
            <a:off x="4117" y="4116"/>
            <a:ext cx="12526204" cy="685799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tx2">
                  <a:alpha val="4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20">
            <a:extLst>
              <a:ext uri="{FF2B5EF4-FFF2-40B4-BE49-F238E27FC236}">
                <a16:creationId xmlns:a16="http://schemas.microsoft.com/office/drawing/2014/main" id="{CB8C72DB-2EAB-41B3-885A-3EC921D6EFF2}"/>
              </a:ext>
            </a:extLst>
          </p:cNvPr>
          <p:cNvSpPr/>
          <p:nvPr/>
        </p:nvSpPr>
        <p:spPr>
          <a:xfrm>
            <a:off x="3055632" y="452379"/>
            <a:ext cx="6063916" cy="6038753"/>
          </a:xfrm>
          <a:custGeom>
            <a:avLst/>
            <a:gdLst>
              <a:gd name="connsiteX0" fmla="*/ 2087033 w 4174068"/>
              <a:gd name="connsiteY0" fmla="*/ 598449 h 4387634"/>
              <a:gd name="connsiteX1" fmla="*/ 569319 w 4174068"/>
              <a:gd name="connsiteY1" fmla="*/ 2193817 h 4387634"/>
              <a:gd name="connsiteX2" fmla="*/ 2087033 w 4174068"/>
              <a:gd name="connsiteY2" fmla="*/ 3789185 h 4387634"/>
              <a:gd name="connsiteX3" fmla="*/ 3604747 w 4174068"/>
              <a:gd name="connsiteY3" fmla="*/ 2193817 h 4387634"/>
              <a:gd name="connsiteX4" fmla="*/ 2087033 w 4174068"/>
              <a:gd name="connsiteY4" fmla="*/ 598449 h 4387634"/>
              <a:gd name="connsiteX5" fmla="*/ 2087034 w 4174068"/>
              <a:gd name="connsiteY5" fmla="*/ 0 h 4387634"/>
              <a:gd name="connsiteX6" fmla="*/ 4174068 w 4174068"/>
              <a:gd name="connsiteY6" fmla="*/ 2193817 h 4387634"/>
              <a:gd name="connsiteX7" fmla="*/ 2087034 w 4174068"/>
              <a:gd name="connsiteY7" fmla="*/ 4387634 h 4387634"/>
              <a:gd name="connsiteX8" fmla="*/ 0 w 4174068"/>
              <a:gd name="connsiteY8" fmla="*/ 2193817 h 4387634"/>
              <a:gd name="connsiteX9" fmla="*/ 2087034 w 4174068"/>
              <a:gd name="connsiteY9" fmla="*/ 0 h 438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4068" h="4387634">
                <a:moveTo>
                  <a:pt x="2087033" y="598449"/>
                </a:moveTo>
                <a:cubicBezTo>
                  <a:pt x="1248823" y="598449"/>
                  <a:pt x="569319" y="1312720"/>
                  <a:pt x="569319" y="2193817"/>
                </a:cubicBezTo>
                <a:cubicBezTo>
                  <a:pt x="569319" y="3074914"/>
                  <a:pt x="1248823" y="3789185"/>
                  <a:pt x="2087033" y="3789185"/>
                </a:cubicBezTo>
                <a:cubicBezTo>
                  <a:pt x="2925243" y="3789185"/>
                  <a:pt x="3604747" y="3074914"/>
                  <a:pt x="3604747" y="2193817"/>
                </a:cubicBezTo>
                <a:cubicBezTo>
                  <a:pt x="3604747" y="1312720"/>
                  <a:pt x="2925243" y="598449"/>
                  <a:pt x="2087033" y="598449"/>
                </a:cubicBezTo>
                <a:close/>
                <a:moveTo>
                  <a:pt x="2087034" y="0"/>
                </a:moveTo>
                <a:cubicBezTo>
                  <a:pt x="3239671" y="0"/>
                  <a:pt x="4174068" y="982205"/>
                  <a:pt x="4174068" y="2193817"/>
                </a:cubicBezTo>
                <a:cubicBezTo>
                  <a:pt x="4174068" y="3405429"/>
                  <a:pt x="3239671" y="4387634"/>
                  <a:pt x="2087034" y="4387634"/>
                </a:cubicBezTo>
                <a:cubicBezTo>
                  <a:pt x="934397" y="4387634"/>
                  <a:pt x="0" y="3405429"/>
                  <a:pt x="0" y="2193817"/>
                </a:cubicBezTo>
                <a:cubicBezTo>
                  <a:pt x="0" y="982205"/>
                  <a:pt x="934397" y="0"/>
                  <a:pt x="208703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8000"/>
                </a:schemeClr>
              </a:gs>
              <a:gs pos="100000">
                <a:schemeClr val="accent2">
                  <a:alpha val="7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0C50B3-6645-44B0-AAD0-F0346B14B0FB}"/>
              </a:ext>
            </a:extLst>
          </p:cNvPr>
          <p:cNvSpPr/>
          <p:nvPr/>
        </p:nvSpPr>
        <p:spPr>
          <a:xfrm>
            <a:off x="3885651" y="1288391"/>
            <a:ext cx="4404049" cy="4366727"/>
          </a:xfrm>
          <a:prstGeom prst="ellipse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DB9D65-EE88-44F4-9AA5-5DF79DAD34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531" y="455611"/>
            <a:ext cx="1292353" cy="71797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A746DF-EC4C-488C-853A-AC4497583A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8054" y="2209026"/>
            <a:ext cx="5255892" cy="173805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Post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Quantum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Communications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10B77-B2AA-9F6A-1B67-A1E284818CC6}"/>
              </a:ext>
            </a:extLst>
          </p:cNvPr>
          <p:cNvSpPr txBox="1"/>
          <p:nvPr/>
        </p:nvSpPr>
        <p:spPr>
          <a:xfrm>
            <a:off x="240632" y="5931568"/>
            <a:ext cx="146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Y(J)S</a:t>
            </a:r>
          </a:p>
        </p:txBody>
      </p:sp>
    </p:spTree>
    <p:extLst>
      <p:ext uri="{BB962C8B-B14F-4D97-AF65-F5344CB8AC3E}">
        <p14:creationId xmlns:p14="http://schemas.microsoft.com/office/powerpoint/2010/main" val="304833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483C5-767E-61FF-3EC1-A2413B5EF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6B745-8A8E-B7B4-FC42-A8745125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Is this a WOW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36F15-2579-7B80-893C-B870B75BD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800" dirty="0"/>
              <a:t>A QC is not (yet?) reliable</a:t>
            </a:r>
            <a:r>
              <a:rPr lang="en-US" sz="2400" dirty="0"/>
              <a:t> </a:t>
            </a:r>
            <a:r>
              <a:rPr lang="en-US" sz="1800" dirty="0"/>
              <a:t>(topological qubits, if they can be made, may solve this problem)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qubits have short coherence times - they typically decay after 10s </a:t>
            </a:r>
            <a:r>
              <a:rPr lang="el-GR" dirty="0"/>
              <a:t>μ</a:t>
            </a:r>
            <a:r>
              <a:rPr lang="en-US" dirty="0"/>
              <a:t>sec - 1 sec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qubits can interfere with each other (crosstalk) and be influenced by external noise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quantum gates are noisy - they typically have 0.1 - 2% error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reading the answers introduces errors - typically 1-5%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some experts actually believe that these problems may be unsurmountable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800" dirty="0"/>
              <a:t>QCs are (still?) </a:t>
            </a:r>
            <a:r>
              <a:rPr lang="en-US" sz="2800" i="1" dirty="0"/>
              <a:t>very</a:t>
            </a:r>
            <a:r>
              <a:rPr lang="en-US" sz="2800" dirty="0"/>
              <a:t> small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to overcome decoherence and gate errors one needs quantum error correction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that combines many (rule of thumb ≈1000) noisy physical qubits into a single reliable logical qubit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while current QCs may have 10s to &gt; 100 physical qubits, they have very few logical qubits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/>
              <a:t>Even a large and reliable QC is not a general-purpose supercomputer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it is not efficient at most ordinary computations that a regular computer can perform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	but it can …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95FB9-06AA-069D-F90C-2E686473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34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428AA-7BF3-D51A-0750-A4B01A21B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A7693-C7A8-5280-F4FA-D69120526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can we do with a quantum computer?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9483C-EE9D-34B7-4293-AB600D1FB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Quantum computers obey quantum mechanics 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so, they can natively emulate complex physical systems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rather than simulating them by solving complex coupled equations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Hence, QCs can solve problems in chemistry, for e.g.,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drug discovery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materials science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800" dirty="0"/>
              <a:t>Quantum computers are massively parallel processors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and so can be used to solve various optimization problems, e.g., </a:t>
            </a:r>
          </a:p>
          <a:p>
            <a:pPr defTabSz="46355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logistics, transportation, energy management</a:t>
            </a:r>
          </a:p>
          <a:p>
            <a:pPr defTabSz="46355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finance </a:t>
            </a:r>
          </a:p>
          <a:p>
            <a:pPr defTabSz="46355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engineering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B1E7-5C4F-4AD6-5F88-9B5D7A134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225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28202-09B7-2D55-D7DB-A7FC069A6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4928C-7970-2091-FDE1-185C2B66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</a:t>
            </a:r>
            <a:r>
              <a:rPr lang="en-US" i="1" dirty="0"/>
              <a:t>else</a:t>
            </a:r>
            <a:r>
              <a:rPr lang="en-US" dirty="0"/>
              <a:t> can we do with a quantum computer?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749954-4082-BF8B-8661-52C3F8A058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defTabSz="45720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dirty="0"/>
                  <a:t>In 1996 Lov </a:t>
                </a:r>
                <a:r>
                  <a:rPr lang="en-US" sz="2400" b="1" dirty="0"/>
                  <a:t>Grover</a:t>
                </a:r>
                <a:r>
                  <a:rPr lang="en-US" sz="2400" dirty="0"/>
                  <a:t> (Bell Labs) discovered a quantum (database) search algorithm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dirty="0"/>
                  <a:t>	Given a function f(x) that returns 1 for a specific n-bit input and 0 for all others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		classically one needs to iterate over all possible inputs O(N) = O(2</a:t>
                </a:r>
                <a:r>
                  <a:rPr lang="en-US" sz="2400" b="1" baseline="30000" dirty="0"/>
                  <a:t>n</a:t>
                </a:r>
                <a:r>
                  <a:rPr lang="en-US" sz="2400" dirty="0"/>
                  <a:t>)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dirty="0"/>
                  <a:t>			Grover’s algorithm </a:t>
                </a:r>
                <a:r>
                  <a:rPr lang="en-US" sz="2400" dirty="0"/>
                  <a:t>only takes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dirty="0"/>
                          <m:t>N</m:t>
                        </m:r>
                      </m:e>
                    </m:rad>
                  </m:oMath>
                </a14:m>
                <a:r>
                  <a:rPr lang="en-US" sz="2400" dirty="0"/>
                  <a:t>) = O(2</a:t>
                </a:r>
                <a:r>
                  <a:rPr lang="en-US" sz="2400" b="1" baseline="30000" dirty="0"/>
                  <a:t>n/2</a:t>
                </a:r>
                <a:r>
                  <a:rPr lang="en-US" sz="2400" dirty="0"/>
                  <a:t>)  </a:t>
                </a:r>
                <a:r>
                  <a:rPr lang="en-US" dirty="0"/>
                  <a:t>(quadratically faster!)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1800"/>
                  </a:spcBef>
                  <a:buNone/>
                </a:pPr>
                <a:r>
                  <a:rPr lang="en-US" sz="2400" dirty="0"/>
                  <a:t>The 2018 Harrow, Hassidim and Lloyd (</a:t>
                </a:r>
                <a:r>
                  <a:rPr lang="en-US" sz="2400" b="1" dirty="0"/>
                  <a:t>HHL</a:t>
                </a:r>
                <a:r>
                  <a:rPr lang="en-US" sz="2400" dirty="0"/>
                  <a:t>) algorithm 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	is a quantum algorithm for solving systems of linear equations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for certain sparse linear equations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	HHL is exponentially faster than classical algorithms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2400" dirty="0"/>
                  <a:t>But not very many other useful quantum algorithms are known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	and the ones we do have often perform a small part of the entire algorithm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		with classical computers performing the rest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749954-4082-BF8B-8661-52C3F8A058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1" t="-1051" b="-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457B4-D418-9FFB-2B0F-8E7A507A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4032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4C160-672B-7F03-56D0-FD927966E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081F-976E-A0FB-E871-A0982D18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Two arcane mathematical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3A56D-C3E4-5C6C-83FC-EAE2D0279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537993"/>
            <a:ext cx="11440887" cy="46389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In 1994 Peter </a:t>
            </a:r>
            <a:r>
              <a:rPr lang="en-US" sz="2400" b="1" dirty="0"/>
              <a:t>Shor</a:t>
            </a:r>
            <a:r>
              <a:rPr lang="en-US" sz="2400" dirty="0"/>
              <a:t> found a quantum algorithm 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that solves two purely mathematical problems (only of interest to specialists)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	much more efficiently than the best classical algorithms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/>
              <a:t>factoring large integers</a:t>
            </a:r>
          </a:p>
          <a:p>
            <a:pPr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	find the prime factors of a given semiprime </a:t>
            </a:r>
            <a:r>
              <a:rPr lang="en-US" sz="2400" i="1" dirty="0"/>
              <a:t>N</a:t>
            </a:r>
            <a:r>
              <a:rPr lang="en-US" sz="2400" dirty="0"/>
              <a:t> = </a:t>
            </a:r>
            <a:r>
              <a:rPr lang="en-US" sz="2400" i="1" dirty="0" err="1"/>
              <a:t>pq</a:t>
            </a:r>
            <a:endParaRPr lang="en-US" sz="2400" i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/>
              <a:t>finding discrete logarithms </a:t>
            </a:r>
            <a:endParaRPr lang="en-US" sz="2400" dirty="0"/>
          </a:p>
          <a:p>
            <a:pPr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	find N,  given a large finite cyclic group G, and group elements b and </a:t>
            </a:r>
            <a:r>
              <a:rPr lang="en-US" sz="2400" i="1" dirty="0"/>
              <a:t>g = </a:t>
            </a:r>
            <a:r>
              <a:rPr lang="en-US" sz="2400" i="1" dirty="0" err="1"/>
              <a:t>b</a:t>
            </a:r>
            <a:r>
              <a:rPr lang="en-US" sz="2400" i="1" baseline="30000" dirty="0" err="1"/>
              <a:t>N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1200"/>
              </a:spcBef>
              <a:buNone/>
              <a:tabLst>
                <a:tab pos="627063" algn="l"/>
              </a:tabLst>
            </a:pPr>
            <a:r>
              <a:rPr lang="en-US" sz="2400" dirty="0"/>
              <a:t>In both cases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</a:tabLst>
            </a:pPr>
            <a:r>
              <a:rPr lang="en-US" sz="2400" dirty="0"/>
              <a:t>	the best classical algorithm (number-field sieve) has complexity O( exp(n</a:t>
            </a:r>
            <a:r>
              <a:rPr lang="en-US" sz="2400" baseline="30000" dirty="0"/>
              <a:t>⅓ </a:t>
            </a:r>
            <a:r>
              <a:rPr lang="en-US" sz="2400" dirty="0"/>
              <a:t>(log n)</a:t>
            </a:r>
            <a:r>
              <a:rPr lang="en-US" sz="2400" baseline="30000" dirty="0"/>
              <a:t>⅔</a:t>
            </a:r>
            <a:r>
              <a:rPr lang="en-US" sz="2400" dirty="0"/>
              <a:t>) 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</a:tabLst>
            </a:pPr>
            <a:r>
              <a:rPr lang="en-US" sz="2400" dirty="0"/>
              <a:t>	 </a:t>
            </a:r>
            <a:r>
              <a:rPr lang="en-US" sz="2400" i="1" dirty="0" err="1"/>
              <a:t>subexponential</a:t>
            </a:r>
            <a:r>
              <a:rPr lang="en-US" sz="2400" dirty="0"/>
              <a:t> in the number of bits n = log N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</a:tabLst>
            </a:pPr>
            <a:r>
              <a:rPr lang="en-US" sz="2400" dirty="0"/>
              <a:t>		while </a:t>
            </a:r>
            <a:r>
              <a:rPr lang="en-US" sz="2400" b="1" dirty="0"/>
              <a:t>Shor’s algorithm </a:t>
            </a:r>
            <a:r>
              <a:rPr lang="en-US" sz="2400" dirty="0"/>
              <a:t>has complexity O( n</a:t>
            </a:r>
            <a:r>
              <a:rPr lang="en-US" sz="2400" baseline="30000" dirty="0"/>
              <a:t>3</a:t>
            </a:r>
            <a:r>
              <a:rPr lang="en-US" sz="2400" dirty="0"/>
              <a:t> )  ― </a:t>
            </a:r>
            <a:r>
              <a:rPr lang="en-US" sz="2400" i="1" dirty="0"/>
              <a:t>polynomial</a:t>
            </a:r>
            <a:r>
              <a:rPr lang="en-US" sz="2400" dirty="0"/>
              <a:t> in the number of bits 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ED2E0-82D6-3E11-483B-2C89D43B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13</a:t>
            </a:fld>
            <a:endParaRPr lang="he-I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F92B5-CE20-70E5-A70D-97D8B271CE99}"/>
              </a:ext>
            </a:extLst>
          </p:cNvPr>
          <p:cNvSpPr txBox="1"/>
          <p:nvPr/>
        </p:nvSpPr>
        <p:spPr>
          <a:xfrm>
            <a:off x="8098971" y="3228945"/>
            <a:ext cx="323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1234567 = 127 * 9721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058160-5773-CD82-D326-A52383E6A300}"/>
              </a:ext>
            </a:extLst>
          </p:cNvPr>
          <p:cNvSpPr txBox="1"/>
          <p:nvPr/>
        </p:nvSpPr>
        <p:spPr>
          <a:xfrm>
            <a:off x="4862285" y="3727332"/>
            <a:ext cx="3236686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sz="3200" b="1" baseline="30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mod 101 = 19</a:t>
            </a:r>
          </a:p>
        </p:txBody>
      </p:sp>
    </p:spTree>
    <p:extLst>
      <p:ext uri="{BB962C8B-B14F-4D97-AF65-F5344CB8AC3E}">
        <p14:creationId xmlns:p14="http://schemas.microsoft.com/office/powerpoint/2010/main" val="3075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BFCDB-F988-74F6-5CF8-EAA17253B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How does Shor’s factorization algorithm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862FA-C2E6-9C61-3C10-E8CFBFFE5B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Shor’s factorization algorithm exploits the </a:t>
                </a:r>
                <a:r>
                  <a:rPr lang="en-US" b="1" dirty="0"/>
                  <a:t>Q</a:t>
                </a:r>
                <a:r>
                  <a:rPr lang="en-US" dirty="0"/>
                  <a:t>uantum </a:t>
                </a:r>
                <a:r>
                  <a:rPr lang="en-US" b="1" dirty="0"/>
                  <a:t>F</a:t>
                </a:r>
                <a:r>
                  <a:rPr lang="en-US" dirty="0"/>
                  <a:t>ourier </a:t>
                </a:r>
                <a:r>
                  <a:rPr lang="en-US" b="1" dirty="0"/>
                  <a:t>T</a:t>
                </a:r>
                <a:r>
                  <a:rPr lang="en-US" dirty="0"/>
                  <a:t>ransform</a:t>
                </a:r>
              </a:p>
              <a:p>
                <a:pPr marL="0" indent="0" defTabSz="46355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a fast quantum algorithm to find the period of a periodic sequence of integers</a:t>
                </a:r>
              </a:p>
              <a:p>
                <a:pPr marL="0" indent="0" defTabSz="46355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and on a well-known result of group theory :</a:t>
                </a:r>
              </a:p>
              <a:p>
                <a:pPr marL="0" indent="0" defTabSz="46355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	given an integer N and an integer a&lt;N such that GCD(</a:t>
                </a:r>
                <a:r>
                  <a:rPr lang="en-US" sz="1800" dirty="0" err="1"/>
                  <a:t>a,N</a:t>
                </a:r>
                <a:r>
                  <a:rPr lang="en-US" sz="1800" dirty="0"/>
                  <a:t>) = 1 </a:t>
                </a:r>
              </a:p>
              <a:p>
                <a:pPr marL="0" indent="0" defTabSz="46355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		then the sequence of powers of a mod N (a, a</a:t>
                </a:r>
                <a:r>
                  <a:rPr lang="en-US" sz="1800" b="1" baseline="30000" dirty="0"/>
                  <a:t>2</a:t>
                </a:r>
                <a:r>
                  <a:rPr lang="en-US" sz="1800" dirty="0"/>
                  <a:t> mod N, a</a:t>
                </a:r>
                <a:r>
                  <a:rPr lang="en-US" sz="1800" b="1" baseline="30000" dirty="0"/>
                  <a:t>3</a:t>
                </a:r>
                <a:r>
                  <a:rPr lang="en-US" sz="1800" dirty="0"/>
                  <a:t> mod N, a</a:t>
                </a:r>
                <a:r>
                  <a:rPr lang="en-US" sz="1800" b="1" baseline="30000" dirty="0"/>
                  <a:t>4</a:t>
                </a:r>
                <a:r>
                  <a:rPr lang="en-US" sz="1800" dirty="0"/>
                  <a:t> mod N …)</a:t>
                </a:r>
              </a:p>
              <a:p>
                <a:pPr marL="0" indent="0" defTabSz="46355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			forms a (sub)group of Z</a:t>
                </a:r>
                <a:r>
                  <a:rPr lang="en-US" sz="1800" b="1" baseline="-25000" dirty="0"/>
                  <a:t>N </a:t>
                </a:r>
                <a:r>
                  <a:rPr lang="en-US" sz="1800" dirty="0"/>
                  <a:t>, and in particular there is some r such that </a:t>
                </a:r>
                <a:r>
                  <a:rPr lang="en-US" sz="1800" dirty="0" err="1"/>
                  <a:t>a</a:t>
                </a:r>
                <a:r>
                  <a:rPr lang="en-US" sz="1800" baseline="30000" dirty="0" err="1"/>
                  <a:t>r</a:t>
                </a:r>
                <a:r>
                  <a:rPr lang="en-US" sz="1800" dirty="0"/>
                  <a:t> mod N = 1</a:t>
                </a:r>
              </a:p>
              <a:p>
                <a:pPr marL="0" indent="0" defTabSz="46355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				hence  0 = (</a:t>
                </a:r>
                <a:r>
                  <a:rPr lang="en-US" sz="1800" dirty="0" err="1"/>
                  <a:t>a</a:t>
                </a:r>
                <a:r>
                  <a:rPr lang="en-US" sz="1800" baseline="30000" dirty="0" err="1"/>
                  <a:t>r</a:t>
                </a:r>
                <a:r>
                  <a:rPr lang="en-US" sz="1800" dirty="0"/>
                  <a:t> - 1) mod N = (</a:t>
                </a:r>
                <a:r>
                  <a:rPr lang="en-US" sz="1800" dirty="0" err="1"/>
                  <a:t>a</a:t>
                </a:r>
                <a:r>
                  <a:rPr lang="en-US" sz="1800" baseline="30000" dirty="0" err="1"/>
                  <a:t>r</a:t>
                </a:r>
                <a:r>
                  <a:rPr lang="en-US" sz="1800" baseline="30000" dirty="0"/>
                  <a:t>/2</a:t>
                </a:r>
                <a:r>
                  <a:rPr lang="en-US" sz="1800" dirty="0"/>
                  <a:t> + 1) (</a:t>
                </a:r>
                <a:r>
                  <a:rPr lang="en-US" sz="1800" dirty="0" err="1"/>
                  <a:t>a</a:t>
                </a:r>
                <a:r>
                  <a:rPr lang="en-US" sz="1800" baseline="30000" dirty="0" err="1"/>
                  <a:t>r</a:t>
                </a:r>
                <a:r>
                  <a:rPr lang="en-US" sz="1800" baseline="30000" dirty="0"/>
                  <a:t>/2</a:t>
                </a:r>
                <a:r>
                  <a:rPr lang="en-US" sz="1800" dirty="0"/>
                  <a:t> - 1) mod N, which means that N divides this product</a:t>
                </a:r>
              </a:p>
              <a:p>
                <a:pPr marL="0" indent="0" defTabSz="46355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			if N does not divide either, then they both must be factors of N</a:t>
                </a:r>
              </a:p>
              <a:p>
                <a:pPr marL="0" indent="0" defTabSz="46355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dirty="0"/>
                  <a:t>1. Given a semiprime N, pick a random a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rad>
                  </m:oMath>
                </a14:m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 defTabSz="46355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2. if luckily GCD(</a:t>
                </a:r>
                <a:r>
                  <a:rPr lang="en-US" dirty="0" err="1"/>
                  <a:t>a,N</a:t>
                </a:r>
                <a:r>
                  <a:rPr lang="en-US" dirty="0"/>
                  <a:t>) ≠ 1 then a is a factor of N and we are done!</a:t>
                </a:r>
              </a:p>
              <a:p>
                <a:pPr marL="0" indent="0" defTabSz="46355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3. find r such that </a:t>
                </a:r>
                <a:r>
                  <a:rPr lang="en-US" dirty="0" err="1">
                    <a:solidFill>
                      <a:srgbClr val="7030A0"/>
                    </a:solidFill>
                  </a:rPr>
                  <a:t>a</a:t>
                </a:r>
                <a:r>
                  <a:rPr lang="en-US" baseline="30000" dirty="0" err="1">
                    <a:solidFill>
                      <a:srgbClr val="7030A0"/>
                    </a:solidFill>
                  </a:rPr>
                  <a:t>r</a:t>
                </a:r>
                <a:r>
                  <a:rPr lang="en-US" dirty="0">
                    <a:solidFill>
                      <a:srgbClr val="7030A0"/>
                    </a:solidFill>
                  </a:rPr>
                  <a:t> mod N = 1 by  </a:t>
                </a:r>
              </a:p>
              <a:p>
                <a:pPr marL="0" indent="0" defTabSz="46355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 	creating a state of n qubits which </a:t>
                </a:r>
                <a:r>
                  <a:rPr lang="en-US" i="1" dirty="0">
                    <a:solidFill>
                      <a:srgbClr val="7030A0"/>
                    </a:solidFill>
                  </a:rPr>
                  <a:t>represents</a:t>
                </a:r>
                <a:r>
                  <a:rPr lang="en-US" dirty="0">
                    <a:solidFill>
                      <a:srgbClr val="7030A0"/>
                    </a:solidFill>
                  </a:rPr>
                  <a:t> the sequence a</a:t>
                </a:r>
                <a:r>
                  <a:rPr lang="en-US" b="1" baseline="30000" dirty="0">
                    <a:solidFill>
                      <a:srgbClr val="7030A0"/>
                    </a:solidFill>
                  </a:rPr>
                  <a:t>m</a:t>
                </a:r>
                <a:r>
                  <a:rPr lang="en-US" dirty="0">
                    <a:solidFill>
                      <a:srgbClr val="7030A0"/>
                    </a:solidFill>
                  </a:rPr>
                  <a:t> mod N</a:t>
                </a:r>
              </a:p>
              <a:p>
                <a:pPr marL="0" indent="0" defTabSz="46355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	using the QFT to find r</a:t>
                </a:r>
              </a:p>
              <a:p>
                <a:pPr marL="0" indent="0" defTabSz="46355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4. if r is odd or if </a:t>
                </a:r>
                <a:r>
                  <a:rPr lang="en-US" dirty="0" err="1"/>
                  <a:t>a</a:t>
                </a:r>
                <a:r>
                  <a:rPr lang="en-US" baseline="30000" dirty="0" err="1"/>
                  <a:t>r</a:t>
                </a:r>
                <a:r>
                  <a:rPr lang="en-US" baseline="30000" dirty="0"/>
                  <a:t>/2</a:t>
                </a:r>
                <a:r>
                  <a:rPr lang="en-US" dirty="0"/>
                  <a:t> mod N = 1 then start over from step 1</a:t>
                </a:r>
              </a:p>
              <a:p>
                <a:pPr marL="0" indent="0" defTabSz="46355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5. GCD(</a:t>
                </a:r>
                <a:r>
                  <a:rPr lang="en-US" dirty="0" err="1"/>
                  <a:t>a</a:t>
                </a:r>
                <a:r>
                  <a:rPr lang="en-US" baseline="30000" dirty="0" err="1"/>
                  <a:t>r</a:t>
                </a:r>
                <a:r>
                  <a:rPr lang="en-US" baseline="30000" dirty="0"/>
                  <a:t>/2</a:t>
                </a:r>
                <a:r>
                  <a:rPr lang="en-US" dirty="0"/>
                  <a:t> - 1, N) is a nontrivial factor of 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862FA-C2E6-9C61-3C10-E8CFBFFE5B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8" t="-657"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80BB7-7C82-0ABB-D41C-D0473344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14</a:t>
            </a:fld>
            <a:endParaRPr lang="he-I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ACAB53-3D89-4638-E96F-CD5941F02019}"/>
              </a:ext>
            </a:extLst>
          </p:cNvPr>
          <p:cNvSpPr txBox="1"/>
          <p:nvPr/>
        </p:nvSpPr>
        <p:spPr>
          <a:xfrm rot="2753668">
            <a:off x="9175174" y="2554044"/>
            <a:ext cx="322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the mathematically inclined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08452F2F-A9C1-AA6C-8FA3-0641C70CE4C4}"/>
              </a:ext>
            </a:extLst>
          </p:cNvPr>
          <p:cNvSpPr/>
          <p:nvPr/>
        </p:nvSpPr>
        <p:spPr>
          <a:xfrm>
            <a:off x="8275320" y="4648200"/>
            <a:ext cx="213360" cy="713867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29341-3F0C-8009-1532-D5353571A247}"/>
              </a:ext>
            </a:extLst>
          </p:cNvPr>
          <p:cNvSpPr txBox="1"/>
          <p:nvPr/>
        </p:nvSpPr>
        <p:spPr>
          <a:xfrm>
            <a:off x="8488680" y="4774300"/>
            <a:ext cx="270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Quantum Computer </a:t>
            </a:r>
          </a:p>
        </p:txBody>
      </p:sp>
    </p:spTree>
    <p:extLst>
      <p:ext uri="{BB962C8B-B14F-4D97-AF65-F5344CB8AC3E}">
        <p14:creationId xmlns:p14="http://schemas.microsoft.com/office/powerpoint/2010/main" val="1457052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1EC57B1-7410-4E0F-98DC-B39F21A5A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373" y="6264139"/>
            <a:ext cx="9421092" cy="4573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7E3878-8C0B-43C0-A8E9-B2F8C043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Pct val="100000"/>
            </a:pPr>
            <a:r>
              <a:rPr lang="en-US" sz="3600" b="1" kern="12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Why do </a:t>
            </a:r>
            <a:r>
              <a:rPr lang="en-US" sz="3600" b="1" i="1" kern="12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we</a:t>
            </a:r>
            <a:r>
              <a:rPr lang="en-US" sz="3600" b="1" kern="12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 care?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046E30-5AC6-464D-A503-680E635D9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537993"/>
            <a:ext cx="11205027" cy="4726146"/>
          </a:xfrm>
        </p:spPr>
        <p:txBody>
          <a:bodyPr>
            <a:normAutofit/>
          </a:bodyPr>
          <a:lstStyle/>
          <a:p>
            <a:pPr marL="0" indent="0" defTabSz="457200">
              <a:lnSpc>
                <a:spcPct val="100000"/>
              </a:lnSpc>
              <a:buNone/>
            </a:pPr>
            <a:r>
              <a:rPr lang="en-US" sz="2800" dirty="0"/>
              <a:t>In Allot we don’t really care about chemistry, logistics, or pure mathematics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so, why we should be interested in QCs?</a:t>
            </a:r>
          </a:p>
          <a:p>
            <a:pPr marL="0" indent="0" defTabSz="457200">
              <a:lnSpc>
                <a:spcPct val="100000"/>
              </a:lnSpc>
              <a:buNone/>
            </a:pPr>
            <a:r>
              <a:rPr lang="en-US" sz="2800" dirty="0"/>
              <a:t>In my November 2022 talk I discussed 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the 4 main requirements of communications security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</a:rPr>
              <a:t>authorization</a:t>
            </a:r>
            <a:r>
              <a:rPr lang="en-US" sz="2400" dirty="0"/>
              <a:t> – verifying a party’s claimed identify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</a:rPr>
              <a:t>source authentication </a:t>
            </a:r>
            <a:r>
              <a:rPr lang="en-US" sz="2400" dirty="0"/>
              <a:t>– confirming that a message was indeed from the claimed party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</a:rPr>
              <a:t>integrity</a:t>
            </a:r>
            <a:r>
              <a:rPr lang="en-US" sz="2400" dirty="0"/>
              <a:t> – preventing tampering with messages in flight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confidentiality – preventing eavesdropping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sz="2400" dirty="0">
                <a:solidFill>
                  <a:srgbClr val="C00000"/>
                </a:solidFill>
              </a:rPr>
              <a:t>key distribution/exchange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sharing an initial secret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encryption 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None/>
            </a:pPr>
            <a:r>
              <a:rPr lang="en-US" sz="2800" dirty="0"/>
              <a:t>All the highlighted requirements are satisfied using </a:t>
            </a:r>
            <a:r>
              <a:rPr lang="en-US" sz="2800" b="1" dirty="0"/>
              <a:t>1-way problems</a:t>
            </a:r>
          </a:p>
          <a:p>
            <a:pPr marL="0" lvl="1" indent="0" defTabSz="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2400" b="1" dirty="0"/>
              <a:t>	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None/>
            </a:pP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115FF-2560-4E4D-8635-144285B2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6202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B10C-951C-1510-6847-F8C2890D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1-way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5053A-DDDB-41CF-F0DD-E19F56209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537993"/>
            <a:ext cx="11364687" cy="46389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A 1-way problem is a mathematical problem such that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computing the forward problem  b = f(a)  is easy (fast)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computing the reverse (inverse) problem  a = f</a:t>
            </a:r>
            <a:r>
              <a:rPr lang="en-US" b="1" baseline="30000" dirty="0"/>
              <a:t>-1</a:t>
            </a:r>
            <a:r>
              <a:rPr lang="en-US" dirty="0"/>
              <a:t>(b)  is hard (slow)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800" dirty="0"/>
              <a:t>Factoring semiprimes is a pre-quantum 1-way problem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multiplying two primes is easy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finding the prime factors of a large semiprime is hard on a classical computer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800" dirty="0"/>
              <a:t>Computing a discrete logarithm is a pre-quantum 1-way problem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raising an element to a power is easy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finding the power of an element that gives a given result is hard on a classical computer</a:t>
            </a:r>
            <a:endParaRPr lang="en-US" dirty="0"/>
          </a:p>
          <a:p>
            <a:pPr marL="0" indent="0" defTabSz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800" dirty="0"/>
              <a:t>The </a:t>
            </a:r>
            <a:r>
              <a:rPr lang="en-US" sz="2800" i="1" dirty="0"/>
              <a:t>hardness</a:t>
            </a:r>
            <a:r>
              <a:rPr lang="en-US" sz="2800" dirty="0"/>
              <a:t> of the reverse problems is challenged by Shor’s algorithm!!</a:t>
            </a:r>
          </a:p>
          <a:p>
            <a:pPr marL="0" indent="0" defTabSz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800" dirty="0"/>
              <a:t>A QC which is sufficiently strong (large and reliable) to endanger security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is called a </a:t>
            </a:r>
            <a:r>
              <a:rPr lang="en-US" sz="2800" b="1" dirty="0"/>
              <a:t>C</a:t>
            </a:r>
            <a:r>
              <a:rPr lang="en-US" sz="2800" dirty="0"/>
              <a:t>ryptographically </a:t>
            </a:r>
            <a:r>
              <a:rPr lang="en-US" sz="2800" b="1" dirty="0"/>
              <a:t>R</a:t>
            </a:r>
            <a:r>
              <a:rPr lang="en-US" sz="2800" dirty="0"/>
              <a:t>elevant </a:t>
            </a:r>
            <a:r>
              <a:rPr lang="en-US" sz="2800" b="1" dirty="0"/>
              <a:t>Q</a:t>
            </a:r>
            <a:r>
              <a:rPr lang="en-US" sz="2800" dirty="0"/>
              <a:t>uantum </a:t>
            </a:r>
            <a:r>
              <a:rPr lang="en-US" sz="2800" b="1" dirty="0"/>
              <a:t>C</a:t>
            </a:r>
            <a:r>
              <a:rPr lang="en-US" sz="2800" dirty="0"/>
              <a:t>omputer (CRQC)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FB251-EAD6-F2D9-2D87-E26D955E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16</a:t>
            </a:fld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7CF26-52AE-8E37-3D55-B4FDEC027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697" y="1537993"/>
            <a:ext cx="24955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81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97650" y="1313645"/>
            <a:ext cx="11373508" cy="4829578"/>
          </a:xfrm>
        </p:spPr>
        <p:txBody>
          <a:bodyPr>
            <a:normAutofit fontScale="70000" lnSpcReduction="20000"/>
          </a:bodyPr>
          <a:lstStyle/>
          <a:p>
            <a:pPr defTabSz="349250">
              <a:lnSpc>
                <a:spcPct val="120000"/>
              </a:lnSpc>
            </a:pPr>
            <a:r>
              <a:rPr lang="en-US" sz="4000" dirty="0"/>
              <a:t>A CRQC using Shor’s algorithm can </a:t>
            </a:r>
            <a:r>
              <a:rPr lang="en-US" sz="4000" i="1" dirty="0"/>
              <a:t>break</a:t>
            </a:r>
            <a:r>
              <a:rPr lang="en-US" sz="4000" dirty="0"/>
              <a:t> RSA and DH </a:t>
            </a:r>
          </a:p>
          <a:p>
            <a:pPr marL="0" indent="0" defTabSz="3492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	but we are still far (years?, decades? Centuries?) from a CRQC </a:t>
            </a:r>
          </a:p>
          <a:p>
            <a:pPr defTabSz="349250">
              <a:lnSpc>
                <a:spcPct val="120000"/>
              </a:lnSpc>
            </a:pPr>
            <a:r>
              <a:rPr lang="en-US" sz="4000" dirty="0"/>
              <a:t>A CRQC would require thousands of logical qubits and billions of gates</a:t>
            </a:r>
          </a:p>
          <a:p>
            <a:pPr defTabSz="349250">
              <a:lnSpc>
                <a:spcPct val="120000"/>
              </a:lnSpc>
            </a:pPr>
            <a:r>
              <a:rPr lang="en-US" sz="4000" dirty="0"/>
              <a:t>We are still in the </a:t>
            </a:r>
            <a:r>
              <a:rPr lang="en-US" sz="4000" b="1" dirty="0"/>
              <a:t>N</a:t>
            </a:r>
            <a:r>
              <a:rPr lang="en-US" sz="4000" dirty="0"/>
              <a:t>oisy </a:t>
            </a:r>
            <a:r>
              <a:rPr lang="en-US" sz="4000" b="1" dirty="0"/>
              <a:t>I</a:t>
            </a:r>
            <a:r>
              <a:rPr lang="en-US" sz="4000" dirty="0"/>
              <a:t>ntermediate-</a:t>
            </a:r>
            <a:r>
              <a:rPr lang="en-US" sz="4000" b="1" dirty="0"/>
              <a:t>S</a:t>
            </a:r>
            <a:r>
              <a:rPr lang="en-US" sz="4000" dirty="0"/>
              <a:t>cale </a:t>
            </a:r>
            <a:r>
              <a:rPr lang="en-US" sz="4000" b="1" dirty="0"/>
              <a:t>Q</a:t>
            </a:r>
            <a:r>
              <a:rPr lang="en-US" sz="4000" dirty="0"/>
              <a:t>uantum era</a:t>
            </a:r>
          </a:p>
          <a:p>
            <a:pPr marL="457200" indent="-457200" defTabSz="3492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unreliable short-lived qubits 	</a:t>
            </a:r>
          </a:p>
          <a:p>
            <a:pPr marL="457200" indent="-457200" defTabSz="3492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few (up to 1,000) qubits per computer</a:t>
            </a:r>
          </a:p>
          <a:p>
            <a:pPr marL="0" indent="0" defTabSz="34925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4000" dirty="0"/>
              <a:t>It has been claimed that NISQ computers  </a:t>
            </a:r>
          </a:p>
          <a:p>
            <a:pPr marL="0" indent="0" defTabSz="3492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	have attained </a:t>
            </a:r>
            <a:r>
              <a:rPr lang="en-US" sz="4000" i="1" dirty="0"/>
              <a:t>Quantum Supremacy</a:t>
            </a:r>
            <a:r>
              <a:rPr lang="en-US" sz="4000" dirty="0"/>
              <a:t> for some specific problems</a:t>
            </a:r>
          </a:p>
          <a:p>
            <a:pPr defTabSz="349250">
              <a:lnSpc>
                <a:spcPct val="120000"/>
              </a:lnSpc>
            </a:pPr>
            <a:endParaRPr lang="en-US" sz="3400" dirty="0"/>
          </a:p>
          <a:p>
            <a:pPr defTabSz="349250">
              <a:lnSpc>
                <a:spcPct val="120000"/>
              </a:lnSpc>
            </a:pPr>
            <a:r>
              <a:rPr lang="en-US" sz="3400" dirty="0"/>
              <a:t>The largest number actually factored using Shor’s algorithm is 21 </a:t>
            </a:r>
          </a:p>
          <a:p>
            <a:pPr defTabSz="349250">
              <a:lnSpc>
                <a:spcPct val="120000"/>
              </a:lnSpc>
            </a:pPr>
            <a:endParaRPr lang="en-US" sz="3400" dirty="0"/>
          </a:p>
          <a:p>
            <a:pPr marL="0" indent="0" defTabSz="349250">
              <a:lnSpc>
                <a:spcPct val="120000"/>
              </a:lnSpc>
              <a:buNone/>
            </a:pPr>
            <a:endParaRPr lang="en-US" dirty="0"/>
          </a:p>
        </p:txBody>
      </p:sp>
      <p:pic>
        <p:nvPicPr>
          <p:cNvPr id="7" name="Picture 6" descr="A smiley face with text&#10;&#10;AI-generated content may be incorrect.">
            <a:extLst>
              <a:ext uri="{FF2B5EF4-FFF2-40B4-BE49-F238E27FC236}">
                <a16:creationId xmlns:a16="http://schemas.microsoft.com/office/drawing/2014/main" id="{81A8966E-AC9B-D389-E2E7-6BCE18312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170" y="5099257"/>
            <a:ext cx="2207450" cy="158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7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2B476-F9E2-BA06-0CED-22FA026EC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C0B1-E7DF-A7A8-FB5B-3AD54CF7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QKD and PQC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D08B4-EB91-5505-D07D-43099D4E19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650" y="1313645"/>
            <a:ext cx="11373508" cy="4829578"/>
          </a:xfrm>
        </p:spPr>
        <p:txBody>
          <a:bodyPr>
            <a:normAutofit fontScale="70000" lnSpcReduction="20000"/>
          </a:bodyPr>
          <a:lstStyle/>
          <a:p>
            <a:pPr marL="0" indent="0" defTabSz="34925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sz="4000" dirty="0"/>
              <a:t>So, our communications are still safe, but they may not be so forever</a:t>
            </a:r>
          </a:p>
          <a:p>
            <a:pPr marL="0" indent="0" defTabSz="34925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sz="4000" dirty="0"/>
              <a:t>People are already concerned due to the </a:t>
            </a:r>
            <a:r>
              <a:rPr lang="en-US" sz="4000" b="1" dirty="0"/>
              <a:t>H</a:t>
            </a:r>
            <a:r>
              <a:rPr lang="en-US" sz="4000" dirty="0"/>
              <a:t>arvest </a:t>
            </a:r>
            <a:r>
              <a:rPr lang="en-US" sz="4000" b="1" dirty="0"/>
              <a:t>N</a:t>
            </a:r>
            <a:r>
              <a:rPr lang="en-US" sz="4000" dirty="0"/>
              <a:t>ow </a:t>
            </a:r>
            <a:r>
              <a:rPr lang="en-US" sz="4000" b="1" dirty="0"/>
              <a:t>D</a:t>
            </a:r>
            <a:r>
              <a:rPr lang="en-US" sz="4000" dirty="0"/>
              <a:t>ecrypt </a:t>
            </a:r>
            <a:r>
              <a:rPr lang="en-US" sz="4000" b="1" dirty="0"/>
              <a:t>L</a:t>
            </a:r>
            <a:r>
              <a:rPr lang="en-US" sz="4000" dirty="0"/>
              <a:t>ater scenario</a:t>
            </a:r>
          </a:p>
          <a:p>
            <a:pPr marL="0" indent="0" defTabSz="34925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sz="4000" dirty="0"/>
              <a:t>As it will take many years to migrate to alternative security methods</a:t>
            </a:r>
          </a:p>
          <a:p>
            <a:pPr marL="0" indent="0" defTabSz="349250">
              <a:lnSpc>
                <a:spcPct val="120000"/>
              </a:lnSpc>
              <a:buNone/>
            </a:pPr>
            <a:r>
              <a:rPr lang="en-US" sz="4000" dirty="0"/>
              <a:t>	we need to start now!</a:t>
            </a:r>
          </a:p>
          <a:p>
            <a:pPr marL="0" indent="0" defTabSz="34925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sz="4000" dirty="0"/>
              <a:t>There are two main ways to restore quantum-safe communications</a:t>
            </a:r>
          </a:p>
          <a:p>
            <a:pPr marL="457200" indent="-457200" defTabSz="3492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000" b="1" dirty="0"/>
              <a:t>Q</a:t>
            </a:r>
            <a:r>
              <a:rPr lang="en-US" sz="4000" dirty="0"/>
              <a:t>uantum </a:t>
            </a:r>
            <a:r>
              <a:rPr lang="en-US" sz="4000" b="1" dirty="0"/>
              <a:t>K</a:t>
            </a:r>
            <a:r>
              <a:rPr lang="en-US" sz="4000" dirty="0"/>
              <a:t>ey </a:t>
            </a:r>
            <a:r>
              <a:rPr lang="en-US" sz="4000" b="1" dirty="0"/>
              <a:t>D</a:t>
            </a:r>
            <a:r>
              <a:rPr lang="en-US" sz="4000" dirty="0"/>
              <a:t>istribution</a:t>
            </a:r>
          </a:p>
          <a:p>
            <a:pPr marL="457200" indent="-457200" defTabSz="3492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000" b="1" dirty="0"/>
              <a:t>P</a:t>
            </a:r>
            <a:r>
              <a:rPr lang="en-US" sz="4000" dirty="0"/>
              <a:t>ost </a:t>
            </a:r>
            <a:r>
              <a:rPr lang="en-US" sz="4000" b="1" dirty="0"/>
              <a:t>Q</a:t>
            </a:r>
            <a:r>
              <a:rPr lang="en-US" sz="4000" dirty="0"/>
              <a:t>uantum </a:t>
            </a:r>
            <a:r>
              <a:rPr lang="en-US" sz="4000" b="1" dirty="0"/>
              <a:t>C</a:t>
            </a:r>
            <a:r>
              <a:rPr lang="en-US" sz="4000" dirty="0"/>
              <a:t>ryptography</a:t>
            </a:r>
            <a:endParaRPr lang="en-US" sz="3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F79440-6550-EB78-BD7C-B93EB5C04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633" y="4549140"/>
            <a:ext cx="20669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88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QKD - fight QM with QM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97650" y="1313645"/>
            <a:ext cx="11341424" cy="4829578"/>
          </a:xfrm>
        </p:spPr>
        <p:txBody>
          <a:bodyPr>
            <a:noAutofit/>
          </a:bodyPr>
          <a:lstStyle/>
          <a:p>
            <a:pPr marL="0" indent="0" defTabSz="355600">
              <a:spcBef>
                <a:spcPts val="1200"/>
              </a:spcBef>
              <a:buNone/>
            </a:pPr>
            <a:r>
              <a:rPr lang="en-US" dirty="0"/>
              <a:t>QKD enables Alice and Bob to perform key exchange  </a:t>
            </a:r>
          </a:p>
          <a:p>
            <a:pPr marL="0" indent="0" defTabSz="355600">
              <a:spcBef>
                <a:spcPts val="0"/>
              </a:spcBef>
              <a:buNone/>
            </a:pPr>
            <a:r>
              <a:rPr lang="en-US" dirty="0"/>
              <a:t>	with a </a:t>
            </a:r>
            <a:r>
              <a:rPr lang="en-US" i="1" dirty="0"/>
              <a:t>physical</a:t>
            </a:r>
            <a:r>
              <a:rPr lang="en-US" dirty="0"/>
              <a:t> (not a </a:t>
            </a:r>
            <a:r>
              <a:rPr lang="en-US" i="1" dirty="0"/>
              <a:t>mathematical</a:t>
            </a:r>
            <a:r>
              <a:rPr lang="en-US" dirty="0"/>
              <a:t>) proof that it has not been intercepted</a:t>
            </a:r>
          </a:p>
          <a:p>
            <a:pPr marL="0" indent="0" defTabSz="355600">
              <a:spcBef>
                <a:spcPts val="1200"/>
              </a:spcBef>
              <a:buNone/>
            </a:pPr>
            <a:r>
              <a:rPr lang="en-US" dirty="0"/>
              <a:t>This key may then be used as a symmetric encryption key</a:t>
            </a:r>
          </a:p>
          <a:p>
            <a:pPr marL="0" indent="0" defTabSz="355600">
              <a:spcBef>
                <a:spcPts val="1200"/>
              </a:spcBef>
              <a:buNone/>
            </a:pPr>
            <a:r>
              <a:rPr lang="en-US" dirty="0"/>
              <a:t>QKD systems are commercially available from several sources</a:t>
            </a:r>
          </a:p>
          <a:p>
            <a:pPr marL="0" indent="0" defTabSz="355600">
              <a:spcBef>
                <a:spcPts val="0"/>
              </a:spcBef>
              <a:buNone/>
            </a:pPr>
            <a:r>
              <a:rPr lang="en-US" dirty="0"/>
              <a:t>	and have been successfully deployed for extended periods of time</a:t>
            </a:r>
          </a:p>
          <a:p>
            <a:pPr marL="0" indent="0" defTabSz="355600">
              <a:buNone/>
            </a:pPr>
            <a:r>
              <a:rPr lang="en-US" dirty="0"/>
              <a:t>QKD is slow, typically 10 kbps over fiber, 100 bps for free-space </a:t>
            </a:r>
          </a:p>
          <a:p>
            <a:pPr marL="0" indent="0" defTabSz="355600">
              <a:buNone/>
            </a:pPr>
            <a:r>
              <a:rPr lang="en-US" dirty="0"/>
              <a:t>Fiber-based QKD system typically work over tens of kilometers</a:t>
            </a:r>
          </a:p>
          <a:p>
            <a:pPr marL="0" indent="0" defTabSz="355600">
              <a:spcBef>
                <a:spcPts val="0"/>
              </a:spcBef>
              <a:buNone/>
            </a:pPr>
            <a:r>
              <a:rPr lang="en-US" dirty="0"/>
              <a:t>	but have been demonstrated to operate over 100s of kms</a:t>
            </a:r>
          </a:p>
          <a:p>
            <a:pPr marL="0" indent="0" defTabSz="355600">
              <a:buNone/>
            </a:pPr>
            <a:r>
              <a:rPr lang="en-US" dirty="0"/>
              <a:t>An experimental satellite-based system has operated over 7,500 km </a:t>
            </a:r>
          </a:p>
          <a:p>
            <a:pPr marL="0" indent="0" defTabSz="355600">
              <a:spcBef>
                <a:spcPts val="0"/>
              </a:spcBef>
              <a:buNone/>
            </a:pPr>
            <a:r>
              <a:rPr lang="en-US" dirty="0"/>
              <a:t>	between China and Vienna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FDC99-5E01-E206-7839-2FF0E4311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989" y="195792"/>
            <a:ext cx="1158346" cy="1340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BFB513-0256-1010-2802-95F9D9F87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980" y="195792"/>
            <a:ext cx="1158346" cy="13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8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2F99433-F600-4B86-AE1F-CE6254F70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/>
              <a:t>5</a:t>
            </a:r>
            <a:endParaRPr lang="he-IL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61776-54E3-414B-AF96-837D08EF3D1F}"/>
              </a:ext>
            </a:extLst>
          </p:cNvPr>
          <p:cNvSpPr txBox="1"/>
          <p:nvPr/>
        </p:nvSpPr>
        <p:spPr>
          <a:xfrm>
            <a:off x="669851" y="467833"/>
            <a:ext cx="884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My 9</a:t>
            </a:r>
            <a:r>
              <a:rPr lang="en-US" sz="3600" baseline="30000" dirty="0"/>
              <a:t>th</a:t>
            </a:r>
            <a:r>
              <a:rPr lang="en-US" sz="3600" dirty="0"/>
              <a:t> Allot Time</a:t>
            </a:r>
            <a:endParaRPr lang="en-US" sz="105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4E91C-6E1C-C5A4-263D-C393A6253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675087"/>
            <a:ext cx="9848707" cy="4217714"/>
          </a:xfrm>
        </p:spPr>
        <p:txBody>
          <a:bodyPr/>
          <a:lstStyle/>
          <a:p>
            <a:pPr marL="342900" marR="0" lvl="0" indent="-342900" rtl="0"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January 2022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things everyone should know about 5G </a:t>
            </a:r>
          </a:p>
          <a:p>
            <a:pPr marL="342900" marR="0" lvl="0" indent="-342900"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 March 2022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Quality of what? QoS, QoE and their connection</a:t>
            </a:r>
          </a:p>
          <a:p>
            <a:pPr marL="342900" marR="0" lvl="0" indent="-342900"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 May 2022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the World has Become Virtual</a:t>
            </a:r>
          </a:p>
          <a:p>
            <a:pPr marL="342900" marR="0" lvl="0" indent="-342900"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September 2022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Four Building Blocks of Secure Communications</a:t>
            </a:r>
          </a:p>
          <a:p>
            <a:pPr marL="342900" marR="0" lvl="0" indent="-342900"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 November 2022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5G Security Challenges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(Cyber Time with Ed Amoroso)</a:t>
            </a:r>
          </a:p>
          <a:p>
            <a:pPr marL="342900" marR="0" lvl="0" indent="-342900"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 February 2023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Patently Protected</a:t>
            </a:r>
          </a:p>
          <a:p>
            <a:pPr marL="342900" marR="0" lvl="0" indent="-342900"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 2023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Traffic Inspection in the Year 1 AD (After DPI)</a:t>
            </a:r>
          </a:p>
          <a:p>
            <a:pPr marL="342900" marR="0" lvl="0" indent="-342900"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January 2025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AI-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llot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 September 2025 </a:t>
            </a:r>
            <a:r>
              <a:rPr 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Post Quantum Communications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Clr>
                <a:srgbClr val="002060"/>
              </a:buClr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continued </a:t>
            </a:r>
            <a:r>
              <a:rPr lang="en-US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May 2023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due to DoS</a:t>
            </a:r>
          </a:p>
          <a:p>
            <a:pPr marL="0" marR="0" lvl="0" indent="0">
              <a:lnSpc>
                <a:spcPct val="107000"/>
              </a:lnSpc>
              <a:buClr>
                <a:srgbClr val="002060"/>
              </a:buClr>
              <a:buNone/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844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806EC-B479-CE5D-E3CC-0945C6EEC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CF95-B198-BC5C-A496-4CED7849A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QKD exploiting entanglement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107A56-5CD1-ABBA-9983-DDF7D5B82E4E}"/>
              </a:ext>
            </a:extLst>
          </p:cNvPr>
          <p:cNvSpPr txBox="1"/>
          <p:nvPr/>
        </p:nvSpPr>
        <p:spPr>
          <a:xfrm>
            <a:off x="4010891" y="2171700"/>
            <a:ext cx="287354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source of entangled photons</a:t>
            </a:r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E246DE-A823-A338-4986-143007ABD2B8}"/>
              </a:ext>
            </a:extLst>
          </p:cNvPr>
          <p:cNvCxnSpPr>
            <a:stCxn id="4" idx="2"/>
          </p:cNvCxnSpPr>
          <p:nvPr/>
        </p:nvCxnSpPr>
        <p:spPr>
          <a:xfrm>
            <a:off x="5447663" y="3095030"/>
            <a:ext cx="2366301" cy="14769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883C2D-EB57-8056-A9DB-A52E23989376}"/>
              </a:ext>
            </a:extLst>
          </p:cNvPr>
          <p:cNvCxnSpPr>
            <a:cxnSpLocks/>
          </p:cNvCxnSpPr>
          <p:nvPr/>
        </p:nvCxnSpPr>
        <p:spPr>
          <a:xfrm flipH="1">
            <a:off x="3081362" y="3095030"/>
            <a:ext cx="2366301" cy="14769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1813FC-DD49-9A2E-44B3-3DD5C50E6104}"/>
              </a:ext>
            </a:extLst>
          </p:cNvPr>
          <p:cNvSpPr txBox="1"/>
          <p:nvPr/>
        </p:nvSpPr>
        <p:spPr>
          <a:xfrm>
            <a:off x="2535382" y="45720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E7D60A-3232-E0D8-11A1-5F93B48F5179}"/>
              </a:ext>
            </a:extLst>
          </p:cNvPr>
          <p:cNvSpPr txBox="1"/>
          <p:nvPr/>
        </p:nvSpPr>
        <p:spPr>
          <a:xfrm>
            <a:off x="7708102" y="45720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B8EC2A-7B08-B147-A0D1-988D290C6B68}"/>
              </a:ext>
            </a:extLst>
          </p:cNvPr>
          <p:cNvSpPr txBox="1"/>
          <p:nvPr/>
        </p:nvSpPr>
        <p:spPr>
          <a:xfrm rot="19654989">
            <a:off x="3698145" y="361767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BA85CF-9FC2-4677-ADC7-E70ABB3B8B1B}"/>
              </a:ext>
            </a:extLst>
          </p:cNvPr>
          <p:cNvSpPr txBox="1"/>
          <p:nvPr/>
        </p:nvSpPr>
        <p:spPr>
          <a:xfrm rot="1945011" flipH="1">
            <a:off x="6539839" y="361767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2E8EAB-1162-5B0E-EE82-B5AC7AC6E527}"/>
              </a:ext>
            </a:extLst>
          </p:cNvPr>
          <p:cNvSpPr txBox="1"/>
          <p:nvPr/>
        </p:nvSpPr>
        <p:spPr>
          <a:xfrm>
            <a:off x="1990654" y="4966851"/>
            <a:ext cx="218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011100010010110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51918-B0C1-185B-43FB-7CC5DA41BF28}"/>
              </a:ext>
            </a:extLst>
          </p:cNvPr>
          <p:cNvSpPr txBox="1"/>
          <p:nvPr/>
        </p:nvSpPr>
        <p:spPr>
          <a:xfrm>
            <a:off x="7170751" y="4941332"/>
            <a:ext cx="218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011100010010110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3AC65A-186E-842D-01DF-7E8C0B9661F3}"/>
              </a:ext>
            </a:extLst>
          </p:cNvPr>
          <p:cNvSpPr txBox="1"/>
          <p:nvPr/>
        </p:nvSpPr>
        <p:spPr>
          <a:xfrm rot="2964545">
            <a:off x="6891066" y="3001743"/>
            <a:ext cx="5110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Great in principle </a:t>
            </a:r>
          </a:p>
          <a:p>
            <a:r>
              <a:rPr lang="en-US" sz="2800" dirty="0">
                <a:solidFill>
                  <a:srgbClr val="7030A0"/>
                </a:solidFill>
              </a:rPr>
              <a:t>but hard to implement in practice</a:t>
            </a:r>
          </a:p>
        </p:txBody>
      </p:sp>
    </p:spTree>
    <p:extLst>
      <p:ext uri="{BB962C8B-B14F-4D97-AF65-F5344CB8AC3E}">
        <p14:creationId xmlns:p14="http://schemas.microsoft.com/office/powerpoint/2010/main" val="3434283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52F4-87AA-C69C-10BE-84BAB4810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BB84 (exploiting collapsing of the wavefunction)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13D3A-913A-0EA4-CF1B-53E3CD2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21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87592-0757-F4C0-F784-0EA7FE3FC2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650" y="1313645"/>
            <a:ext cx="11326050" cy="4829578"/>
          </a:xfrm>
        </p:spPr>
        <p:txBody>
          <a:bodyPr>
            <a:normAutofit/>
          </a:bodyPr>
          <a:lstStyle/>
          <a:p>
            <a:r>
              <a:rPr lang="en-US" sz="2400" dirty="0"/>
              <a:t>In 1984 Charles </a:t>
            </a:r>
            <a:r>
              <a:rPr lang="en-US" sz="2400" b="1" dirty="0"/>
              <a:t>B</a:t>
            </a:r>
            <a:r>
              <a:rPr lang="en-US" sz="2400" dirty="0"/>
              <a:t>ennett and Gilles </a:t>
            </a:r>
            <a:r>
              <a:rPr lang="en-US" sz="2400" b="1" dirty="0"/>
              <a:t>B</a:t>
            </a:r>
            <a:r>
              <a:rPr lang="en-US" sz="2400" dirty="0"/>
              <a:t>rassard proposed the 1</a:t>
            </a:r>
            <a:r>
              <a:rPr lang="en-US" sz="2400" baseline="30000" dirty="0"/>
              <a:t>st</a:t>
            </a:r>
            <a:r>
              <a:rPr lang="en-US" sz="2400" dirty="0"/>
              <a:t> practical QKD protocol</a:t>
            </a:r>
          </a:p>
          <a:p>
            <a:r>
              <a:rPr lang="en-US" sz="2400" dirty="0"/>
              <a:t>The protocol uses photons polarized in 2 different bases (e.g., 0°/90° and ±45°)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measuring a qubit in one basis destroys its value in the other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measuring in the wrong basis returns a random 50/50 value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Alice sends a stream of photonic qubits to Bob</a:t>
            </a:r>
          </a:p>
          <a:p>
            <a:pPr lvl="1"/>
            <a:r>
              <a:rPr lang="en-US" sz="2400" dirty="0"/>
              <a:t>for each bit she chooses the basis (0°/90° or ±45°) and the value (0 or 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Alice and Bob publicly compare the sequence of bases, but not the values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keeping only qubits measurements where the bases agreed (the </a:t>
            </a:r>
            <a:r>
              <a:rPr lang="en-US" sz="2400" i="1" dirty="0"/>
              <a:t>sifted key</a:t>
            </a:r>
            <a:r>
              <a:rPr lang="en-US" sz="2400" dirty="0"/>
              <a:t>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3"/>
            </a:pPr>
            <a:r>
              <a:rPr lang="en-US" sz="2400" dirty="0"/>
              <a:t>Alice and Bob compare values of a small subset of these qubits (</a:t>
            </a:r>
            <a:r>
              <a:rPr lang="en-US" sz="2400" i="1" dirty="0"/>
              <a:t>test bits</a:t>
            </a:r>
            <a:r>
              <a:rPr lang="en-US" sz="24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if Eve measured qubits on the fly, the error rate will be high (&gt; 11%)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	and the protocol aborts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4"/>
            </a:pPr>
            <a:r>
              <a:rPr lang="en-US" sz="2400" dirty="0"/>
              <a:t>if the error rate is low, error correction is applied to the remaining qubits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these are now the key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4810358-E655-1789-4A3F-4F5E2F50F37D}"/>
              </a:ext>
            </a:extLst>
          </p:cNvPr>
          <p:cNvGrpSpPr/>
          <p:nvPr/>
        </p:nvGrpSpPr>
        <p:grpSpPr>
          <a:xfrm>
            <a:off x="10527538" y="1667255"/>
            <a:ext cx="640080" cy="723255"/>
            <a:chOff x="10527538" y="1667255"/>
            <a:chExt cx="640080" cy="72325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EA28C61-BDFB-1CBC-568D-2467CC1051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32338" y="1750430"/>
              <a:ext cx="0" cy="64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79AFF88-87A6-0F0B-E1C7-78D94357A67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0847578" y="1796150"/>
              <a:ext cx="0" cy="64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A851F1-A7DE-01B0-9624-F3BECF494DAA}"/>
                </a:ext>
              </a:extLst>
            </p:cNvPr>
            <p:cNvSpPr txBox="1"/>
            <p:nvPr/>
          </p:nvSpPr>
          <p:spPr>
            <a:xfrm>
              <a:off x="10838689" y="1667255"/>
              <a:ext cx="984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191818-8266-00E4-8D08-340FFBB1D667}"/>
                </a:ext>
              </a:extLst>
            </p:cNvPr>
            <p:cNvSpPr txBox="1"/>
            <p:nvPr/>
          </p:nvSpPr>
          <p:spPr>
            <a:xfrm>
              <a:off x="11018775" y="1872126"/>
              <a:ext cx="984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C1B0C2-EE4F-23CC-A7AA-73DE632AF9B8}"/>
              </a:ext>
            </a:extLst>
          </p:cNvPr>
          <p:cNvGrpSpPr/>
          <p:nvPr/>
        </p:nvGrpSpPr>
        <p:grpSpPr>
          <a:xfrm>
            <a:off x="11303637" y="1808860"/>
            <a:ext cx="538922" cy="671185"/>
            <a:chOff x="11303637" y="1808860"/>
            <a:chExt cx="538922" cy="67118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8924D03-4D4A-8C6E-0EC9-3FC057BCD90E}"/>
                </a:ext>
              </a:extLst>
            </p:cNvPr>
            <p:cNvCxnSpPr>
              <a:cxnSpLocks/>
            </p:cNvCxnSpPr>
            <p:nvPr/>
          </p:nvCxnSpPr>
          <p:spPr>
            <a:xfrm>
              <a:off x="11303637" y="1898395"/>
              <a:ext cx="491490" cy="530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4D4B098-A41B-9AE7-5944-D12308D22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03637" y="1876963"/>
              <a:ext cx="482344" cy="5135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9FB91D-1452-5E3B-5E75-9AC7ED46750F}"/>
                </a:ext>
              </a:extLst>
            </p:cNvPr>
            <p:cNvSpPr txBox="1"/>
            <p:nvPr/>
          </p:nvSpPr>
          <p:spPr>
            <a:xfrm>
              <a:off x="11736768" y="1808860"/>
              <a:ext cx="984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FC04C6-FCD6-D0E0-6BE3-4414FA0221D7}"/>
                </a:ext>
              </a:extLst>
            </p:cNvPr>
            <p:cNvSpPr txBox="1"/>
            <p:nvPr/>
          </p:nvSpPr>
          <p:spPr>
            <a:xfrm>
              <a:off x="11744134" y="2218435"/>
              <a:ext cx="984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63550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28087-E3B2-30D6-597A-AE25970CB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BB84 work?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EFE41-1AFB-BA4F-5552-CDD70334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22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0E3C8-D8C0-092D-E2AF-3135F325BC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Alice encodes bits in one of two possible mutually exclusive bases</a:t>
            </a:r>
          </a:p>
          <a:p>
            <a:pPr>
              <a:spcBef>
                <a:spcPts val="0"/>
              </a:spcBef>
            </a:pPr>
            <a:r>
              <a:rPr lang="en-US" dirty="0"/>
              <a:t>	but neither Eve not Bob know which basis was used</a:t>
            </a:r>
          </a:p>
          <a:p>
            <a:pPr>
              <a:spcBef>
                <a:spcPts val="1200"/>
              </a:spcBef>
            </a:pPr>
            <a:r>
              <a:rPr lang="en-US" dirty="0"/>
              <a:t>Eve wants to measure the state and so must pick a basis</a:t>
            </a:r>
          </a:p>
          <a:p>
            <a:pPr>
              <a:spcBef>
                <a:spcPts val="0"/>
              </a:spcBef>
            </a:pPr>
            <a:r>
              <a:rPr lang="en-US" dirty="0"/>
              <a:t>	half the time it will be wrong one</a:t>
            </a:r>
          </a:p>
          <a:p>
            <a:pPr>
              <a:spcBef>
                <a:spcPts val="0"/>
              </a:spcBef>
            </a:pPr>
            <a:r>
              <a:rPr lang="en-US" dirty="0"/>
              <a:t>		collapsing the wavefunction and randomizing state in the right one</a:t>
            </a:r>
          </a:p>
          <a:p>
            <a:pPr>
              <a:spcBef>
                <a:spcPts val="1200"/>
              </a:spcBef>
            </a:pPr>
            <a:r>
              <a:rPr lang="en-US" dirty="0"/>
              <a:t>Because of the no-cloning theorem </a:t>
            </a:r>
          </a:p>
          <a:p>
            <a:pPr>
              <a:spcBef>
                <a:spcPts val="0"/>
              </a:spcBef>
            </a:pPr>
            <a:r>
              <a:rPr lang="en-US" b="1" dirty="0"/>
              <a:t>	</a:t>
            </a:r>
            <a:r>
              <a:rPr lang="en-US" dirty="0"/>
              <a:t>Eve can’t clone the photon and measure both ways!</a:t>
            </a:r>
          </a:p>
          <a:p>
            <a:pPr>
              <a:spcBef>
                <a:spcPts val="1200"/>
              </a:spcBef>
            </a:pPr>
            <a:r>
              <a:rPr lang="en-US" dirty="0"/>
              <a:t>Any attempt to learn the key will lead to 25% QBER in the test bits, since</a:t>
            </a:r>
          </a:p>
          <a:p>
            <a:pPr>
              <a:spcBef>
                <a:spcPts val="0"/>
              </a:spcBef>
            </a:pPr>
            <a:r>
              <a:rPr lang="en-US" dirty="0"/>
              <a:t>	half of the time Eve picked the wrong basis</a:t>
            </a:r>
          </a:p>
          <a:p>
            <a:pPr>
              <a:spcBef>
                <a:spcPts val="0"/>
              </a:spcBef>
            </a:pPr>
            <a:r>
              <a:rPr lang="en-US" dirty="0"/>
              <a:t>	on these, half of the time the random answer Bob obtains is wrong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63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20044-C14A-96F3-528A-376DCAC3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QKD pros and cons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4708AA-0E56-093E-86DD-0963D09A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23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966D8-4544-E5AC-B1E3-FD938C1308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649" y="1313645"/>
            <a:ext cx="11484143" cy="482957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/>
              <a:t>pro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QKD is provably safe (aside from implementation issues)</a:t>
            </a:r>
          </a:p>
          <a:p>
            <a:pPr>
              <a:spcBef>
                <a:spcPts val="2400"/>
              </a:spcBef>
            </a:pPr>
            <a:r>
              <a:rPr lang="en-US" b="1" dirty="0"/>
              <a:t>con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QKD is expensive - dedicated hardware, often dedicated fiber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QKD is slow and limited in distance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QKD doesn’t scale well - for a network of N nodes you need O(N</a:t>
            </a:r>
            <a:r>
              <a:rPr lang="en-US" b="1" baseline="30000" dirty="0"/>
              <a:t>2</a:t>
            </a:r>
            <a:r>
              <a:rPr lang="en-US" dirty="0"/>
              <a:t>) QKD links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QKD can be subject to DoS attacks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QKD performs only key exchange, not e.g., authorization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there are numerous attacks on QKD </a:t>
            </a:r>
            <a:r>
              <a:rPr lang="en-US" i="1" dirty="0"/>
              <a:t>implementations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95343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D3E3-D312-E6F9-F676-E070D106E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PQC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17054D-CAEA-4AFF-BFC4-361D5110C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24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80D72-F8A1-3B3C-A3F9-8BC2D8F55C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Find a new classical (all software) 1-way function</a:t>
            </a:r>
          </a:p>
          <a:p>
            <a:pPr>
              <a:spcBef>
                <a:spcPts val="0"/>
              </a:spcBef>
            </a:pPr>
            <a:r>
              <a:rPr lang="en-US" dirty="0"/>
              <a:t>	which no quantum algorithm is known to break</a:t>
            </a:r>
          </a:p>
          <a:p>
            <a:pPr>
              <a:spcBef>
                <a:spcPts val="1800"/>
              </a:spcBef>
            </a:pPr>
            <a:r>
              <a:rPr lang="en-US" dirty="0"/>
              <a:t>Note that we don’t (yet) have single-path PQC algorithms</a:t>
            </a:r>
          </a:p>
          <a:p>
            <a:pPr>
              <a:spcBef>
                <a:spcPts val="0"/>
              </a:spcBef>
            </a:pPr>
            <a:r>
              <a:rPr lang="en-US" dirty="0"/>
              <a:t>	that are </a:t>
            </a:r>
            <a:r>
              <a:rPr lang="en-US" i="1" dirty="0"/>
              <a:t>provably</a:t>
            </a:r>
            <a:r>
              <a:rPr lang="en-US" dirty="0"/>
              <a:t> quantum (or even classically) safe</a:t>
            </a:r>
          </a:p>
          <a:p>
            <a:pPr>
              <a:spcBef>
                <a:spcPts val="1800"/>
              </a:spcBef>
            </a:pPr>
            <a:r>
              <a:rPr lang="en-US" dirty="0"/>
              <a:t>But we don’t have any proof that conventional (ECC) non-PQC crypto</a:t>
            </a:r>
          </a:p>
          <a:p>
            <a:pPr>
              <a:spcBef>
                <a:spcPts val="0"/>
              </a:spcBef>
            </a:pPr>
            <a:r>
              <a:rPr lang="en-US" dirty="0"/>
              <a:t>	won’t one day be broken by a classical algorithm either!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In fact, the only provably-safe message encryption algorithms are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one-time pad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Shamir’s secret sharing (which requires &gt;1 non-overlapping paths)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QKD</a:t>
            </a:r>
          </a:p>
        </p:txBody>
      </p:sp>
    </p:spTree>
    <p:extLst>
      <p:ext uri="{BB962C8B-B14F-4D97-AF65-F5344CB8AC3E}">
        <p14:creationId xmlns:p14="http://schemas.microsoft.com/office/powerpoint/2010/main" val="617186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AA1D7-DB3E-71C6-663E-297296A4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PQC pros and cons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250820-D9F6-EE67-9798-D56525C5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25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F5744-35EE-EAD0-C3BE-C57BC5D5B0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/>
              <a:t>pro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PQC is classical software, and hence scalable and inexpensive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PQC can be used for both key exchange </a:t>
            </a:r>
          </a:p>
          <a:p>
            <a:pPr>
              <a:spcBef>
                <a:spcPts val="0"/>
              </a:spcBef>
            </a:pPr>
            <a:r>
              <a:rPr lang="en-US" dirty="0"/>
              <a:t>		and digital signatures (and hence authentication)</a:t>
            </a:r>
          </a:p>
          <a:p>
            <a:pPr>
              <a:spcBef>
                <a:spcPts val="2400"/>
              </a:spcBef>
            </a:pPr>
            <a:r>
              <a:rPr lang="en-US" b="1" dirty="0"/>
              <a:t>cons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PQC has no proof of correctness</a:t>
            </a:r>
          </a:p>
          <a:p>
            <a:pPr>
              <a:spcBef>
                <a:spcPts val="0"/>
              </a:spcBef>
            </a:pPr>
            <a:r>
              <a:rPr lang="en-US" dirty="0"/>
              <a:t>	numerous proposed PQC algorithms have been broken and discarded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many PQC algorithms have much higher overhead </a:t>
            </a:r>
            <a:r>
              <a:rPr lang="en-US" sz="2400" dirty="0"/>
              <a:t>(key-size, signature size)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		than legacy ones</a:t>
            </a:r>
          </a:p>
        </p:txBody>
      </p:sp>
    </p:spTree>
    <p:extLst>
      <p:ext uri="{BB962C8B-B14F-4D97-AF65-F5344CB8AC3E}">
        <p14:creationId xmlns:p14="http://schemas.microsoft.com/office/powerpoint/2010/main" val="2820501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PQC </a:t>
            </a:r>
            <a:r>
              <a:rPr lang="en-US" i="1" dirty="0"/>
              <a:t>standards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97650" y="1313645"/>
            <a:ext cx="11328590" cy="4829578"/>
          </a:xfrm>
        </p:spPr>
        <p:txBody>
          <a:bodyPr>
            <a:normAutofit fontScale="92500" lnSpcReduction="20000"/>
          </a:bodyPr>
          <a:lstStyle/>
          <a:p>
            <a:pPr marL="0" indent="0" defTabSz="360363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3000" dirty="0"/>
              <a:t>Following a 6-year competition</a:t>
            </a:r>
          </a:p>
          <a:p>
            <a:pPr marL="0" indent="0" defTabSz="36036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/>
              <a:t>	NIST has endorsed 5 PQC (quantum-resistant) algorithms</a:t>
            </a:r>
          </a:p>
          <a:p>
            <a:pPr algn="l">
              <a:lnSpc>
                <a:spcPct val="120000"/>
              </a:lnSpc>
              <a:spcBef>
                <a:spcPts val="1800"/>
              </a:spcBef>
            </a:pPr>
            <a:r>
              <a:rPr lang="en-US" sz="2600" b="1" dirty="0"/>
              <a:t>For general encryption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b="1" dirty="0"/>
              <a:t>FIPS 203 </a:t>
            </a:r>
            <a:r>
              <a:rPr lang="en-US" sz="2600" b="1" dirty="0"/>
              <a:t>ML-KEM</a:t>
            </a:r>
            <a:r>
              <a:rPr lang="en-US" sz="2600" dirty="0"/>
              <a:t> CRYSTALS-Kyber  (lattice method, LWE ML based)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b="1" dirty="0"/>
              <a:t>H</a:t>
            </a:r>
            <a:r>
              <a:rPr lang="en-US" sz="3000" dirty="0"/>
              <a:t>amming </a:t>
            </a:r>
            <a:r>
              <a:rPr lang="en-US" sz="3000" b="1" dirty="0"/>
              <a:t>Q</a:t>
            </a:r>
            <a:r>
              <a:rPr lang="en-US" sz="3000" dirty="0"/>
              <a:t>uasi-</a:t>
            </a:r>
            <a:r>
              <a:rPr lang="en-US" sz="3000" b="1" dirty="0"/>
              <a:t>C</a:t>
            </a:r>
            <a:r>
              <a:rPr lang="en-US" sz="3000" dirty="0"/>
              <a:t>yclic </a:t>
            </a:r>
            <a:r>
              <a:rPr lang="en-US" sz="2600" dirty="0"/>
              <a:t>(based on Error Correcting Codes)</a:t>
            </a:r>
          </a:p>
          <a:p>
            <a:pPr algn="l">
              <a:lnSpc>
                <a:spcPct val="120000"/>
              </a:lnSpc>
              <a:spcBef>
                <a:spcPts val="3000"/>
              </a:spcBef>
            </a:pPr>
            <a:r>
              <a:rPr lang="en-US" sz="2600" b="1" dirty="0"/>
              <a:t>For digital signatures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b="1" dirty="0"/>
              <a:t>FIPS 204 </a:t>
            </a:r>
            <a:r>
              <a:rPr lang="en-US" sz="2600" b="1" dirty="0"/>
              <a:t>ML-DSA</a:t>
            </a:r>
            <a:r>
              <a:rPr lang="en-US" sz="2600" dirty="0"/>
              <a:t> CRYSTALS-</a:t>
            </a:r>
            <a:r>
              <a:rPr lang="en-US" sz="2600" dirty="0" err="1"/>
              <a:t>Dilithium</a:t>
            </a:r>
            <a:r>
              <a:rPr lang="en-US" sz="2600" dirty="0"/>
              <a:t> (lattice method, Fiat-Shamir based)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000" b="1" dirty="0"/>
              <a:t>FIPS 205 </a:t>
            </a:r>
            <a:r>
              <a:rPr lang="en-US" sz="2600" b="1" dirty="0"/>
              <a:t>SLH-DSA </a:t>
            </a:r>
            <a:r>
              <a:rPr lang="en-US" sz="2600" dirty="0"/>
              <a:t>SPHINCS+ (hash function based)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FALCON </a:t>
            </a:r>
            <a:r>
              <a:rPr lang="en-US" sz="2600" dirty="0"/>
              <a:t>(</a:t>
            </a:r>
            <a:r>
              <a:rPr lang="en-US" sz="2600" b="1" dirty="0"/>
              <a:t>Fa</a:t>
            </a:r>
            <a:r>
              <a:rPr lang="en-US" sz="2600" dirty="0"/>
              <a:t>st-Fourier </a:t>
            </a:r>
            <a:r>
              <a:rPr lang="en-US" sz="2600" b="1" dirty="0"/>
              <a:t>L</a:t>
            </a:r>
            <a:r>
              <a:rPr lang="en-US" sz="2600" dirty="0"/>
              <a:t>attice-based </a:t>
            </a:r>
            <a:r>
              <a:rPr lang="en-US" sz="2600" b="1" dirty="0"/>
              <a:t>C</a:t>
            </a:r>
            <a:r>
              <a:rPr lang="en-US" sz="2600" dirty="0"/>
              <a:t>ompact Signatures </a:t>
            </a:r>
            <a:r>
              <a:rPr lang="en-US" sz="2600" b="1" dirty="0"/>
              <a:t>o</a:t>
            </a:r>
            <a:r>
              <a:rPr lang="en-US" sz="2600" dirty="0"/>
              <a:t>ver </a:t>
            </a:r>
            <a:r>
              <a:rPr lang="en-US" sz="2600" b="1" dirty="0"/>
              <a:t>N</a:t>
            </a:r>
            <a:r>
              <a:rPr lang="en-US" sz="2600" dirty="0"/>
              <a:t>TRU)</a:t>
            </a:r>
          </a:p>
          <a:p>
            <a:pPr marL="0" indent="0" defTabSz="360363">
              <a:lnSpc>
                <a:spcPct val="120000"/>
              </a:lnSpc>
              <a:spcBef>
                <a:spcPts val="1200"/>
              </a:spcBef>
              <a:buNone/>
            </a:pPr>
            <a:endParaRPr lang="en-US" sz="3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EC7454-D0B3-2DCF-F3A7-0C31612EF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583142"/>
              </p:ext>
            </p:extLst>
          </p:nvPr>
        </p:nvGraphicFramePr>
        <p:xfrm>
          <a:off x="5423218" y="499872"/>
          <a:ext cx="6403022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1511">
                  <a:extLst>
                    <a:ext uri="{9D8B030D-6E8A-4147-A177-3AD203B41FA5}">
                      <a16:colId xmlns:a16="http://schemas.microsoft.com/office/drawing/2014/main" val="1221334517"/>
                    </a:ext>
                  </a:extLst>
                </a:gridCol>
                <a:gridCol w="3201511">
                  <a:extLst>
                    <a:ext uri="{9D8B030D-6E8A-4147-A177-3AD203B41FA5}">
                      <a16:colId xmlns:a16="http://schemas.microsoft.com/office/drawing/2014/main" val="3781034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2017-19 (round 1) 69 submissions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2019-20 (round 2) 26 candidates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2020-22 (round 3) 7 finalists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July 2022 announced 4 winners 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2024 released 3 FIPS standards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2023-25 (round 4) new ML-KEMs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Mar 2025 selected HQC as alternate KEM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445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5641A1C-8E3B-C4CF-0721-702AB2877956}"/>
              </a:ext>
            </a:extLst>
          </p:cNvPr>
          <p:cNvSpPr txBox="1"/>
          <p:nvPr/>
        </p:nvSpPr>
        <p:spPr>
          <a:xfrm>
            <a:off x="2176690" y="2714888"/>
            <a:ext cx="275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ML-KEM-512, 768, 1024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3099B-9B0D-FCFB-6EE7-25C42DB500A7}"/>
              </a:ext>
            </a:extLst>
          </p:cNvPr>
          <p:cNvSpPr txBox="1"/>
          <p:nvPr/>
        </p:nvSpPr>
        <p:spPr>
          <a:xfrm>
            <a:off x="2176690" y="4453931"/>
            <a:ext cx="275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ML-DSA-44, 65, 87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3AE35A-8FFC-FE2A-A1D8-0BD575F1CE01}"/>
              </a:ext>
            </a:extLst>
          </p:cNvPr>
          <p:cNvSpPr txBox="1"/>
          <p:nvPr/>
        </p:nvSpPr>
        <p:spPr>
          <a:xfrm>
            <a:off x="2176690" y="5048895"/>
            <a:ext cx="445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SLH-DSA-128s, 128f, 192s, 192f, 245s, 256f</a:t>
            </a:r>
          </a:p>
        </p:txBody>
      </p:sp>
    </p:spTree>
    <p:extLst>
      <p:ext uri="{BB962C8B-B14F-4D97-AF65-F5344CB8AC3E}">
        <p14:creationId xmlns:p14="http://schemas.microsoft.com/office/powerpoint/2010/main" val="1233104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740-B37E-F712-982F-79704224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problems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47A14F-D6BF-D63C-4280-2B75B29D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27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88814-6BCF-8505-8D00-8F79C3700E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 1-way problem, not broken by any known quantum algorithm, </a:t>
            </a:r>
          </a:p>
          <a:p>
            <a:r>
              <a:rPr lang="en-US" dirty="0"/>
              <a:t>	is the </a:t>
            </a:r>
            <a:r>
              <a:rPr lang="en-US" b="1" dirty="0"/>
              <a:t>C</a:t>
            </a:r>
            <a:r>
              <a:rPr lang="en-US" dirty="0"/>
              <a:t>losest (lattice) </a:t>
            </a:r>
            <a:r>
              <a:rPr lang="en-US" b="1" dirty="0"/>
              <a:t>V</a:t>
            </a:r>
            <a:r>
              <a:rPr lang="en-US" dirty="0"/>
              <a:t>ector </a:t>
            </a:r>
            <a:r>
              <a:rPr lang="en-US" b="1" dirty="0"/>
              <a:t>P</a:t>
            </a:r>
            <a:r>
              <a:rPr lang="en-US" dirty="0"/>
              <a:t>roblem (CVP)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problem is thought to be hard in high dimensions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A9A587-79B7-2AD3-D280-DF9781CD6C5E}"/>
              </a:ext>
            </a:extLst>
          </p:cNvPr>
          <p:cNvSpPr/>
          <p:nvPr/>
        </p:nvSpPr>
        <p:spPr>
          <a:xfrm>
            <a:off x="2316480" y="275844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39034A-362E-4005-F2B6-22EBC7BE8410}"/>
              </a:ext>
            </a:extLst>
          </p:cNvPr>
          <p:cNvSpPr/>
          <p:nvPr/>
        </p:nvSpPr>
        <p:spPr>
          <a:xfrm>
            <a:off x="3286855" y="276606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860B30-E4E6-082D-EF78-8F89BB6A0966}"/>
              </a:ext>
            </a:extLst>
          </p:cNvPr>
          <p:cNvSpPr/>
          <p:nvPr/>
        </p:nvSpPr>
        <p:spPr>
          <a:xfrm>
            <a:off x="4257230" y="277368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4F63F7-BDD1-34ED-2725-B9AD3B16FB35}"/>
              </a:ext>
            </a:extLst>
          </p:cNvPr>
          <p:cNvSpPr/>
          <p:nvPr/>
        </p:nvSpPr>
        <p:spPr>
          <a:xfrm>
            <a:off x="5237860" y="275844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21F2E6-2408-EB09-95D5-B23ACB361F7E}"/>
              </a:ext>
            </a:extLst>
          </p:cNvPr>
          <p:cNvSpPr/>
          <p:nvPr/>
        </p:nvSpPr>
        <p:spPr>
          <a:xfrm>
            <a:off x="6213220" y="275844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DA855D-2CFF-331D-3D30-A5F5E78E718E}"/>
              </a:ext>
            </a:extLst>
          </p:cNvPr>
          <p:cNvSpPr/>
          <p:nvPr/>
        </p:nvSpPr>
        <p:spPr>
          <a:xfrm>
            <a:off x="7183595" y="276606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B94E42-F466-CC88-0E30-E281408B1CB8}"/>
              </a:ext>
            </a:extLst>
          </p:cNvPr>
          <p:cNvSpPr/>
          <p:nvPr/>
        </p:nvSpPr>
        <p:spPr>
          <a:xfrm>
            <a:off x="8153970" y="277368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C257A6-3F20-A08B-ECFB-DF0E891829FB}"/>
              </a:ext>
            </a:extLst>
          </p:cNvPr>
          <p:cNvSpPr/>
          <p:nvPr/>
        </p:nvSpPr>
        <p:spPr>
          <a:xfrm>
            <a:off x="9134600" y="275844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66D83E-A53A-45EF-1378-EF0957214278}"/>
              </a:ext>
            </a:extLst>
          </p:cNvPr>
          <p:cNvSpPr/>
          <p:nvPr/>
        </p:nvSpPr>
        <p:spPr>
          <a:xfrm>
            <a:off x="2575560" y="345948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8E1A413-3E91-D090-667F-855F42E78EBB}"/>
              </a:ext>
            </a:extLst>
          </p:cNvPr>
          <p:cNvSpPr/>
          <p:nvPr/>
        </p:nvSpPr>
        <p:spPr>
          <a:xfrm>
            <a:off x="3545935" y="346710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B85A2F3-5F6F-500C-4CD9-000791EE9A6C}"/>
              </a:ext>
            </a:extLst>
          </p:cNvPr>
          <p:cNvSpPr/>
          <p:nvPr/>
        </p:nvSpPr>
        <p:spPr>
          <a:xfrm>
            <a:off x="4516310" y="347472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38C6CF3-155C-D341-E61A-906E7C53CE45}"/>
              </a:ext>
            </a:extLst>
          </p:cNvPr>
          <p:cNvSpPr/>
          <p:nvPr/>
        </p:nvSpPr>
        <p:spPr>
          <a:xfrm>
            <a:off x="5496940" y="345948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7006AB-CD31-63D6-88A5-F6A3644144A1}"/>
              </a:ext>
            </a:extLst>
          </p:cNvPr>
          <p:cNvSpPr/>
          <p:nvPr/>
        </p:nvSpPr>
        <p:spPr>
          <a:xfrm>
            <a:off x="6472300" y="345948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634020C-CF0D-0197-656F-DB47EA70A41A}"/>
              </a:ext>
            </a:extLst>
          </p:cNvPr>
          <p:cNvSpPr/>
          <p:nvPr/>
        </p:nvSpPr>
        <p:spPr>
          <a:xfrm>
            <a:off x="7442675" y="346710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78C5FC0-4C12-28E6-2369-26A398E17028}"/>
              </a:ext>
            </a:extLst>
          </p:cNvPr>
          <p:cNvSpPr/>
          <p:nvPr/>
        </p:nvSpPr>
        <p:spPr>
          <a:xfrm>
            <a:off x="8413050" y="347472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DFC969-3A27-FAC4-39A6-27A62A185BF8}"/>
              </a:ext>
            </a:extLst>
          </p:cNvPr>
          <p:cNvSpPr/>
          <p:nvPr/>
        </p:nvSpPr>
        <p:spPr>
          <a:xfrm>
            <a:off x="9393680" y="345948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E2B539-9EBA-B5BE-E55C-2430BD3126F5}"/>
              </a:ext>
            </a:extLst>
          </p:cNvPr>
          <p:cNvSpPr/>
          <p:nvPr/>
        </p:nvSpPr>
        <p:spPr>
          <a:xfrm>
            <a:off x="2270760" y="411480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52E82AF-60F7-D07F-93B4-7B1F4735EC4F}"/>
              </a:ext>
            </a:extLst>
          </p:cNvPr>
          <p:cNvSpPr/>
          <p:nvPr/>
        </p:nvSpPr>
        <p:spPr>
          <a:xfrm>
            <a:off x="3241135" y="412242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0962FF-E117-DF5F-9C9A-01CC63B2BA9D}"/>
              </a:ext>
            </a:extLst>
          </p:cNvPr>
          <p:cNvSpPr/>
          <p:nvPr/>
        </p:nvSpPr>
        <p:spPr>
          <a:xfrm>
            <a:off x="4211510" y="413004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A01E9D0-606D-F223-B9AE-A069800B2954}"/>
              </a:ext>
            </a:extLst>
          </p:cNvPr>
          <p:cNvSpPr/>
          <p:nvPr/>
        </p:nvSpPr>
        <p:spPr>
          <a:xfrm>
            <a:off x="5192140" y="411480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9FCE81E-B69D-E708-F300-76FDD8F415E8}"/>
              </a:ext>
            </a:extLst>
          </p:cNvPr>
          <p:cNvSpPr/>
          <p:nvPr/>
        </p:nvSpPr>
        <p:spPr>
          <a:xfrm>
            <a:off x="6167500" y="411480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7CFC5A9-6A03-BDAE-E4BB-3C02FA285D9B}"/>
              </a:ext>
            </a:extLst>
          </p:cNvPr>
          <p:cNvSpPr/>
          <p:nvPr/>
        </p:nvSpPr>
        <p:spPr>
          <a:xfrm>
            <a:off x="7137875" y="412242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4615E3C-A237-102B-23E3-89024442B142}"/>
              </a:ext>
            </a:extLst>
          </p:cNvPr>
          <p:cNvSpPr/>
          <p:nvPr/>
        </p:nvSpPr>
        <p:spPr>
          <a:xfrm>
            <a:off x="8108250" y="413004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C165C1-B44D-80F3-9489-CE5DBE46B0C0}"/>
              </a:ext>
            </a:extLst>
          </p:cNvPr>
          <p:cNvSpPr/>
          <p:nvPr/>
        </p:nvSpPr>
        <p:spPr>
          <a:xfrm>
            <a:off x="9088880" y="411480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C2846C6-A891-D169-7216-388D9C7D96E5}"/>
              </a:ext>
            </a:extLst>
          </p:cNvPr>
          <p:cNvSpPr/>
          <p:nvPr/>
        </p:nvSpPr>
        <p:spPr>
          <a:xfrm>
            <a:off x="2529840" y="481584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ADB7EC-55DE-BCCF-2611-A2B5FBBDA5BF}"/>
              </a:ext>
            </a:extLst>
          </p:cNvPr>
          <p:cNvSpPr/>
          <p:nvPr/>
        </p:nvSpPr>
        <p:spPr>
          <a:xfrm>
            <a:off x="3500215" y="482346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194F66A-A552-C129-2287-52A4934497CF}"/>
              </a:ext>
            </a:extLst>
          </p:cNvPr>
          <p:cNvSpPr/>
          <p:nvPr/>
        </p:nvSpPr>
        <p:spPr>
          <a:xfrm>
            <a:off x="4470590" y="483108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E7E9E9F-0CB3-1739-5409-F97E1375DA90}"/>
              </a:ext>
            </a:extLst>
          </p:cNvPr>
          <p:cNvSpPr/>
          <p:nvPr/>
        </p:nvSpPr>
        <p:spPr>
          <a:xfrm>
            <a:off x="5451220" y="481584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D624472-1240-110D-9FE9-5928F1C4D155}"/>
              </a:ext>
            </a:extLst>
          </p:cNvPr>
          <p:cNvSpPr/>
          <p:nvPr/>
        </p:nvSpPr>
        <p:spPr>
          <a:xfrm>
            <a:off x="6426580" y="481584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F29C396-AE54-9CEE-4FA1-7242F9368EAB}"/>
              </a:ext>
            </a:extLst>
          </p:cNvPr>
          <p:cNvSpPr/>
          <p:nvPr/>
        </p:nvSpPr>
        <p:spPr>
          <a:xfrm>
            <a:off x="7396955" y="482346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7F178C5-1D6C-4B2C-83CB-15795021CB94}"/>
              </a:ext>
            </a:extLst>
          </p:cNvPr>
          <p:cNvSpPr/>
          <p:nvPr/>
        </p:nvSpPr>
        <p:spPr>
          <a:xfrm>
            <a:off x="8367330" y="483108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C92F679-8C99-98B9-FF82-6DA2888C709F}"/>
              </a:ext>
            </a:extLst>
          </p:cNvPr>
          <p:cNvSpPr/>
          <p:nvPr/>
        </p:nvSpPr>
        <p:spPr>
          <a:xfrm>
            <a:off x="9347960" y="4815840"/>
            <a:ext cx="243840" cy="259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E5A3761-3712-C0E6-D75A-65ED6415287E}"/>
              </a:ext>
            </a:extLst>
          </p:cNvPr>
          <p:cNvSpPr/>
          <p:nvPr/>
        </p:nvSpPr>
        <p:spPr>
          <a:xfrm>
            <a:off x="3043015" y="3329940"/>
            <a:ext cx="243840" cy="2590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03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3BF2D-7C47-E7B4-90DE-01ED71F99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0463-BEC6-4F33-D345-3A391ED6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with Errors (LWE)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090FDF-285B-9E5F-5300-44C28663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28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2BB46-1F35-E58D-1724-61988686E6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2005 Oded Regev found a practical way </a:t>
            </a:r>
          </a:p>
          <a:p>
            <a:pPr>
              <a:spcBef>
                <a:spcPts val="0"/>
              </a:spcBef>
            </a:pPr>
            <a:r>
              <a:rPr lang="en-US" dirty="0"/>
              <a:t>	of using the CVP to create a 1-way function</a:t>
            </a:r>
          </a:p>
          <a:p>
            <a:pPr>
              <a:spcBef>
                <a:spcPts val="1800"/>
              </a:spcBef>
            </a:pPr>
            <a:r>
              <a:rPr lang="en-US" dirty="0"/>
              <a:t>It is based on solving a set of linear equations (under modulus) with errors</a:t>
            </a:r>
          </a:p>
          <a:p>
            <a:pPr>
              <a:spcBef>
                <a:spcPts val="0"/>
              </a:spcBef>
            </a:pPr>
            <a:r>
              <a:rPr lang="en-US" dirty="0"/>
              <a:t>	and is called </a:t>
            </a:r>
            <a:r>
              <a:rPr lang="en-US" b="1" dirty="0"/>
              <a:t>L</a:t>
            </a:r>
            <a:r>
              <a:rPr lang="en-US" dirty="0"/>
              <a:t>earning </a:t>
            </a:r>
            <a:r>
              <a:rPr lang="en-US" b="1" dirty="0"/>
              <a:t>W</a:t>
            </a:r>
            <a:r>
              <a:rPr lang="en-US" dirty="0"/>
              <a:t>ith </a:t>
            </a:r>
            <a:r>
              <a:rPr lang="en-US" b="1" dirty="0"/>
              <a:t>E</a:t>
            </a:r>
            <a:r>
              <a:rPr lang="en-US" dirty="0"/>
              <a:t>rrors</a:t>
            </a:r>
          </a:p>
          <a:p>
            <a:pPr>
              <a:spcBef>
                <a:spcPts val="1200"/>
              </a:spcBef>
            </a:pPr>
            <a:r>
              <a:rPr lang="en-US" dirty="0"/>
              <a:t>The error-free solutions of these equations form a lattice</a:t>
            </a:r>
          </a:p>
          <a:p>
            <a:pPr>
              <a:spcBef>
                <a:spcPts val="0"/>
              </a:spcBef>
            </a:pPr>
            <a:r>
              <a:rPr lang="en-US" dirty="0"/>
              <a:t>	but with errors we observe a non-lattice point</a:t>
            </a:r>
          </a:p>
          <a:p>
            <a:pPr>
              <a:spcBef>
                <a:spcPts val="0"/>
              </a:spcBef>
            </a:pPr>
            <a:r>
              <a:rPr lang="en-US" dirty="0"/>
              <a:t>		and it is difficult to find the closest lattice point</a:t>
            </a:r>
          </a:p>
          <a:p>
            <a:pPr>
              <a:spcBef>
                <a:spcPts val="1200"/>
              </a:spcBef>
            </a:pPr>
            <a:r>
              <a:rPr lang="en-US" dirty="0"/>
              <a:t>This creates a public key encryption system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the private key is the true solution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the public key are the coefficients of the equations</a:t>
            </a:r>
          </a:p>
        </p:txBody>
      </p:sp>
    </p:spTree>
    <p:extLst>
      <p:ext uri="{BB962C8B-B14F-4D97-AF65-F5344CB8AC3E}">
        <p14:creationId xmlns:p14="http://schemas.microsoft.com/office/powerpoint/2010/main" val="3520020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895E-74AB-B5AD-35F0-72CD435A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LWE example (1)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23E3B5-07AF-36E7-EE10-5DF683D2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29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B1AFF-ED77-99A8-B750-A44747DFFB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650" y="1313644"/>
            <a:ext cx="11157322" cy="5042705"/>
          </a:xfrm>
        </p:spPr>
        <p:txBody>
          <a:bodyPr/>
          <a:lstStyle/>
          <a:p>
            <a:r>
              <a:rPr lang="en-US" dirty="0"/>
              <a:t>Alice picks a modulus m=101 and a private key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x=13, y=21, z=88</a:t>
            </a:r>
            <a:r>
              <a:rPr lang="en-US" dirty="0"/>
              <a:t>)</a:t>
            </a:r>
          </a:p>
          <a:p>
            <a:r>
              <a:rPr lang="en-US" dirty="0"/>
              <a:t>Alice creates an overdetermined linear system modulo m=101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8 x + 43 y + 50 z = 45  mod 101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25 x +  6 y + 35 z = 97  mod 101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13 x + 92 y + 91 z =  9  mod 101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19 x + 96 y + 38 z = 52  mod 101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25 x + 50 y + 12 z =  7  mod 101</a:t>
            </a:r>
          </a:p>
          <a:p>
            <a:r>
              <a:rPr lang="en-US" dirty="0"/>
              <a:t>And adds random errors to the RHS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8 x + 43 y + 50 z ≈ 50  mod 101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25 x +  6 y + 35 z ≈ 96  mod 101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13 x + 92 y + 91 z ≈  6  mod 101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19 x + 96 y + 38 z ≈ 51  mod 101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25 x + 50 y + 12 z ≈  3  mod 101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10640-4ABB-844A-A8F3-824903AF31D2}"/>
              </a:ext>
            </a:extLst>
          </p:cNvPr>
          <p:cNvSpPr txBox="1"/>
          <p:nvPr/>
        </p:nvSpPr>
        <p:spPr>
          <a:xfrm rot="2753668">
            <a:off x="9479973" y="1011653"/>
            <a:ext cx="322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the mathematically inclined</a:t>
            </a:r>
          </a:p>
        </p:txBody>
      </p:sp>
    </p:spTree>
    <p:extLst>
      <p:ext uri="{BB962C8B-B14F-4D97-AF65-F5344CB8AC3E}">
        <p14:creationId xmlns:p14="http://schemas.microsoft.com/office/powerpoint/2010/main" val="157746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7B178-05FC-1FCA-0BDE-0CCBAF3FC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is quantum mechanics?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CF1A0-FFE2-1416-0CC1-9D1185906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Q</a:t>
            </a:r>
            <a:r>
              <a:rPr lang="en-US" sz="2400" dirty="0"/>
              <a:t>uantum</a:t>
            </a:r>
            <a:r>
              <a:rPr lang="en-US" sz="2400" b="1" dirty="0"/>
              <a:t> M</a:t>
            </a:r>
            <a:r>
              <a:rPr lang="en-US" sz="2400" dirty="0"/>
              <a:t>echanics is a physical theory for the behavior of </a:t>
            </a:r>
            <a:r>
              <a:rPr lang="en-US" sz="2400" i="1" dirty="0"/>
              <a:t>small</a:t>
            </a:r>
            <a:r>
              <a:rPr lang="en-US" sz="2400" dirty="0"/>
              <a:t> particles 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such as atoms, protons, electrons, photons</a:t>
            </a:r>
          </a:p>
          <a:p>
            <a:pPr marL="0" indent="0" defTabSz="463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/>
              <a:t>QM is </a:t>
            </a:r>
            <a:r>
              <a:rPr lang="en-US" sz="2400" i="1" dirty="0"/>
              <a:t>true</a:t>
            </a:r>
            <a:r>
              <a:rPr lang="en-US" sz="2400" dirty="0"/>
              <a:t> in the sense that it can predict many phenomena with amazing accuracy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but while you can </a:t>
            </a:r>
            <a:r>
              <a:rPr lang="en-US" sz="2400" i="1" dirty="0"/>
              <a:t>learn</a:t>
            </a:r>
            <a:r>
              <a:rPr lang="en-US" sz="2400" dirty="0"/>
              <a:t> QM, you can never </a:t>
            </a:r>
            <a:r>
              <a:rPr lang="en-US" sz="2400" i="1" dirty="0"/>
              <a:t>understand</a:t>
            </a:r>
            <a:r>
              <a:rPr lang="en-US" sz="2400" dirty="0"/>
              <a:t> QM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/>
              <a:t>QM is astoundingly </a:t>
            </a:r>
            <a:r>
              <a:rPr lang="en-US" sz="2400" i="1" dirty="0"/>
              <a:t>useful</a:t>
            </a:r>
            <a:r>
              <a:rPr lang="en-US" sz="2400" dirty="0"/>
              <a:t> - much of our modern lives depend on quantum technologies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such as semiconductors</a:t>
            </a:r>
            <a:r>
              <a:rPr lang="en-US" sz="2400" dirty="0">
                <a:solidFill>
                  <a:srgbClr val="002060"/>
                </a:solidFill>
              </a:rPr>
              <a:t>*</a:t>
            </a:r>
            <a:r>
              <a:rPr lang="en-US" sz="2400" dirty="0"/>
              <a:t>, atomic clocks, LEDs, solar cells, lasers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/>
              <a:t>QM is not, however, a theory of everything, since</a:t>
            </a:r>
          </a:p>
          <a:p>
            <a:pPr defTabSz="46355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there are more fundamental theories such as </a:t>
            </a:r>
            <a:r>
              <a:rPr lang="en-US" sz="2400" b="1" dirty="0"/>
              <a:t>Q</a:t>
            </a:r>
            <a:r>
              <a:rPr lang="en-US" sz="2400" dirty="0"/>
              <a:t>uantum </a:t>
            </a:r>
            <a:r>
              <a:rPr lang="en-US" sz="2400" b="1" dirty="0"/>
              <a:t>F</a:t>
            </a:r>
            <a:r>
              <a:rPr lang="en-US" sz="2400" dirty="0"/>
              <a:t>ield </a:t>
            </a:r>
            <a:r>
              <a:rPr lang="en-US" sz="2400" b="1" dirty="0"/>
              <a:t>T</a:t>
            </a:r>
            <a:r>
              <a:rPr lang="en-US" sz="2400" dirty="0"/>
              <a:t>heory</a:t>
            </a:r>
          </a:p>
          <a:p>
            <a:pPr defTabSz="46355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QM is incompatible with relativity theory, another extremely well-tested theory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* in a sense all computers are quantum computers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C6895-A6E7-436B-A20A-F4C2B933F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3</a:t>
            </a:fld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8CABA7-9881-8C64-F3F7-83EC87C76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112" y="1682496"/>
            <a:ext cx="629864" cy="70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5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219A5-2ADE-A4D7-7334-E2A24395F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97BA7-792D-B085-414C-2F1F9E805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LWE example (2)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E56AC0-BCCD-11A3-7BF6-1D4B0981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30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547B0-EFF9-4B3A-6DA6-063CFCC962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650" y="1313644"/>
            <a:ext cx="11157322" cy="5042705"/>
          </a:xfrm>
        </p:spPr>
        <p:txBody>
          <a:bodyPr/>
          <a:lstStyle/>
          <a:p>
            <a:r>
              <a:rPr lang="en-US" sz="2400" dirty="0"/>
              <a:t>Bob creates a new equation by adding together 3 random equations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25 x +  6 y + 35 z ≈ 96  mod 101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13 x + 92 y + 91 z ≈  6  mod 101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  25 x + 50 y + 12 z ≈  3  mod 101</a:t>
            </a:r>
          </a:p>
          <a:p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63 x + 47 y + 37 z ≈  4  mod 101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To encode a </a:t>
            </a:r>
            <a:r>
              <a:rPr lang="en-US" sz="2400" b="1" dirty="0"/>
              <a:t>zero</a:t>
            </a:r>
            <a:r>
              <a:rPr lang="en-US" sz="2400" dirty="0"/>
              <a:t>, he sends this equation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to encode a </a:t>
            </a:r>
            <a:r>
              <a:rPr lang="en-US" sz="2400" b="1" dirty="0"/>
              <a:t>one</a:t>
            </a:r>
            <a:r>
              <a:rPr lang="en-US" sz="2400" dirty="0"/>
              <a:t>, he adds 50 (half the modulus) to the RHS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63 x + 47 y + 37 z ≈ 54  mod 101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Alice inserts her private key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x=13, y=21, z=88</a:t>
            </a:r>
            <a:r>
              <a:rPr lang="en-US" sz="2400" dirty="0"/>
              <a:t>) and finds without errors: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63*13 + 47*21 + 37*88 = 12  mod 101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Since 12 is closer to 4 then it is to 54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if Bob sent 4 the bit encoded was 0, if Bob sent 54 the bit encoded was 1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CE5B9A-94BE-9A2A-7CDB-6BA60143D36E}"/>
              </a:ext>
            </a:extLst>
          </p:cNvPr>
          <p:cNvCxnSpPr/>
          <p:nvPr/>
        </p:nvCxnSpPr>
        <p:spPr>
          <a:xfrm>
            <a:off x="755904" y="2950464"/>
            <a:ext cx="4754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19F912-FAA8-DCE3-0B0F-93C1B9C23994}"/>
              </a:ext>
            </a:extLst>
          </p:cNvPr>
          <p:cNvGrpSpPr/>
          <p:nvPr/>
        </p:nvGrpSpPr>
        <p:grpSpPr>
          <a:xfrm>
            <a:off x="8717280" y="1435083"/>
            <a:ext cx="1584960" cy="2266982"/>
            <a:chOff x="8717280" y="1435083"/>
            <a:chExt cx="1584960" cy="226698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673865-C064-4F63-E6B2-2F68B7831F3A}"/>
                </a:ext>
              </a:extLst>
            </p:cNvPr>
            <p:cNvSpPr/>
            <p:nvPr/>
          </p:nvSpPr>
          <p:spPr>
            <a:xfrm>
              <a:off x="8717280" y="1804416"/>
              <a:ext cx="1584960" cy="15361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19396D-CEC8-63AB-FECE-D3153405FCE5}"/>
                </a:ext>
              </a:extLst>
            </p:cNvPr>
            <p:cNvSpPr txBox="1"/>
            <p:nvPr/>
          </p:nvSpPr>
          <p:spPr>
            <a:xfrm>
              <a:off x="9125680" y="1435083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101=0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795B61-CA42-A25F-33A7-BA32B5AB82E9}"/>
                </a:ext>
              </a:extLst>
            </p:cNvPr>
            <p:cNvSpPr txBox="1"/>
            <p:nvPr/>
          </p:nvSpPr>
          <p:spPr>
            <a:xfrm>
              <a:off x="9300407" y="333273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0650719-AECD-FB76-B125-D8EF902D3BAC}"/>
                </a:ext>
              </a:extLst>
            </p:cNvPr>
            <p:cNvSpPr/>
            <p:nvPr/>
          </p:nvSpPr>
          <p:spPr>
            <a:xfrm>
              <a:off x="9454894" y="1743694"/>
              <a:ext cx="109729" cy="1214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7446D70-99A6-4938-F48F-3FF26D01F42B}"/>
                </a:ext>
              </a:extLst>
            </p:cNvPr>
            <p:cNvSpPr/>
            <p:nvPr/>
          </p:nvSpPr>
          <p:spPr>
            <a:xfrm>
              <a:off x="9454894" y="3272015"/>
              <a:ext cx="109729" cy="1214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C078F79-8B2B-D131-575D-EAFE08920487}"/>
              </a:ext>
            </a:extLst>
          </p:cNvPr>
          <p:cNvSpPr txBox="1"/>
          <p:nvPr/>
        </p:nvSpPr>
        <p:spPr>
          <a:xfrm rot="2753668">
            <a:off x="9327864" y="1250416"/>
            <a:ext cx="322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the mathematically inclined</a:t>
            </a:r>
          </a:p>
        </p:txBody>
      </p:sp>
    </p:spTree>
    <p:extLst>
      <p:ext uri="{BB962C8B-B14F-4D97-AF65-F5344CB8AC3E}">
        <p14:creationId xmlns:p14="http://schemas.microsoft.com/office/powerpoint/2010/main" val="122706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49B54-8C96-2B30-38EF-394AC024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 KEMs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2620C-C5C6-75D3-C8FF-3261CABE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31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A3535-31E7-27C0-9CE0-F7CC75B785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Half of the NIST PQC candidate algorithms </a:t>
            </a:r>
          </a:p>
          <a:p>
            <a:pPr>
              <a:spcBef>
                <a:spcPts val="0"/>
              </a:spcBef>
            </a:pPr>
            <a:r>
              <a:rPr lang="en-US" dirty="0"/>
              <a:t>	were subsequently classically broken</a:t>
            </a:r>
          </a:p>
          <a:p>
            <a:pPr>
              <a:spcBef>
                <a:spcPts val="300"/>
              </a:spcBef>
            </a:pPr>
            <a:r>
              <a:rPr lang="en-US" dirty="0"/>
              <a:t>A quarter of the next stage algorithms were later broken</a:t>
            </a:r>
          </a:p>
          <a:p>
            <a:pPr>
              <a:spcBef>
                <a:spcPts val="300"/>
              </a:spcBef>
            </a:pPr>
            <a:r>
              <a:rPr lang="en-US" dirty="0"/>
              <a:t>One of the finalists (SIKE) was found to be broken (&lt; 1 min on a PC!)</a:t>
            </a:r>
          </a:p>
          <a:p>
            <a:pPr>
              <a:spcBef>
                <a:spcPts val="300"/>
              </a:spcBef>
            </a:pPr>
            <a:r>
              <a:rPr lang="en-US" dirty="0"/>
              <a:t>In 2022, IDF’s MATZOV published an attack on Kyber</a:t>
            </a:r>
          </a:p>
          <a:p>
            <a:pPr>
              <a:spcBef>
                <a:spcPts val="1200"/>
              </a:spcBef>
            </a:pPr>
            <a:r>
              <a:rPr lang="en-US" dirty="0"/>
              <a:t>So, can we really trust LWE and other relatively new PQC algorithms?</a:t>
            </a:r>
          </a:p>
          <a:p>
            <a:r>
              <a:rPr lang="en-US" dirty="0"/>
              <a:t>The present trend is to concatenate a PQC key with an ECC one</a:t>
            </a:r>
          </a:p>
          <a:p>
            <a:pPr>
              <a:spcBef>
                <a:spcPts val="0"/>
              </a:spcBef>
            </a:pPr>
            <a:r>
              <a:rPr lang="en-US" dirty="0"/>
              <a:t>	(e.g., Kyber768+X25519)</a:t>
            </a:r>
          </a:p>
          <a:p>
            <a:pPr>
              <a:spcBef>
                <a:spcPts val="0"/>
              </a:spcBef>
            </a:pPr>
            <a:r>
              <a:rPr lang="en-US" dirty="0"/>
              <a:t>to ensure that we at least don’t make a (classically) weaker system!</a:t>
            </a:r>
          </a:p>
          <a:p>
            <a:pPr>
              <a:spcBef>
                <a:spcPts val="1800"/>
              </a:spcBef>
            </a:pPr>
            <a:r>
              <a:rPr lang="en-US" dirty="0"/>
              <a:t>NSA is doing its best to discourage use of hybrids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258433-E0AF-98C4-2864-876E64440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377" y="5657919"/>
            <a:ext cx="993267" cy="97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25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9A8E-E145-5588-C3AE-25A38B0A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Long</a:t>
            </a:r>
            <a:r>
              <a:rPr lang="en-US" dirty="0"/>
              <a:t> TLS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1AFAD-8E5D-AB67-16FF-60E1FA75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32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E1840-AA7D-38D7-8DE9-BDFADA639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PQC mechanisms are being inserted into TLS, IPsec, COSE/JOSE, etc.</a:t>
            </a:r>
          </a:p>
          <a:p>
            <a:r>
              <a:rPr lang="en-US" dirty="0"/>
              <a:t>The TLS Client Hello often contains </a:t>
            </a:r>
            <a:r>
              <a:rPr lang="en-US" i="1" dirty="0"/>
              <a:t>key-shares</a:t>
            </a:r>
            <a:r>
              <a:rPr lang="en-US" dirty="0"/>
              <a:t> for each proposed cyber suite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group code (e.g., X25519 or Kyber768 or the hybrid X25519MLKEM768)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public key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For X25519 -  32 bytes in length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For Kyber768 - 1,184 bytes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For X25519MLKEM768 - 1,216 bytes</a:t>
            </a:r>
          </a:p>
          <a:p>
            <a:pPr>
              <a:spcBef>
                <a:spcPts val="1800"/>
              </a:spcBef>
            </a:pPr>
            <a:r>
              <a:rPr lang="en-US" dirty="0"/>
              <a:t>So, the CH that once fit easily into a single packet (&lt; 1500 bytes)</a:t>
            </a:r>
          </a:p>
          <a:p>
            <a:pPr>
              <a:spcBef>
                <a:spcPts val="0"/>
              </a:spcBef>
            </a:pPr>
            <a:r>
              <a:rPr lang="en-US" dirty="0"/>
              <a:t>	now requires 2 or 3 packets</a:t>
            </a:r>
          </a:p>
          <a:p>
            <a:pPr>
              <a:spcBef>
                <a:spcPts val="0"/>
              </a:spcBef>
            </a:pPr>
            <a:r>
              <a:rPr lang="en-US" dirty="0" err="1"/>
              <a:t>distrupting</a:t>
            </a:r>
            <a:r>
              <a:rPr lang="en-US" dirty="0"/>
              <a:t> middleboxes that assume a single-packet CH!</a:t>
            </a:r>
          </a:p>
        </p:txBody>
      </p:sp>
    </p:spTree>
    <p:extLst>
      <p:ext uri="{BB962C8B-B14F-4D97-AF65-F5344CB8AC3E}">
        <p14:creationId xmlns:p14="http://schemas.microsoft.com/office/powerpoint/2010/main" val="619748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A32A2B-DAE7-FF87-9615-25FB7AB0B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30033">
            <a:off x="8725259" y="5494866"/>
            <a:ext cx="1121609" cy="1296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8597B8-3941-B478-0C73-CC22149F1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PQC digital signature mechanisms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1AE32B-BD97-687E-8D13-5D168B233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33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62151-6D42-424A-D87C-12D43970C8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649" y="1313645"/>
            <a:ext cx="11445821" cy="4829578"/>
          </a:xfrm>
        </p:spPr>
        <p:txBody>
          <a:bodyPr/>
          <a:lstStyle/>
          <a:p>
            <a:r>
              <a:rPr lang="en-US" dirty="0"/>
              <a:t>Quantum computers also break </a:t>
            </a:r>
            <a:r>
              <a:rPr lang="en-US" b="1" dirty="0"/>
              <a:t>D</a:t>
            </a:r>
            <a:r>
              <a:rPr lang="en-US" dirty="0"/>
              <a:t>igital </a:t>
            </a:r>
            <a:r>
              <a:rPr lang="en-US" b="1" dirty="0"/>
              <a:t>S</a:t>
            </a:r>
            <a:r>
              <a:rPr lang="en-US" dirty="0"/>
              <a:t>ignature </a:t>
            </a:r>
            <a:r>
              <a:rPr lang="en-US" b="1" dirty="0"/>
              <a:t>A</a:t>
            </a:r>
            <a:r>
              <a:rPr lang="en-US" dirty="0"/>
              <a:t>lgorithms </a:t>
            </a:r>
          </a:p>
          <a:p>
            <a:pPr>
              <a:spcBef>
                <a:spcPts val="0"/>
              </a:spcBef>
            </a:pPr>
            <a:r>
              <a:rPr lang="en-US" dirty="0"/>
              <a:t>	used in X.509 certificates to verify identify</a:t>
            </a:r>
          </a:p>
          <a:p>
            <a:pPr>
              <a:spcBef>
                <a:spcPts val="0"/>
              </a:spcBef>
            </a:pPr>
            <a:r>
              <a:rPr lang="en-US" dirty="0"/>
              <a:t>		thus enabling masquerading attacks</a:t>
            </a:r>
          </a:p>
          <a:p>
            <a:r>
              <a:rPr lang="en-US" dirty="0"/>
              <a:t>This threat is not as imminent as for key exchange</a:t>
            </a:r>
          </a:p>
          <a:p>
            <a:pPr>
              <a:spcBef>
                <a:spcPts val="0"/>
              </a:spcBef>
            </a:pPr>
            <a:r>
              <a:rPr lang="en-US" dirty="0"/>
              <a:t>	since Harvest Now Decrypt Later does not apply</a:t>
            </a:r>
          </a:p>
          <a:p>
            <a:pPr>
              <a:spcBef>
                <a:spcPts val="1200"/>
              </a:spcBef>
            </a:pPr>
            <a:r>
              <a:rPr lang="en-US" dirty="0"/>
              <a:t>NIST has selected 3 quantum DSAs (and standardized 2)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Dilithium</a:t>
            </a:r>
            <a:r>
              <a:rPr lang="en-US" dirty="0"/>
              <a:t> (</a:t>
            </a:r>
            <a:r>
              <a:rPr lang="en-US" b="1" dirty="0"/>
              <a:t>M</a:t>
            </a:r>
            <a:r>
              <a:rPr lang="en-US" dirty="0"/>
              <a:t>odular </a:t>
            </a:r>
            <a:r>
              <a:rPr lang="en-US" b="1" dirty="0"/>
              <a:t>L</a:t>
            </a:r>
            <a:r>
              <a:rPr lang="en-US" dirty="0"/>
              <a:t>attice)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SPHINCS+ (</a:t>
            </a:r>
            <a:r>
              <a:rPr lang="en-US" b="1" dirty="0" err="1"/>
              <a:t>S</a:t>
            </a:r>
            <a:r>
              <a:rPr lang="en-US" dirty="0" err="1"/>
              <a:t>tate</a:t>
            </a:r>
            <a:r>
              <a:rPr lang="en-US" b="1" dirty="0" err="1"/>
              <a:t>L</a:t>
            </a:r>
            <a:r>
              <a:rPr lang="en-US" dirty="0" err="1"/>
              <a:t>ess</a:t>
            </a:r>
            <a:r>
              <a:rPr lang="en-US" dirty="0"/>
              <a:t> </a:t>
            </a:r>
            <a:r>
              <a:rPr lang="en-US" b="1" dirty="0"/>
              <a:t>H</a:t>
            </a:r>
            <a:r>
              <a:rPr lang="en-US" dirty="0"/>
              <a:t>ash)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Falcon (</a:t>
            </a:r>
            <a:r>
              <a:rPr lang="en-US" b="1" dirty="0"/>
              <a:t>Fa</a:t>
            </a:r>
            <a:r>
              <a:rPr lang="en-US" dirty="0"/>
              <a:t>st-Fourier </a:t>
            </a:r>
            <a:r>
              <a:rPr lang="en-US" b="1" dirty="0"/>
              <a:t>L</a:t>
            </a:r>
            <a:r>
              <a:rPr lang="en-US" dirty="0"/>
              <a:t>attice-based </a:t>
            </a:r>
            <a:r>
              <a:rPr lang="en-US" b="1" dirty="0"/>
              <a:t>C</a:t>
            </a:r>
            <a:r>
              <a:rPr lang="en-US" dirty="0"/>
              <a:t>ompact Signatures </a:t>
            </a:r>
            <a:r>
              <a:rPr lang="en-US" b="1" dirty="0"/>
              <a:t>o</a:t>
            </a:r>
            <a:r>
              <a:rPr lang="en-US" dirty="0"/>
              <a:t>ver </a:t>
            </a:r>
            <a:r>
              <a:rPr lang="en-US" b="1" dirty="0"/>
              <a:t>N</a:t>
            </a:r>
            <a:r>
              <a:rPr lang="en-US" dirty="0"/>
              <a:t>TRU)</a:t>
            </a:r>
          </a:p>
          <a:p>
            <a:r>
              <a:rPr lang="en-US" dirty="0"/>
              <a:t>All have much larger footprints than conventional DSAs</a:t>
            </a:r>
          </a:p>
        </p:txBody>
      </p:sp>
    </p:spTree>
    <p:extLst>
      <p:ext uri="{BB962C8B-B14F-4D97-AF65-F5344CB8AC3E}">
        <p14:creationId xmlns:p14="http://schemas.microsoft.com/office/powerpoint/2010/main" val="2303515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5AAEE-218B-B352-0712-5B457E1FE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legacy and PQC DSAs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2DDFF5-086F-52C1-FEB0-3AC63192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34</a:t>
            </a:fld>
            <a:endParaRPr lang="he-IL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FCC289-20ED-07D5-7533-54F5ADAAF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419250"/>
              </p:ext>
            </p:extLst>
          </p:nvPr>
        </p:nvGraphicFramePr>
        <p:xfrm>
          <a:off x="728472" y="1114678"/>
          <a:ext cx="10162032" cy="512064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74416">
                  <a:extLst>
                    <a:ext uri="{9D8B030D-6E8A-4147-A177-3AD203B41FA5}">
                      <a16:colId xmlns:a16="http://schemas.microsoft.com/office/drawing/2014/main" val="1160535727"/>
                    </a:ext>
                  </a:extLst>
                </a:gridCol>
                <a:gridCol w="1418253">
                  <a:extLst>
                    <a:ext uri="{9D8B030D-6E8A-4147-A177-3AD203B41FA5}">
                      <a16:colId xmlns:a16="http://schemas.microsoft.com/office/drawing/2014/main" val="1557681139"/>
                    </a:ext>
                  </a:extLst>
                </a:gridCol>
                <a:gridCol w="2154403">
                  <a:extLst>
                    <a:ext uri="{9D8B030D-6E8A-4147-A177-3AD203B41FA5}">
                      <a16:colId xmlns:a16="http://schemas.microsoft.com/office/drawing/2014/main" val="2383793627"/>
                    </a:ext>
                  </a:extLst>
                </a:gridCol>
                <a:gridCol w="2011641">
                  <a:extLst>
                    <a:ext uri="{9D8B030D-6E8A-4147-A177-3AD203B41FA5}">
                      <a16:colId xmlns:a16="http://schemas.microsoft.com/office/drawing/2014/main" val="1726931806"/>
                    </a:ext>
                  </a:extLst>
                </a:gridCol>
                <a:gridCol w="2803319">
                  <a:extLst>
                    <a:ext uri="{9D8B030D-6E8A-4147-A177-3AD203B41FA5}">
                      <a16:colId xmlns:a16="http://schemas.microsoft.com/office/drawing/2014/main" val="319909666"/>
                    </a:ext>
                  </a:extLst>
                </a:gridCol>
              </a:tblGrid>
              <a:tr h="39170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DSA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Security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Public Key Size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Signature Size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Remarks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/>
                </a:tc>
                <a:extLst>
                  <a:ext uri="{0D108BD9-81ED-4DB2-BD59-A6C34878D82A}">
                    <a16:rowId xmlns:a16="http://schemas.microsoft.com/office/drawing/2014/main" val="1385486211"/>
                  </a:ext>
                </a:extLst>
              </a:tr>
              <a:tr h="35106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 ECDSA P-256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128b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~65 B </a:t>
                      </a:r>
                      <a:r>
                        <a:rPr lang="en-US" sz="1600" u="none" strike="noStrike" dirty="0">
                          <a:effectLst/>
                        </a:rPr>
                        <a:t>(uncompressed)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~72 B </a:t>
                      </a:r>
                      <a:r>
                        <a:rPr lang="pt-BR" sz="1600" u="none" strike="noStrike" dirty="0">
                          <a:effectLst/>
                        </a:rPr>
                        <a:t>(DER-encoded)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 Widely used in TLS certificates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744109"/>
                  </a:ext>
                </a:extLst>
              </a:tr>
              <a:tr h="35106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 Ed25519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128b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32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64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EdDSA</a:t>
                      </a:r>
                      <a:r>
                        <a:rPr lang="en-US" sz="1600" u="none" strike="noStrike" dirty="0">
                          <a:effectLst/>
                        </a:rPr>
                        <a:t> using Curve25519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5102"/>
                  </a:ext>
                </a:extLst>
              </a:tr>
              <a:tr h="35106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 ML-DSA-44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128b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1,312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2,420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Dilithium</a:t>
                      </a:r>
                      <a:r>
                        <a:rPr lang="en-US" sz="1600" u="none" strike="noStrike" dirty="0">
                          <a:effectLst/>
                        </a:rPr>
                        <a:t> “lightweight”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555643"/>
                  </a:ext>
                </a:extLst>
              </a:tr>
              <a:tr h="35106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 SLH-DSA-128s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128b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32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7,856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 128-bit small SPHINCS+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202021"/>
                  </a:ext>
                </a:extLst>
              </a:tr>
              <a:tr h="35106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 SLH-DSA-128f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128b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32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17,088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 128-bit fast SPHINCS+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646624"/>
                  </a:ext>
                </a:extLst>
              </a:tr>
              <a:tr h="35106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 ECDSA P-384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192b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~97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~104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 Higher assurance certificates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812024"/>
                  </a:ext>
                </a:extLst>
              </a:tr>
              <a:tr h="35106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 ML-DSA-65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192b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1,952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3,309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 Medium security </a:t>
                      </a:r>
                      <a:r>
                        <a:rPr lang="en-US" sz="1600" u="none" strike="noStrike" dirty="0" err="1">
                          <a:effectLst/>
                        </a:rPr>
                        <a:t>Dilithium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410272"/>
                  </a:ext>
                </a:extLst>
              </a:tr>
              <a:tr h="35106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 SLH-DSA-192s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192b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48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16,224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 192-bit small SPHINCS+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45993"/>
                  </a:ext>
                </a:extLst>
              </a:tr>
              <a:tr h="35106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 SLH-DSA-192f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192b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48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35,664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 192-bit fast SPHINCS+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13446"/>
                  </a:ext>
                </a:extLst>
              </a:tr>
              <a:tr h="31386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 ECDSA P-521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256b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~133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~141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 Largest NIST standard curve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191411"/>
                  </a:ext>
                </a:extLst>
              </a:tr>
              <a:tr h="31386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 Ed448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224b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57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114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EdDSA</a:t>
                      </a:r>
                      <a:r>
                        <a:rPr lang="en-US" sz="1600" u="none" strike="noStrike" dirty="0">
                          <a:effectLst/>
                        </a:rPr>
                        <a:t> using Curve448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984587"/>
                  </a:ext>
                </a:extLst>
              </a:tr>
              <a:tr h="31386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 ML-DSA-87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256b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2,592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4,627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 Strongest </a:t>
                      </a:r>
                      <a:r>
                        <a:rPr lang="en-US" sz="1600" u="none" strike="noStrike" dirty="0" err="1">
                          <a:effectLst/>
                        </a:rPr>
                        <a:t>Dilithium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613299"/>
                  </a:ext>
                </a:extLst>
              </a:tr>
              <a:tr h="31386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 SLH-DSA-256s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256b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64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29,792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 256-bit small SPHINCS+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444334"/>
                  </a:ext>
                </a:extLst>
              </a:tr>
              <a:tr h="31386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 SLH-DSA-256f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256b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64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49,856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 256-bit fast SPHINCS+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207" marR="5207" marT="52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627416"/>
                  </a:ext>
                </a:extLst>
              </a:tr>
            </a:tbl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5373BD5A-24F2-81FB-CD4D-234CA1964A3D}"/>
              </a:ext>
            </a:extLst>
          </p:cNvPr>
          <p:cNvSpPr/>
          <p:nvPr/>
        </p:nvSpPr>
        <p:spPr>
          <a:xfrm>
            <a:off x="11058144" y="1511808"/>
            <a:ext cx="231648" cy="1719072"/>
          </a:xfrm>
          <a:prstGeom prst="rightBrace">
            <a:avLst/>
          </a:prstGeom>
          <a:ln>
            <a:solidFill>
              <a:srgbClr val="000A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22F5E1A-F0F0-4B57-2715-6D70F424F67B}"/>
              </a:ext>
            </a:extLst>
          </p:cNvPr>
          <p:cNvSpPr/>
          <p:nvPr/>
        </p:nvSpPr>
        <p:spPr>
          <a:xfrm>
            <a:off x="11058144" y="3230880"/>
            <a:ext cx="231648" cy="1426464"/>
          </a:xfrm>
          <a:prstGeom prst="rightBrace">
            <a:avLst/>
          </a:prstGeom>
          <a:ln>
            <a:solidFill>
              <a:srgbClr val="000A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9C9E7DE-DA7D-8F11-BD6D-26C417050AB4}"/>
              </a:ext>
            </a:extLst>
          </p:cNvPr>
          <p:cNvSpPr/>
          <p:nvPr/>
        </p:nvSpPr>
        <p:spPr>
          <a:xfrm>
            <a:off x="11058144" y="4657344"/>
            <a:ext cx="231648" cy="1577976"/>
          </a:xfrm>
          <a:prstGeom prst="rightBrace">
            <a:avLst/>
          </a:prstGeom>
          <a:ln>
            <a:solidFill>
              <a:srgbClr val="000A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217304-E256-D74F-2DC0-84B355B719D7}"/>
              </a:ext>
            </a:extLst>
          </p:cNvPr>
          <p:cNvSpPr txBox="1"/>
          <p:nvPr/>
        </p:nvSpPr>
        <p:spPr>
          <a:xfrm rot="5400000">
            <a:off x="10755130" y="2186678"/>
            <a:ext cx="143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 security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17B52-2864-E26E-4813-FFC883162E26}"/>
              </a:ext>
            </a:extLst>
          </p:cNvPr>
          <p:cNvSpPr txBox="1"/>
          <p:nvPr/>
        </p:nvSpPr>
        <p:spPr>
          <a:xfrm rot="5400000">
            <a:off x="10727118" y="389660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medium security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00DDC-97FE-1C44-D03D-FCB9BA25498D}"/>
              </a:ext>
            </a:extLst>
          </p:cNvPr>
          <p:cNvSpPr txBox="1"/>
          <p:nvPr/>
        </p:nvSpPr>
        <p:spPr>
          <a:xfrm rot="5400000">
            <a:off x="10755130" y="5261666"/>
            <a:ext cx="143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security</a:t>
            </a:r>
          </a:p>
        </p:txBody>
      </p:sp>
    </p:spTree>
    <p:extLst>
      <p:ext uri="{BB962C8B-B14F-4D97-AF65-F5344CB8AC3E}">
        <p14:creationId xmlns:p14="http://schemas.microsoft.com/office/powerpoint/2010/main" val="273481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DD1E-FEB2-D016-8658-7C60768E5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Lamport’s hash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09C6FB-3B09-31B2-F6AC-A85DC242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35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9163E-FFB0-E67D-6620-CDE1AFD5B1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650" y="1313644"/>
            <a:ext cx="11474894" cy="5042705"/>
          </a:xfrm>
        </p:spPr>
        <p:txBody>
          <a:bodyPr/>
          <a:lstStyle/>
          <a:p>
            <a:r>
              <a:rPr lang="en-US" dirty="0"/>
              <a:t>Digital signatures can be implemented via hash-based schemes</a:t>
            </a:r>
          </a:p>
          <a:p>
            <a:pPr>
              <a:spcBef>
                <a:spcPts val="0"/>
              </a:spcBef>
            </a:pPr>
            <a:r>
              <a:rPr lang="en-US" dirty="0"/>
              <a:t>	all of which are based on Lamport’s 1976 </a:t>
            </a:r>
            <a:r>
              <a:rPr lang="en-US" b="1" dirty="0"/>
              <a:t>one-time signature scheme</a:t>
            </a:r>
          </a:p>
          <a:p>
            <a:r>
              <a:rPr lang="en-US" sz="2400" dirty="0"/>
              <a:t>Lamport’s original scheme (let’s use the crypto-hash SHA-256)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Alice creates a one-time set of 2 256-bit secrets for every bit in the message to be signed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S00, S01, S10, S11, … one for if the message bit is 0 and one for if the bit is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Alice publishes the (huge!) public key consisting of the hashes of these bits 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H(S00), H(S01), H(S10), H(S11), … (each 256 bits long, so public key is 512L bits long)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Alice signs by revealing the secret corresponding to the message bit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for example, for a message 01… the signature is S00, S11, …  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(each 256 bits, so signature is 256L bits long)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Bob verifies the correctness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for the message 01… S00 is given and H(S00) must match the public key H(S00),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0E211-7D78-B529-36D4-F9754219068B}"/>
              </a:ext>
            </a:extLst>
          </p:cNvPr>
          <p:cNvSpPr txBox="1"/>
          <p:nvPr/>
        </p:nvSpPr>
        <p:spPr>
          <a:xfrm rot="21026724">
            <a:off x="6107756" y="4920227"/>
            <a:ext cx="6038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practice we first hash the message itself down to L= 256 bits</a:t>
            </a:r>
          </a:p>
          <a:p>
            <a:r>
              <a:rPr lang="en-US" dirty="0">
                <a:solidFill>
                  <a:srgbClr val="7030A0"/>
                </a:solidFill>
              </a:rPr>
              <a:t>       so Alice needs to send (512+256)*256 bits = 24.6 kB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208CA-13EB-C2C0-C479-36FFD200FC61}"/>
              </a:ext>
            </a:extLst>
          </p:cNvPr>
          <p:cNvSpPr txBox="1"/>
          <p:nvPr/>
        </p:nvSpPr>
        <p:spPr>
          <a:xfrm rot="2753668">
            <a:off x="9327866" y="1128977"/>
            <a:ext cx="322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the mathematically inclined</a:t>
            </a:r>
          </a:p>
        </p:txBody>
      </p:sp>
    </p:spTree>
    <p:extLst>
      <p:ext uri="{BB962C8B-B14F-4D97-AF65-F5344CB8AC3E}">
        <p14:creationId xmlns:p14="http://schemas.microsoft.com/office/powerpoint/2010/main" val="3930055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9340-D4ED-8D80-3958-3FA7FE525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QKD and PQC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8A850C-1274-BE2B-C23C-009C8C4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36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CC53B-F19C-8631-3F1C-E998FD96F1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Can we combine QKD to achieve the best of all possible worlds?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QKD for KEM and PQC for Authentication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Hybrid (concatenated) keys - worst of all possible worlds!</a:t>
            </a:r>
          </a:p>
          <a:p>
            <a:pPr lvl="1"/>
            <a:r>
              <a:rPr lang="en-US" sz="2800" dirty="0"/>
              <a:t>	(still requires hardware and doesn’t scale)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PQC end-to-end, QKD on links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Hub-based architecture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B9F4A1-45AB-1B9C-3B07-9AA2D5CB0255}"/>
              </a:ext>
            </a:extLst>
          </p:cNvPr>
          <p:cNvGrpSpPr/>
          <p:nvPr/>
        </p:nvGrpSpPr>
        <p:grpSpPr>
          <a:xfrm>
            <a:off x="5155324" y="3583635"/>
            <a:ext cx="4773096" cy="2764721"/>
            <a:chOff x="4193628" y="3878318"/>
            <a:chExt cx="4773096" cy="276472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47FFFB7-70A9-387B-8752-E4FCB822F151}"/>
                </a:ext>
              </a:extLst>
            </p:cNvPr>
            <p:cNvSpPr/>
            <p:nvPr/>
          </p:nvSpPr>
          <p:spPr>
            <a:xfrm>
              <a:off x="5470634" y="4414345"/>
              <a:ext cx="1340069" cy="1324303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854837-7A02-82CA-5946-BEC5C9BCC432}"/>
                </a:ext>
              </a:extLst>
            </p:cNvPr>
            <p:cNvSpPr txBox="1"/>
            <p:nvPr/>
          </p:nvSpPr>
          <p:spPr>
            <a:xfrm>
              <a:off x="5714999" y="4814886"/>
              <a:ext cx="851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HUB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15227A-6397-FA25-DBE0-2148160D671C}"/>
                </a:ext>
              </a:extLst>
            </p:cNvPr>
            <p:cNvSpPr/>
            <p:nvPr/>
          </p:nvSpPr>
          <p:spPr>
            <a:xfrm>
              <a:off x="4193628" y="5328745"/>
              <a:ext cx="520262" cy="5990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DBE7CE-38C8-406D-DD38-A1CE5C100740}"/>
                </a:ext>
              </a:extLst>
            </p:cNvPr>
            <p:cNvSpPr/>
            <p:nvPr/>
          </p:nvSpPr>
          <p:spPr>
            <a:xfrm>
              <a:off x="7307316" y="3878318"/>
              <a:ext cx="520262" cy="5990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2A6225-83B0-2DD7-947D-C7DDD66F2032}"/>
                </a:ext>
              </a:extLst>
            </p:cNvPr>
            <p:cNvSpPr/>
            <p:nvPr/>
          </p:nvSpPr>
          <p:spPr>
            <a:xfrm>
              <a:off x="7307316" y="5628289"/>
              <a:ext cx="520262" cy="5990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91AF9A1-881C-0427-5774-0D7A52AB9F78}"/>
                </a:ext>
              </a:extLst>
            </p:cNvPr>
            <p:cNvSpPr/>
            <p:nvPr/>
          </p:nvSpPr>
          <p:spPr>
            <a:xfrm>
              <a:off x="6429809" y="6043950"/>
              <a:ext cx="520262" cy="5990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6AE08F-25AF-8CCC-C5F4-F51E166FB7E5}"/>
                </a:ext>
              </a:extLst>
            </p:cNvPr>
            <p:cNvSpPr/>
            <p:nvPr/>
          </p:nvSpPr>
          <p:spPr>
            <a:xfrm>
              <a:off x="4615356" y="4407377"/>
              <a:ext cx="520262" cy="5990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F1360AB-FE06-C8B5-2D8D-59B7E572B8EE}"/>
                </a:ext>
              </a:extLst>
            </p:cNvPr>
            <p:cNvCxnSpPr>
              <a:stCxn id="7" idx="3"/>
              <a:endCxn id="5" idx="3"/>
            </p:cNvCxnSpPr>
            <p:nvPr/>
          </p:nvCxnSpPr>
          <p:spPr>
            <a:xfrm flipV="1">
              <a:off x="4713890" y="5544708"/>
              <a:ext cx="952993" cy="83582"/>
            </a:xfrm>
            <a:prstGeom prst="line">
              <a:avLst/>
            </a:prstGeom>
            <a:ln w="38100">
              <a:solidFill>
                <a:srgbClr val="000A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19BB51-A36A-8893-F09D-BD98796251BB}"/>
                </a:ext>
              </a:extLst>
            </p:cNvPr>
            <p:cNvCxnSpPr>
              <a:stCxn id="11" idx="3"/>
              <a:endCxn id="5" idx="1"/>
            </p:cNvCxnSpPr>
            <p:nvPr/>
          </p:nvCxnSpPr>
          <p:spPr>
            <a:xfrm flipV="1">
              <a:off x="5135618" y="4608285"/>
              <a:ext cx="531265" cy="98637"/>
            </a:xfrm>
            <a:prstGeom prst="line">
              <a:avLst/>
            </a:prstGeom>
            <a:ln w="38100">
              <a:solidFill>
                <a:srgbClr val="000A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6961CA-3D9C-30BA-31DD-6CC558EA3C8C}"/>
                </a:ext>
              </a:extLst>
            </p:cNvPr>
            <p:cNvCxnSpPr>
              <a:stCxn id="5" idx="7"/>
              <a:endCxn id="8" idx="1"/>
            </p:cNvCxnSpPr>
            <p:nvPr/>
          </p:nvCxnSpPr>
          <p:spPr>
            <a:xfrm flipV="1">
              <a:off x="6614454" y="4177863"/>
              <a:ext cx="692862" cy="430422"/>
            </a:xfrm>
            <a:prstGeom prst="line">
              <a:avLst/>
            </a:prstGeom>
            <a:ln w="38100">
              <a:solidFill>
                <a:srgbClr val="000A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F0DA4A-A4C7-470E-43CA-0A4DB444387A}"/>
                </a:ext>
              </a:extLst>
            </p:cNvPr>
            <p:cNvCxnSpPr>
              <a:stCxn id="5" idx="6"/>
              <a:endCxn id="9" idx="0"/>
            </p:cNvCxnSpPr>
            <p:nvPr/>
          </p:nvCxnSpPr>
          <p:spPr>
            <a:xfrm>
              <a:off x="6810703" y="5076497"/>
              <a:ext cx="756744" cy="551792"/>
            </a:xfrm>
            <a:prstGeom prst="line">
              <a:avLst/>
            </a:prstGeom>
            <a:ln w="38100">
              <a:solidFill>
                <a:srgbClr val="000A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E129BB2-45BD-C583-B914-EA708CE83FD2}"/>
                </a:ext>
              </a:extLst>
            </p:cNvPr>
            <p:cNvCxnSpPr>
              <a:stCxn id="5" idx="5"/>
              <a:endCxn id="10" idx="0"/>
            </p:cNvCxnSpPr>
            <p:nvPr/>
          </p:nvCxnSpPr>
          <p:spPr>
            <a:xfrm>
              <a:off x="6614454" y="5544708"/>
              <a:ext cx="75486" cy="499242"/>
            </a:xfrm>
            <a:prstGeom prst="line">
              <a:avLst/>
            </a:prstGeom>
            <a:ln w="38100">
              <a:solidFill>
                <a:srgbClr val="000A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32C8F8-59C0-3F7E-045E-A15C3BD6A3A5}"/>
                </a:ext>
              </a:extLst>
            </p:cNvPr>
            <p:cNvSpPr txBox="1"/>
            <p:nvPr/>
          </p:nvSpPr>
          <p:spPr>
            <a:xfrm rot="19735734">
              <a:off x="6485724" y="4007213"/>
              <a:ext cx="756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QKD</a:t>
              </a:r>
              <a:endParaRPr lang="en-US" b="1" dirty="0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196D79FD-E7E5-78AD-8AE3-D59B8E6D8F0D}"/>
                </a:ext>
              </a:extLst>
            </p:cNvPr>
            <p:cNvSpPr/>
            <p:nvPr/>
          </p:nvSpPr>
          <p:spPr>
            <a:xfrm>
              <a:off x="7453235" y="4091064"/>
              <a:ext cx="756744" cy="1965360"/>
            </a:xfrm>
            <a:prstGeom prst="arc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AEABF7D1-D0EA-CFA3-57C4-21EEBF311244}"/>
                </a:ext>
              </a:extLst>
            </p:cNvPr>
            <p:cNvSpPr/>
            <p:nvPr/>
          </p:nvSpPr>
          <p:spPr>
            <a:xfrm rot="10800000" flipH="1">
              <a:off x="7459304" y="4049272"/>
              <a:ext cx="756744" cy="1965360"/>
            </a:xfrm>
            <a:prstGeom prst="arc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75A329-1D66-30D2-9E5D-612AD82203D5}"/>
                </a:ext>
              </a:extLst>
            </p:cNvPr>
            <p:cNvSpPr txBox="1"/>
            <p:nvPr/>
          </p:nvSpPr>
          <p:spPr>
            <a:xfrm>
              <a:off x="8209979" y="4814886"/>
              <a:ext cx="756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</a:rPr>
                <a:t>PQC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7DB347D-27DB-01A2-0269-824944075CD0}"/>
              </a:ext>
            </a:extLst>
          </p:cNvPr>
          <p:cNvSpPr txBox="1"/>
          <p:nvPr/>
        </p:nvSpPr>
        <p:spPr>
          <a:xfrm rot="2424445">
            <a:off x="7873554" y="4700214"/>
            <a:ext cx="756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QKD</a:t>
            </a:r>
            <a:endParaRPr lang="en-US" b="1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A8AC2A0-5E6B-8DE6-746A-8E84BB6C4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590" y="2504444"/>
            <a:ext cx="1025135" cy="8249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245004F-8767-ABC8-BA7B-47797D2EE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6157" y="917241"/>
            <a:ext cx="1343025" cy="135255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694BEF6-1B95-5FE3-AA77-2CA8F29BE153}"/>
              </a:ext>
            </a:extLst>
          </p:cNvPr>
          <p:cNvGrpSpPr/>
          <p:nvPr/>
        </p:nvGrpSpPr>
        <p:grpSpPr>
          <a:xfrm>
            <a:off x="1849264" y="4657331"/>
            <a:ext cx="2718522" cy="1352550"/>
            <a:chOff x="1849264" y="4657331"/>
            <a:chExt cx="2718522" cy="135255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1D974F8-3D3D-1840-4DE1-25E8A8A7F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9264" y="4657331"/>
              <a:ext cx="1343025" cy="135255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1FD7AD3-2DDC-4FF2-1B45-655F33FF3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4761" y="4657331"/>
              <a:ext cx="1343025" cy="1352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66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9B161-481A-8578-2929-116D6709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2C57F-0019-F6F1-37DC-C9C55680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37</a:t>
            </a:fld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9CA386C-53CC-88A0-C3F1-BDD250E91D4C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/>
            <p:txBody>
              <a:bodyPr/>
              <a:lstStyle/>
              <a:p>
                <a:r>
                  <a:rPr lang="en-US" dirty="0"/>
                  <a:t>Can quantum phenomena be used instead of 1-way functions?</a:t>
                </a:r>
              </a:p>
              <a:p>
                <a:r>
                  <a:rPr lang="en-US" dirty="0"/>
                  <a:t>A </a:t>
                </a:r>
                <a:r>
                  <a:rPr lang="en-US" b="1" dirty="0"/>
                  <a:t>one-way puzzle</a:t>
                </a:r>
                <a:r>
                  <a:rPr lang="en-US" dirty="0"/>
                  <a:t> is like a one-way function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but instead of receiving a classical string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the "puzzle" is encoded in a </a:t>
                </a:r>
                <a:r>
                  <a:rPr lang="en-US" b="1" dirty="0"/>
                  <a:t>quantum state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Alice prepares a quantum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encodes a secret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Bob learns a candidate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he can efficiently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using quantum operations.</a:t>
                </a:r>
              </a:p>
              <a:p>
                <a:r>
                  <a:rPr lang="en-US" dirty="0"/>
                  <a:t>If Eve has access to the quantum state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alone impossible</a:t>
                </a:r>
              </a:p>
              <a:p>
                <a:r>
                  <a:rPr lang="en-US" dirty="0"/>
                  <a:t>Hardness is based on the </a:t>
                </a:r>
                <a:r>
                  <a:rPr lang="en-US" b="1" dirty="0"/>
                  <a:t>no-cloning theorem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9CA386C-53CC-88A0-C3F1-BDD250E91D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blipFill>
                <a:blip r:embed="rId2"/>
                <a:stretch>
                  <a:fillRect l="-1148" t="-1135" b="-2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7294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A729-9C7A-5719-D933-7DC3F7FB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F0258-978A-DEFC-FB13-67618F99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38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141F6-FD78-9745-7B5E-36253D8A43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650" y="1313645"/>
            <a:ext cx="11404064" cy="4829578"/>
          </a:xfrm>
        </p:spPr>
        <p:txBody>
          <a:bodyPr/>
          <a:lstStyle/>
          <a:p>
            <a:r>
              <a:rPr lang="en-US" dirty="0"/>
              <a:t>For now, there aren’t any CRQCs</a:t>
            </a:r>
          </a:p>
          <a:p>
            <a:pPr>
              <a:spcBef>
                <a:spcPts val="0"/>
              </a:spcBef>
            </a:pPr>
            <a:r>
              <a:rPr lang="en-US" dirty="0"/>
              <a:t>	but we don’t know (if and) when there will be</a:t>
            </a:r>
          </a:p>
          <a:p>
            <a:pPr>
              <a:spcBef>
                <a:spcPts val="1800"/>
              </a:spcBef>
            </a:pPr>
            <a:r>
              <a:rPr lang="en-US" dirty="0"/>
              <a:t>CRQCs break conventional key exchange and digital signature algorithms</a:t>
            </a:r>
          </a:p>
          <a:p>
            <a:pPr>
              <a:spcBef>
                <a:spcPts val="0"/>
              </a:spcBef>
            </a:pPr>
            <a:r>
              <a:rPr lang="en-US" dirty="0"/>
              <a:t>	but not symmetric encryption (like AES)</a:t>
            </a:r>
          </a:p>
          <a:p>
            <a:pPr>
              <a:spcBef>
                <a:spcPts val="1800"/>
              </a:spcBef>
            </a:pPr>
            <a:r>
              <a:rPr lang="en-US" dirty="0"/>
              <a:t>There are two ways to mitigate this break : QKD and PQC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	QKD is expensive and hard to do right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	PQC is cheap but has large overhead and may yet be broken</a:t>
            </a:r>
          </a:p>
          <a:p>
            <a:pPr>
              <a:spcBef>
                <a:spcPts val="1800"/>
              </a:spcBef>
            </a:pPr>
            <a:r>
              <a:rPr lang="en-US" dirty="0"/>
              <a:t>For now, hybrid PQC/traditional key exchange methods are recommended</a:t>
            </a:r>
          </a:p>
        </p:txBody>
      </p:sp>
    </p:spTree>
    <p:extLst>
      <p:ext uri="{BB962C8B-B14F-4D97-AF65-F5344CB8AC3E}">
        <p14:creationId xmlns:p14="http://schemas.microsoft.com/office/powerpoint/2010/main" val="2754641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A7821A-EB42-4E79-A970-327A343360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7100" y="861"/>
            <a:ext cx="12359100" cy="68579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860E1C-7366-401F-80F6-3E48EF84AC7B}"/>
              </a:ext>
            </a:extLst>
          </p:cNvPr>
          <p:cNvSpPr/>
          <p:nvPr/>
        </p:nvSpPr>
        <p:spPr>
          <a:xfrm>
            <a:off x="-167100" y="-858"/>
            <a:ext cx="12359099" cy="685799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6A553B-7467-4901-B87B-58FE01B31B2B}"/>
              </a:ext>
            </a:extLst>
          </p:cNvPr>
          <p:cNvSpPr/>
          <p:nvPr/>
        </p:nvSpPr>
        <p:spPr>
          <a:xfrm>
            <a:off x="3881535" y="1308989"/>
            <a:ext cx="4404049" cy="4366727"/>
          </a:xfrm>
          <a:prstGeom prst="ellipse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567D5354-C183-418F-926F-41EB86DAC096}"/>
              </a:ext>
            </a:extLst>
          </p:cNvPr>
          <p:cNvSpPr/>
          <p:nvPr/>
        </p:nvSpPr>
        <p:spPr>
          <a:xfrm>
            <a:off x="3051516" y="472977"/>
            <a:ext cx="6063916" cy="6038753"/>
          </a:xfrm>
          <a:custGeom>
            <a:avLst/>
            <a:gdLst>
              <a:gd name="connsiteX0" fmla="*/ 2087033 w 4174068"/>
              <a:gd name="connsiteY0" fmla="*/ 598449 h 4387634"/>
              <a:gd name="connsiteX1" fmla="*/ 569319 w 4174068"/>
              <a:gd name="connsiteY1" fmla="*/ 2193817 h 4387634"/>
              <a:gd name="connsiteX2" fmla="*/ 2087033 w 4174068"/>
              <a:gd name="connsiteY2" fmla="*/ 3789185 h 4387634"/>
              <a:gd name="connsiteX3" fmla="*/ 3604747 w 4174068"/>
              <a:gd name="connsiteY3" fmla="*/ 2193817 h 4387634"/>
              <a:gd name="connsiteX4" fmla="*/ 2087033 w 4174068"/>
              <a:gd name="connsiteY4" fmla="*/ 598449 h 4387634"/>
              <a:gd name="connsiteX5" fmla="*/ 2087034 w 4174068"/>
              <a:gd name="connsiteY5" fmla="*/ 0 h 4387634"/>
              <a:gd name="connsiteX6" fmla="*/ 4174068 w 4174068"/>
              <a:gd name="connsiteY6" fmla="*/ 2193817 h 4387634"/>
              <a:gd name="connsiteX7" fmla="*/ 2087034 w 4174068"/>
              <a:gd name="connsiteY7" fmla="*/ 4387634 h 4387634"/>
              <a:gd name="connsiteX8" fmla="*/ 0 w 4174068"/>
              <a:gd name="connsiteY8" fmla="*/ 2193817 h 4387634"/>
              <a:gd name="connsiteX9" fmla="*/ 2087034 w 4174068"/>
              <a:gd name="connsiteY9" fmla="*/ 0 h 438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4068" h="4387634">
                <a:moveTo>
                  <a:pt x="2087033" y="598449"/>
                </a:moveTo>
                <a:cubicBezTo>
                  <a:pt x="1248823" y="598449"/>
                  <a:pt x="569319" y="1312720"/>
                  <a:pt x="569319" y="2193817"/>
                </a:cubicBezTo>
                <a:cubicBezTo>
                  <a:pt x="569319" y="3074914"/>
                  <a:pt x="1248823" y="3789185"/>
                  <a:pt x="2087033" y="3789185"/>
                </a:cubicBezTo>
                <a:cubicBezTo>
                  <a:pt x="2925243" y="3789185"/>
                  <a:pt x="3604747" y="3074914"/>
                  <a:pt x="3604747" y="2193817"/>
                </a:cubicBezTo>
                <a:cubicBezTo>
                  <a:pt x="3604747" y="1312720"/>
                  <a:pt x="2925243" y="598449"/>
                  <a:pt x="2087033" y="598449"/>
                </a:cubicBezTo>
                <a:close/>
                <a:moveTo>
                  <a:pt x="2087034" y="0"/>
                </a:moveTo>
                <a:cubicBezTo>
                  <a:pt x="3239671" y="0"/>
                  <a:pt x="4174068" y="982205"/>
                  <a:pt x="4174068" y="2193817"/>
                </a:cubicBezTo>
                <a:cubicBezTo>
                  <a:pt x="4174068" y="3405429"/>
                  <a:pt x="3239671" y="4387634"/>
                  <a:pt x="2087034" y="4387634"/>
                </a:cubicBezTo>
                <a:cubicBezTo>
                  <a:pt x="934397" y="4387634"/>
                  <a:pt x="0" y="3405429"/>
                  <a:pt x="0" y="2193817"/>
                </a:cubicBezTo>
                <a:cubicBezTo>
                  <a:pt x="0" y="982205"/>
                  <a:pt x="934397" y="0"/>
                  <a:pt x="208703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8000"/>
                </a:schemeClr>
              </a:gs>
              <a:gs pos="100000">
                <a:schemeClr val="accent2">
                  <a:alpha val="7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9D41F5-91BF-4FB5-9183-733A2E953427}"/>
              </a:ext>
            </a:extLst>
          </p:cNvPr>
          <p:cNvSpPr/>
          <p:nvPr/>
        </p:nvSpPr>
        <p:spPr>
          <a:xfrm>
            <a:off x="3881535" y="1308989"/>
            <a:ext cx="4404049" cy="4366727"/>
          </a:xfrm>
          <a:prstGeom prst="ellipse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C43F85-B7F0-4612-9EAB-37AA69330B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415" y="476209"/>
            <a:ext cx="1292353" cy="717974"/>
          </a:xfrm>
          <a:prstGeom prst="rect">
            <a:avLst/>
          </a:prstGeom>
        </p:spPr>
      </p:pic>
      <p:pic>
        <p:nvPicPr>
          <p:cNvPr id="12" name="Picture 11" descr="A picture containing tableware, plate, vector graphics&#10;&#10;Description automatically generated">
            <a:extLst>
              <a:ext uri="{FF2B5EF4-FFF2-40B4-BE49-F238E27FC236}">
                <a16:creationId xmlns:a16="http://schemas.microsoft.com/office/drawing/2014/main" id="{C72FB016-AF4E-4D0B-9205-DDEC420BC9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201" y="2808944"/>
            <a:ext cx="2451768" cy="1408015"/>
          </a:xfrm>
          <a:prstGeom prst="rect">
            <a:avLst/>
          </a:prstGeom>
          <a:effectLst>
            <a:outerShdw blurRad="1270000" sx="1000" sy="1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43294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02983-3598-98C2-F89F-FA95288CD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B91F1-203F-2ADC-AEA4-C317390CF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does quantum mechanics say?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422B0-01C2-EC09-971C-82153ED8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537993"/>
            <a:ext cx="11529787" cy="495488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QM is </a:t>
            </a:r>
            <a:r>
              <a:rPr lang="en-US" sz="2400" b="1" dirty="0"/>
              <a:t>nondeterministic</a:t>
            </a:r>
            <a:r>
              <a:rPr lang="en-US" sz="2400" dirty="0"/>
              <a:t> (God does play dice)</a:t>
            </a:r>
          </a:p>
          <a:p>
            <a:pPr defTabSz="463550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everything is described by a </a:t>
            </a:r>
            <a:r>
              <a:rPr lang="en-US" sz="2400" i="1" dirty="0"/>
              <a:t>wavefunction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often use Dirac’s (</a:t>
            </a:r>
            <a:r>
              <a:rPr lang="en-US" sz="2400" i="1" dirty="0"/>
              <a:t>bra and</a:t>
            </a:r>
            <a:r>
              <a:rPr lang="en-US" sz="2400" dirty="0"/>
              <a:t>)</a:t>
            </a:r>
            <a:r>
              <a:rPr lang="en-US" sz="2400" i="1" dirty="0"/>
              <a:t> </a:t>
            </a:r>
            <a:r>
              <a:rPr lang="en-US" sz="2400" i="1" dirty="0" err="1"/>
              <a:t>ket</a:t>
            </a:r>
            <a:r>
              <a:rPr lang="en-US" sz="2400" i="1" dirty="0"/>
              <a:t> </a:t>
            </a:r>
            <a:r>
              <a:rPr lang="en-US" sz="2400" dirty="0"/>
              <a:t>notation |</a:t>
            </a:r>
            <a:r>
              <a:rPr lang="el-GR" sz="2400" dirty="0"/>
              <a:t>Ψ</a:t>
            </a:r>
            <a:r>
              <a:rPr lang="en-US" sz="2400" dirty="0"/>
              <a:t> &gt;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	from which one can only derive probabilities |&lt;</a:t>
            </a:r>
            <a:r>
              <a:rPr lang="el-GR" sz="2400" dirty="0"/>
              <a:t> Ψ </a:t>
            </a:r>
            <a:r>
              <a:rPr lang="en-US" sz="2400" dirty="0"/>
              <a:t>|</a:t>
            </a:r>
            <a:r>
              <a:rPr lang="el-GR" sz="2400" dirty="0"/>
              <a:t>Ψ</a:t>
            </a:r>
            <a:r>
              <a:rPr lang="en-US" sz="2400" dirty="0"/>
              <a:t> &gt;|</a:t>
            </a:r>
            <a:r>
              <a:rPr lang="en-US" sz="2400" b="1" baseline="30000" dirty="0"/>
              <a:t>2</a:t>
            </a:r>
          </a:p>
          <a:p>
            <a:pPr defTabSz="463550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wavefunctions are </a:t>
            </a:r>
            <a:r>
              <a:rPr lang="en-US" sz="2400" i="1" dirty="0"/>
              <a:t>complex</a:t>
            </a:r>
            <a:r>
              <a:rPr lang="en-US" sz="2400" dirty="0"/>
              <a:t> fields (their absolute squares are the probabilities!)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so, they can constructively or destructively interfere</a:t>
            </a:r>
          </a:p>
          <a:p>
            <a:pPr defTabSz="463550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physical observables (e.g., position, energy) are operators on wavefunctions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 &lt;</a:t>
            </a:r>
            <a:r>
              <a:rPr lang="el-GR" sz="2400" dirty="0"/>
              <a:t> Ψ </a:t>
            </a:r>
            <a:r>
              <a:rPr lang="en-US" sz="2400" dirty="0"/>
              <a:t>| Ô |</a:t>
            </a:r>
            <a:r>
              <a:rPr lang="el-GR" sz="2400" dirty="0"/>
              <a:t>Ψ</a:t>
            </a:r>
            <a:r>
              <a:rPr lang="en-US" sz="2400" dirty="0"/>
              <a:t> &gt;</a:t>
            </a:r>
          </a:p>
          <a:p>
            <a:pPr defTabSz="463550"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/>
              <a:t>noncommuting</a:t>
            </a:r>
            <a:r>
              <a:rPr lang="en-US" sz="2400" dirty="0"/>
              <a:t> observables </a:t>
            </a:r>
            <a:r>
              <a:rPr lang="en-US" dirty="0"/>
              <a:t>(e.g., position/momentum, energy/time) 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can’t be simultaneously measured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	measuring one smears out the other (uncertainty relations)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62B7E-7D3D-3068-8A63-B0DEE7C6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4</a:t>
            </a:fld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0E127-17C7-0777-CDFF-4E8E2FB5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790944" y="1375876"/>
            <a:ext cx="1671637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4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946D8-7469-01AD-208D-0558A2732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125A6-2F38-C44A-0F12-500CF717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else does quantum mechanics say?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3FFF9-0D25-BBD5-3222-56865192E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537993"/>
            <a:ext cx="11205027" cy="495488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400" dirty="0"/>
              <a:t>QM is </a:t>
            </a:r>
            <a:r>
              <a:rPr lang="en-US" sz="2400" b="1" dirty="0"/>
              <a:t>weird</a:t>
            </a:r>
            <a:r>
              <a:rPr lang="en-US" sz="2400" dirty="0"/>
              <a:t> (counterintuitive to beings used to classical physics)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a wavefunction can be a superposition of multiple base states (Schrödinger’s cat)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|</a:t>
            </a:r>
            <a:r>
              <a:rPr lang="el-GR" sz="2400" dirty="0"/>
              <a:t>Ψ</a:t>
            </a:r>
            <a:r>
              <a:rPr lang="en-US" sz="2400" dirty="0"/>
              <a:t> &gt; = </a:t>
            </a:r>
            <a:r>
              <a:rPr lang="el-GR" sz="2400" dirty="0"/>
              <a:t>α</a:t>
            </a:r>
            <a:r>
              <a:rPr lang="en-US" sz="2400" b="1" baseline="-25000" dirty="0"/>
              <a:t>1</a:t>
            </a:r>
            <a:r>
              <a:rPr lang="en-US" sz="2400" dirty="0"/>
              <a:t> |</a:t>
            </a:r>
            <a:r>
              <a:rPr lang="el-GR" sz="2400" dirty="0"/>
              <a:t>ϕ</a:t>
            </a:r>
            <a:r>
              <a:rPr lang="en-US" sz="2400" b="1" baseline="-25000" dirty="0"/>
              <a:t>1</a:t>
            </a:r>
            <a:r>
              <a:rPr lang="en-US" sz="2400" dirty="0"/>
              <a:t> &gt;  + </a:t>
            </a:r>
            <a:r>
              <a:rPr lang="el-GR" sz="2400" dirty="0"/>
              <a:t>α</a:t>
            </a:r>
            <a:r>
              <a:rPr lang="en-US" sz="2400" b="1" baseline="-25000" dirty="0"/>
              <a:t>2</a:t>
            </a:r>
            <a:r>
              <a:rPr lang="en-US" sz="2400" dirty="0"/>
              <a:t> |</a:t>
            </a:r>
            <a:r>
              <a:rPr lang="el-GR" sz="2400" dirty="0"/>
              <a:t>ϕ</a:t>
            </a:r>
            <a:r>
              <a:rPr lang="en-US" sz="2400" b="1" baseline="-25000" dirty="0"/>
              <a:t>2</a:t>
            </a:r>
            <a:r>
              <a:rPr lang="en-US" sz="2400" dirty="0"/>
              <a:t> &gt;  (</a:t>
            </a:r>
            <a:r>
              <a:rPr lang="el-GR" sz="2400" dirty="0"/>
              <a:t>α</a:t>
            </a:r>
            <a:r>
              <a:rPr lang="en-US" sz="2400" b="1" baseline="-25000" dirty="0" err="1"/>
              <a:t>i</a:t>
            </a:r>
            <a:r>
              <a:rPr lang="en-US" sz="2400" dirty="0"/>
              <a:t> complex numbers, with |</a:t>
            </a:r>
            <a:r>
              <a:rPr lang="el-GR" sz="2400" dirty="0"/>
              <a:t>α</a:t>
            </a:r>
            <a:r>
              <a:rPr lang="en-US" sz="2400" b="1" baseline="-25000" dirty="0"/>
              <a:t> 1</a:t>
            </a:r>
            <a:r>
              <a:rPr lang="en-US" sz="2400" dirty="0"/>
              <a:t>|</a:t>
            </a:r>
            <a:r>
              <a:rPr lang="en-US" sz="2400" b="1" baseline="30000" dirty="0"/>
              <a:t>2 + </a:t>
            </a:r>
            <a:r>
              <a:rPr lang="en-US" sz="2400" dirty="0"/>
              <a:t>|</a:t>
            </a:r>
            <a:r>
              <a:rPr lang="el-GR" sz="2400" dirty="0"/>
              <a:t>α</a:t>
            </a:r>
            <a:r>
              <a:rPr lang="en-US" sz="2400" b="1" baseline="-25000" dirty="0"/>
              <a:t> 2</a:t>
            </a:r>
            <a:r>
              <a:rPr lang="en-US" sz="2400" dirty="0"/>
              <a:t>|</a:t>
            </a:r>
            <a:r>
              <a:rPr lang="en-US" sz="2400" b="1" baseline="30000" dirty="0"/>
              <a:t>2 </a:t>
            </a:r>
            <a:r>
              <a:rPr lang="en-US" sz="2400" dirty="0"/>
              <a:t>= 1)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observing (measuring) collapses the wavefunction to one of the possible states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with probability |</a:t>
            </a:r>
            <a:r>
              <a:rPr lang="el-GR" sz="2400" dirty="0"/>
              <a:t>α</a:t>
            </a:r>
            <a:r>
              <a:rPr lang="en-US" sz="2400" dirty="0"/>
              <a:t>|</a:t>
            </a:r>
            <a:r>
              <a:rPr lang="en-US" sz="2400" b="1" baseline="30000" dirty="0"/>
              <a:t>2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particles are indistinguishable (e.g., all electrons are the </a:t>
            </a:r>
            <a:r>
              <a:rPr lang="en-US" sz="2400" i="1" dirty="0"/>
              <a:t>same</a:t>
            </a:r>
            <a:r>
              <a:rPr lang="en-US" sz="2400" dirty="0"/>
              <a:t> electron)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2</a:t>
            </a:r>
            <a:r>
              <a:rPr lang="en-US" sz="2400" b="1" dirty="0"/>
              <a:t> </a:t>
            </a:r>
            <a:r>
              <a:rPr lang="en-US" sz="2400" dirty="0"/>
              <a:t>particles can be entangled - collapsing one wavefunction 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instantly collapses and instantaneously determines the other 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	(even when they are far apart, Einstein’s </a:t>
            </a:r>
            <a:r>
              <a:rPr lang="en-US" sz="2400" i="1" dirty="0"/>
              <a:t>spooky action at a distance</a:t>
            </a:r>
            <a:r>
              <a:rPr lang="en-US" sz="240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6DE05-E12A-A308-34B3-FA309D95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5</a:t>
            </a:fld>
            <a:endParaRPr lang="he-I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DB9EE9-B08B-C5ED-053A-E6EA5C22472D}"/>
              </a:ext>
            </a:extLst>
          </p:cNvPr>
          <p:cNvSpPr/>
          <p:nvPr/>
        </p:nvSpPr>
        <p:spPr>
          <a:xfrm>
            <a:off x="2072640" y="5986272"/>
            <a:ext cx="658368" cy="256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B63B5E-1E60-8A6E-90C1-EA5182AE135B}"/>
              </a:ext>
            </a:extLst>
          </p:cNvPr>
          <p:cNvCxnSpPr/>
          <p:nvPr/>
        </p:nvCxnSpPr>
        <p:spPr>
          <a:xfrm flipV="1">
            <a:off x="2401824" y="5657088"/>
            <a:ext cx="0" cy="4511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0C8B273-24BB-1BDF-1F23-92D5EA535B70}"/>
              </a:ext>
            </a:extLst>
          </p:cNvPr>
          <p:cNvSpPr/>
          <p:nvPr/>
        </p:nvSpPr>
        <p:spPr>
          <a:xfrm>
            <a:off x="8638032" y="5919216"/>
            <a:ext cx="658368" cy="256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DA7E54-5847-6753-C909-83810F4C0964}"/>
              </a:ext>
            </a:extLst>
          </p:cNvPr>
          <p:cNvCxnSpPr/>
          <p:nvPr/>
        </p:nvCxnSpPr>
        <p:spPr>
          <a:xfrm flipV="1">
            <a:off x="8967216" y="5590032"/>
            <a:ext cx="0" cy="4511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2058B23-2623-6F8E-636D-710F5BCE0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26" y="5712968"/>
            <a:ext cx="736531" cy="54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BEE5-BE8F-AFAE-649D-8C9202C2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is a quantum computer?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6F9DF-6996-214D-BD99-5411270E3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537993"/>
            <a:ext cx="11401263" cy="463897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A </a:t>
            </a:r>
            <a:r>
              <a:rPr lang="en-US" sz="2800" b="1" dirty="0"/>
              <a:t>Q</a:t>
            </a:r>
            <a:r>
              <a:rPr lang="en-US" sz="2800" dirty="0"/>
              <a:t>uantum </a:t>
            </a:r>
            <a:r>
              <a:rPr lang="en-US" sz="2800" b="1" dirty="0"/>
              <a:t>C</a:t>
            </a:r>
            <a:r>
              <a:rPr lang="en-US" sz="2800" dirty="0"/>
              <a:t>omputer uses quantum phenomena to perform calculations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800" dirty="0"/>
              <a:t>QCs use </a:t>
            </a:r>
            <a:r>
              <a:rPr lang="en-US" sz="2800" b="1" dirty="0"/>
              <a:t>qubits</a:t>
            </a:r>
            <a:r>
              <a:rPr lang="en-US" sz="2800" dirty="0"/>
              <a:t> instead of bits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can be in state </a:t>
            </a:r>
            <a:r>
              <a:rPr lang="en-US" sz="2400" b="1" dirty="0"/>
              <a:t>0</a:t>
            </a:r>
            <a:r>
              <a:rPr lang="en-US" sz="2400" dirty="0"/>
              <a:t>, </a:t>
            </a:r>
            <a:r>
              <a:rPr lang="en-US" sz="2400" b="1" dirty="0"/>
              <a:t>1</a:t>
            </a:r>
            <a:r>
              <a:rPr lang="en-US" sz="2400" dirty="0"/>
              <a:t>, or a general superposition of both </a:t>
            </a:r>
            <a:r>
              <a:rPr lang="el-GR" sz="2400" dirty="0"/>
              <a:t>α</a:t>
            </a:r>
            <a:r>
              <a:rPr lang="en-US" sz="2400" b="1" baseline="-25000" dirty="0"/>
              <a:t>0</a:t>
            </a:r>
            <a:r>
              <a:rPr lang="en-US" sz="2400" dirty="0"/>
              <a:t> |</a:t>
            </a:r>
            <a:r>
              <a:rPr lang="en-US" sz="2400" b="1" dirty="0"/>
              <a:t>0</a:t>
            </a:r>
            <a:r>
              <a:rPr lang="en-US" sz="2400" dirty="0"/>
              <a:t> &gt;  + </a:t>
            </a:r>
            <a:r>
              <a:rPr lang="el-GR" sz="2400" dirty="0"/>
              <a:t>α</a:t>
            </a:r>
            <a:r>
              <a:rPr lang="en-US" sz="2400" b="1" baseline="-25000" dirty="0"/>
              <a:t>1</a:t>
            </a:r>
            <a:r>
              <a:rPr lang="en-US" sz="2400" dirty="0"/>
              <a:t> |</a:t>
            </a:r>
            <a:r>
              <a:rPr lang="en-US" sz="2400" b="1" dirty="0"/>
              <a:t>1</a:t>
            </a:r>
            <a:r>
              <a:rPr lang="en-US" sz="2400" dirty="0"/>
              <a:t> &gt;  </a:t>
            </a:r>
            <a:r>
              <a:rPr lang="en-US" sz="1800" dirty="0">
                <a:solidFill>
                  <a:srgbClr val="7030A0"/>
                </a:solidFill>
              </a:rPr>
              <a:t>(3 real parameters !)</a:t>
            </a:r>
            <a:endParaRPr lang="en-US" sz="2400" dirty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2 qubits can be entangled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800" dirty="0"/>
              <a:t>QCs compute using </a:t>
            </a:r>
            <a:r>
              <a:rPr lang="en-US" sz="2800" b="1" dirty="0"/>
              <a:t>quantum gates</a:t>
            </a:r>
            <a:r>
              <a:rPr lang="en-US" sz="2800" dirty="0"/>
              <a:t> instead of classical logic gates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when input qubits are superpositions, gate outputs are superpositions of the answers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hence QCs natively perform massively parallel computation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but reading the output is a measurement which collapses the output wavefunction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so, while the QC knows all the answers, we can only read out one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/>
              <a:t>Luckily, you don’t need to know too much QM to understand QCs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3A2BE-6F21-AF8C-4451-0446B297F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609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A6F8-6D58-05D6-87C1-8BDEC313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But - what are qubits made of?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4C072-2FA3-4DDC-B0C2-C5241F255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Many different quantum systems have been used as qubits, as long as they allow 	</a:t>
            </a:r>
            <a:r>
              <a:rPr lang="en-US" sz="2400" b="1" dirty="0"/>
              <a:t>superposition</a:t>
            </a:r>
            <a:r>
              <a:rPr lang="en-US" sz="2400" dirty="0"/>
              <a:t>, </a:t>
            </a:r>
            <a:r>
              <a:rPr lang="en-US" sz="2400" b="1" dirty="0"/>
              <a:t>entanglement</a:t>
            </a:r>
            <a:r>
              <a:rPr lang="en-US" sz="2400" dirty="0"/>
              <a:t>, sufficient </a:t>
            </a:r>
            <a:r>
              <a:rPr lang="en-US" sz="2400" b="1" dirty="0"/>
              <a:t>coherence</a:t>
            </a:r>
            <a:r>
              <a:rPr lang="en-US" sz="2400" dirty="0"/>
              <a:t>, and can be </a:t>
            </a:r>
            <a:r>
              <a:rPr lang="en-US" sz="2400" b="1" dirty="0"/>
              <a:t>measured</a:t>
            </a:r>
          </a:p>
          <a:p>
            <a:r>
              <a:rPr lang="en-US" sz="2400" dirty="0"/>
              <a:t>superconducting qubits (IBM, Google, </a:t>
            </a:r>
            <a:r>
              <a:rPr lang="en-US" sz="2400" dirty="0" err="1"/>
              <a:t>Rigetti</a:t>
            </a:r>
            <a:r>
              <a:rPr lang="en-US" sz="2400" dirty="0"/>
              <a:t>)</a:t>
            </a:r>
          </a:p>
          <a:p>
            <a:r>
              <a:rPr lang="en-US" sz="2400" dirty="0"/>
              <a:t>trapped ion qubits (</a:t>
            </a:r>
            <a:r>
              <a:rPr lang="en-US" sz="2400" dirty="0" err="1"/>
              <a:t>IonQ</a:t>
            </a:r>
            <a:r>
              <a:rPr lang="en-US" sz="2400" dirty="0"/>
              <a:t>, </a:t>
            </a:r>
            <a:r>
              <a:rPr lang="en-US" sz="2400" dirty="0" err="1"/>
              <a:t>Quantinuum</a:t>
            </a:r>
            <a:r>
              <a:rPr lang="en-US" sz="2400" dirty="0"/>
              <a:t>)</a:t>
            </a:r>
          </a:p>
          <a:p>
            <a:r>
              <a:rPr lang="en-US" sz="2400" dirty="0"/>
              <a:t>spin qubits, quantum dot qubits (Intel)</a:t>
            </a:r>
          </a:p>
          <a:p>
            <a:r>
              <a:rPr lang="en-US" sz="2400" dirty="0"/>
              <a:t>photonic qubits (Xanadu, </a:t>
            </a:r>
            <a:r>
              <a:rPr lang="en-US" sz="2400" dirty="0" err="1"/>
              <a:t>PsiQuantum</a:t>
            </a:r>
            <a:r>
              <a:rPr lang="en-US" sz="2400" dirty="0"/>
              <a:t>, </a:t>
            </a:r>
            <a:r>
              <a:rPr lang="en-US" sz="2400" dirty="0" err="1"/>
              <a:t>Heqa</a:t>
            </a:r>
            <a:r>
              <a:rPr lang="en-US" sz="2400" dirty="0"/>
              <a:t>)</a:t>
            </a:r>
          </a:p>
          <a:p>
            <a:r>
              <a:rPr lang="en-US" sz="2400" dirty="0"/>
              <a:t>topological qubits (Microsoft)</a:t>
            </a:r>
          </a:p>
          <a:p>
            <a:r>
              <a:rPr lang="en-US" sz="2400" dirty="0"/>
              <a:t>neutral atom qubits (QuEra, PASQAL, </a:t>
            </a:r>
            <a:r>
              <a:rPr lang="en-US" sz="2400" dirty="0" err="1"/>
              <a:t>ColdQuanta</a:t>
            </a:r>
            <a:r>
              <a:rPr lang="en-US" sz="2400" dirty="0"/>
              <a:t>)</a:t>
            </a:r>
          </a:p>
          <a:p>
            <a:r>
              <a:rPr lang="en-US" sz="2400" dirty="0"/>
              <a:t>…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 defTabSz="45720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E1FA1-FB97-F9EA-0079-047013F1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357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0A02A-DE65-A609-28F8-35C09E57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Why can QCs be faster that classical computers?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1CC08-064B-4045-DB04-701DA648B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When searching for a given output with classical gates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one needs to try all 2</a:t>
            </a:r>
            <a:r>
              <a:rPr lang="en-US" sz="2400" b="1" baseline="30000" dirty="0"/>
              <a:t>n</a:t>
            </a:r>
            <a:r>
              <a:rPr lang="en-US" sz="2400" dirty="0"/>
              <a:t> input combinations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But a quantum gates operates on all combinations simultaneously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25F66-856D-B0FB-C85A-65C19B77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9222" y="6356350"/>
            <a:ext cx="573024" cy="365125"/>
          </a:xfrm>
        </p:spPr>
        <p:txBody>
          <a:bodyPr/>
          <a:lstStyle/>
          <a:p>
            <a:fld id="{19E9396C-D1F4-44E4-876F-7C581D145044}" type="slidenum">
              <a:rPr lang="he-IL" smtClean="0"/>
              <a:t>8</a:t>
            </a:fld>
            <a:endParaRPr lang="he-IL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E8854-7130-E852-FF1A-1A957E6B61A7}"/>
              </a:ext>
            </a:extLst>
          </p:cNvPr>
          <p:cNvCxnSpPr/>
          <p:nvPr/>
        </p:nvCxnSpPr>
        <p:spPr>
          <a:xfrm>
            <a:off x="3477350" y="2682240"/>
            <a:ext cx="2609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ED8CAF-3E45-2799-DFC5-F6AD02C111D3}"/>
              </a:ext>
            </a:extLst>
          </p:cNvPr>
          <p:cNvCxnSpPr/>
          <p:nvPr/>
        </p:nvCxnSpPr>
        <p:spPr>
          <a:xfrm>
            <a:off x="3471254" y="2834640"/>
            <a:ext cx="2609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E808FB-F58B-8A93-B089-7987517FAE67}"/>
              </a:ext>
            </a:extLst>
          </p:cNvPr>
          <p:cNvCxnSpPr/>
          <p:nvPr/>
        </p:nvCxnSpPr>
        <p:spPr>
          <a:xfrm>
            <a:off x="3477350" y="2987040"/>
            <a:ext cx="2609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D3BF5D-381F-1F47-7B01-8EF7FBF6D469}"/>
              </a:ext>
            </a:extLst>
          </p:cNvPr>
          <p:cNvCxnSpPr/>
          <p:nvPr/>
        </p:nvCxnSpPr>
        <p:spPr>
          <a:xfrm>
            <a:off x="3471254" y="3139440"/>
            <a:ext cx="2609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47CDB7-9558-FFBE-EA2B-D37CA0DE0F74}"/>
              </a:ext>
            </a:extLst>
          </p:cNvPr>
          <p:cNvCxnSpPr/>
          <p:nvPr/>
        </p:nvCxnSpPr>
        <p:spPr>
          <a:xfrm>
            <a:off x="3477350" y="3291840"/>
            <a:ext cx="2609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20AD06-E610-6261-80D2-AA0616C04474}"/>
              </a:ext>
            </a:extLst>
          </p:cNvPr>
          <p:cNvCxnSpPr/>
          <p:nvPr/>
        </p:nvCxnSpPr>
        <p:spPr>
          <a:xfrm>
            <a:off x="3471254" y="3444240"/>
            <a:ext cx="2609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AF4819-1C26-8F53-F5E3-71BF97D56AE5}"/>
              </a:ext>
            </a:extLst>
          </p:cNvPr>
          <p:cNvCxnSpPr/>
          <p:nvPr/>
        </p:nvCxnSpPr>
        <p:spPr>
          <a:xfrm>
            <a:off x="3477350" y="3596640"/>
            <a:ext cx="2609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DC0AD7-146A-FC99-11F0-907390A47F74}"/>
              </a:ext>
            </a:extLst>
          </p:cNvPr>
          <p:cNvCxnSpPr/>
          <p:nvPr/>
        </p:nvCxnSpPr>
        <p:spPr>
          <a:xfrm>
            <a:off x="3471254" y="3749040"/>
            <a:ext cx="2609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643B16D-6A9F-BABA-9671-FADEC13D44C8}"/>
              </a:ext>
            </a:extLst>
          </p:cNvPr>
          <p:cNvSpPr/>
          <p:nvPr/>
        </p:nvSpPr>
        <p:spPr>
          <a:xfrm>
            <a:off x="3952838" y="2535936"/>
            <a:ext cx="1682496" cy="14020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47FBC7-BC1D-A705-989B-5BE84F40D2B1}"/>
              </a:ext>
            </a:extLst>
          </p:cNvPr>
          <p:cNvSpPr txBox="1"/>
          <p:nvPr/>
        </p:nvSpPr>
        <p:spPr>
          <a:xfrm>
            <a:off x="1569964" y="2543506"/>
            <a:ext cx="2503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52E2F1-FFCF-45DD-2BF2-B5665A5206F9}"/>
              </a:ext>
            </a:extLst>
          </p:cNvPr>
          <p:cNvSpPr txBox="1"/>
          <p:nvPr/>
        </p:nvSpPr>
        <p:spPr>
          <a:xfrm>
            <a:off x="1764443" y="2543506"/>
            <a:ext cx="2503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1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C36A7C-9583-E153-8721-81BF659A5BDD}"/>
              </a:ext>
            </a:extLst>
          </p:cNvPr>
          <p:cNvSpPr txBox="1"/>
          <p:nvPr/>
        </p:nvSpPr>
        <p:spPr>
          <a:xfrm>
            <a:off x="1956571" y="2543506"/>
            <a:ext cx="2503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1</a:t>
            </a:r>
          </a:p>
          <a:p>
            <a:r>
              <a:rPr lang="en-US" sz="1000" b="1" dirty="0"/>
              <a:t>0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E051EC-C981-B83F-5895-A061888DF876}"/>
              </a:ext>
            </a:extLst>
          </p:cNvPr>
          <p:cNvSpPr txBox="1"/>
          <p:nvPr/>
        </p:nvSpPr>
        <p:spPr>
          <a:xfrm>
            <a:off x="2151050" y="2544631"/>
            <a:ext cx="2503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1</a:t>
            </a:r>
          </a:p>
          <a:p>
            <a:r>
              <a:rPr lang="en-US" sz="1000" b="1" dirty="0"/>
              <a:t>1</a:t>
            </a:r>
            <a:endParaRPr 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9FAE49-EFDF-6D98-D2A4-2B1B11A72A08}"/>
              </a:ext>
            </a:extLst>
          </p:cNvPr>
          <p:cNvSpPr txBox="1"/>
          <p:nvPr/>
        </p:nvSpPr>
        <p:spPr>
          <a:xfrm>
            <a:off x="2334378" y="2543506"/>
            <a:ext cx="2503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1</a:t>
            </a:r>
          </a:p>
          <a:p>
            <a:r>
              <a:rPr lang="en-US" sz="1000" b="1" dirty="0"/>
              <a:t>0</a:t>
            </a:r>
          </a:p>
          <a:p>
            <a:r>
              <a:rPr lang="en-US" sz="1000" b="1" dirty="0"/>
              <a:t>0</a:t>
            </a:r>
            <a:endParaRPr lang="en-US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A41631-D5C7-D4C9-8BE9-76077EEFA682}"/>
              </a:ext>
            </a:extLst>
          </p:cNvPr>
          <p:cNvSpPr txBox="1"/>
          <p:nvPr/>
        </p:nvSpPr>
        <p:spPr>
          <a:xfrm>
            <a:off x="3188424" y="2561336"/>
            <a:ext cx="2503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1</a:t>
            </a:r>
          </a:p>
          <a:p>
            <a:r>
              <a:rPr lang="en-US" sz="1000" b="1" dirty="0"/>
              <a:t>1</a:t>
            </a:r>
          </a:p>
          <a:p>
            <a:r>
              <a:rPr lang="en-US" sz="1000" b="1" dirty="0"/>
              <a:t>1</a:t>
            </a:r>
          </a:p>
          <a:p>
            <a:r>
              <a:rPr lang="en-US" sz="1000" b="1" dirty="0"/>
              <a:t>1</a:t>
            </a:r>
          </a:p>
          <a:p>
            <a:r>
              <a:rPr lang="en-US" sz="1000" b="1" dirty="0"/>
              <a:t>1</a:t>
            </a:r>
          </a:p>
          <a:p>
            <a:r>
              <a:rPr lang="en-US" sz="1000" b="1" dirty="0"/>
              <a:t>1</a:t>
            </a:r>
          </a:p>
          <a:p>
            <a:r>
              <a:rPr lang="en-US" sz="1000" b="1" dirty="0"/>
              <a:t>1</a:t>
            </a:r>
          </a:p>
          <a:p>
            <a:r>
              <a:rPr lang="en-US" sz="1000" b="1" dirty="0"/>
              <a:t>1</a:t>
            </a:r>
            <a:endParaRPr lang="en-US" sz="975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C1EDA5-964A-9639-8CA4-F72E8F48BB24}"/>
              </a:ext>
            </a:extLst>
          </p:cNvPr>
          <p:cNvSpPr txBox="1"/>
          <p:nvPr/>
        </p:nvSpPr>
        <p:spPr>
          <a:xfrm>
            <a:off x="3016974" y="2561336"/>
            <a:ext cx="2503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1</a:t>
            </a:r>
          </a:p>
          <a:p>
            <a:r>
              <a:rPr lang="en-US" sz="1000" b="1" dirty="0"/>
              <a:t>1</a:t>
            </a:r>
          </a:p>
          <a:p>
            <a:r>
              <a:rPr lang="en-US" sz="1000" b="1" dirty="0"/>
              <a:t>1</a:t>
            </a:r>
          </a:p>
          <a:p>
            <a:r>
              <a:rPr lang="en-US" sz="1000" b="1" dirty="0"/>
              <a:t>1</a:t>
            </a:r>
          </a:p>
          <a:p>
            <a:r>
              <a:rPr lang="en-US" sz="1000" b="1" dirty="0"/>
              <a:t>1</a:t>
            </a:r>
          </a:p>
          <a:p>
            <a:r>
              <a:rPr lang="en-US" sz="1000" b="1" dirty="0"/>
              <a:t>1</a:t>
            </a:r>
          </a:p>
          <a:p>
            <a:r>
              <a:rPr lang="en-US" sz="1000" b="1" dirty="0"/>
              <a:t>1</a:t>
            </a:r>
          </a:p>
          <a:p>
            <a:r>
              <a:rPr lang="en-US" sz="1000" b="1" dirty="0"/>
              <a:t>0</a:t>
            </a:r>
            <a:endParaRPr lang="en-US" sz="975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7C55AC-B1F0-74A6-9970-198D1B63C4FF}"/>
              </a:ext>
            </a:extLst>
          </p:cNvPr>
          <p:cNvSpPr txBox="1"/>
          <p:nvPr/>
        </p:nvSpPr>
        <p:spPr>
          <a:xfrm>
            <a:off x="2584768" y="2960053"/>
            <a:ext cx="270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57DEAF-F0CF-3872-3D48-A1D5F4C14255}"/>
              </a:ext>
            </a:extLst>
          </p:cNvPr>
          <p:cNvSpPr txBox="1"/>
          <p:nvPr/>
        </p:nvSpPr>
        <p:spPr>
          <a:xfrm>
            <a:off x="4212865" y="2700528"/>
            <a:ext cx="1052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classical</a:t>
            </a:r>
          </a:p>
          <a:p>
            <a:pPr algn="ctr"/>
            <a:r>
              <a:rPr lang="en-US" sz="2000" b="1" dirty="0"/>
              <a:t>logic</a:t>
            </a:r>
          </a:p>
          <a:p>
            <a:pPr algn="ctr"/>
            <a:r>
              <a:rPr lang="en-US" sz="2000" b="1" dirty="0"/>
              <a:t>gate</a:t>
            </a:r>
            <a:endParaRPr lang="en-US" b="1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4C804C-E1BF-D091-EC25-B5E60B448FB9}"/>
              </a:ext>
            </a:extLst>
          </p:cNvPr>
          <p:cNvCxnSpPr/>
          <p:nvPr/>
        </p:nvCxnSpPr>
        <p:spPr>
          <a:xfrm>
            <a:off x="3446870" y="4921226"/>
            <a:ext cx="2609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418FC4-D32B-68D3-3D6B-B9C107DD48E6}"/>
              </a:ext>
            </a:extLst>
          </p:cNvPr>
          <p:cNvCxnSpPr/>
          <p:nvPr/>
        </p:nvCxnSpPr>
        <p:spPr>
          <a:xfrm>
            <a:off x="3440774" y="5073626"/>
            <a:ext cx="2609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2F7289-82C0-0288-07AE-C5ECD4AD1CE5}"/>
              </a:ext>
            </a:extLst>
          </p:cNvPr>
          <p:cNvCxnSpPr/>
          <p:nvPr/>
        </p:nvCxnSpPr>
        <p:spPr>
          <a:xfrm>
            <a:off x="3446870" y="5226026"/>
            <a:ext cx="2609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F7EE3E-CF55-5929-F696-D9CE04AC6B90}"/>
              </a:ext>
            </a:extLst>
          </p:cNvPr>
          <p:cNvCxnSpPr/>
          <p:nvPr/>
        </p:nvCxnSpPr>
        <p:spPr>
          <a:xfrm>
            <a:off x="3440774" y="5378426"/>
            <a:ext cx="2609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A3B8EB-109F-2B8E-489C-0A453C99A69E}"/>
              </a:ext>
            </a:extLst>
          </p:cNvPr>
          <p:cNvCxnSpPr/>
          <p:nvPr/>
        </p:nvCxnSpPr>
        <p:spPr>
          <a:xfrm>
            <a:off x="3446870" y="5530826"/>
            <a:ext cx="2609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3E3E324-1A5C-EE8E-0829-D0D066D896A4}"/>
              </a:ext>
            </a:extLst>
          </p:cNvPr>
          <p:cNvCxnSpPr/>
          <p:nvPr/>
        </p:nvCxnSpPr>
        <p:spPr>
          <a:xfrm>
            <a:off x="3440774" y="5683226"/>
            <a:ext cx="2609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18A94E2-F287-D88A-9C40-325353A1C6C6}"/>
              </a:ext>
            </a:extLst>
          </p:cNvPr>
          <p:cNvCxnSpPr/>
          <p:nvPr/>
        </p:nvCxnSpPr>
        <p:spPr>
          <a:xfrm>
            <a:off x="3446870" y="5835626"/>
            <a:ext cx="2609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3E8F085-BBE1-0398-4E38-235097D1F687}"/>
              </a:ext>
            </a:extLst>
          </p:cNvPr>
          <p:cNvCxnSpPr/>
          <p:nvPr/>
        </p:nvCxnSpPr>
        <p:spPr>
          <a:xfrm>
            <a:off x="3440774" y="5988026"/>
            <a:ext cx="2609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4F4C54C-2DDA-E5B9-40DC-AE6206867CF6}"/>
              </a:ext>
            </a:extLst>
          </p:cNvPr>
          <p:cNvSpPr/>
          <p:nvPr/>
        </p:nvSpPr>
        <p:spPr>
          <a:xfrm>
            <a:off x="3922358" y="4774922"/>
            <a:ext cx="1682496" cy="14020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CEF80E-34C5-51D2-4D16-896C4AC62743}"/>
              </a:ext>
            </a:extLst>
          </p:cNvPr>
          <p:cNvSpPr txBox="1"/>
          <p:nvPr/>
        </p:nvSpPr>
        <p:spPr>
          <a:xfrm>
            <a:off x="4120521" y="5163961"/>
            <a:ext cx="1311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quantum</a:t>
            </a:r>
          </a:p>
          <a:p>
            <a:pPr algn="ctr"/>
            <a:r>
              <a:rPr lang="en-US" sz="2000" b="1" dirty="0"/>
              <a:t>gate</a:t>
            </a:r>
            <a:endParaRPr lang="en-US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C743B4-6C3A-2FFA-E449-BEB6CE659F4A}"/>
              </a:ext>
            </a:extLst>
          </p:cNvPr>
          <p:cNvSpPr txBox="1"/>
          <p:nvPr/>
        </p:nvSpPr>
        <p:spPr>
          <a:xfrm rot="16200000">
            <a:off x="2269461" y="5227826"/>
            <a:ext cx="186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superposition state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009B9-6E62-F1E1-F69E-708D5FC3C9C8}"/>
              </a:ext>
            </a:extLst>
          </p:cNvPr>
          <p:cNvSpPr txBox="1"/>
          <p:nvPr/>
        </p:nvSpPr>
        <p:spPr>
          <a:xfrm>
            <a:off x="6337439" y="4921226"/>
            <a:ext cx="5666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n-US" sz="2000" b="1" dirty="0">
                <a:solidFill>
                  <a:srgbClr val="FF0000"/>
                </a:solidFill>
              </a:rPr>
              <a:t>Quantum supremacy </a:t>
            </a:r>
            <a:r>
              <a:rPr lang="en-US" sz="2000" dirty="0">
                <a:solidFill>
                  <a:schemeClr val="tx2"/>
                </a:solidFill>
              </a:rPr>
              <a:t>is when a quantum computer 	can solve </a:t>
            </a:r>
            <a:r>
              <a:rPr lang="en-US" sz="2000" i="1" dirty="0">
                <a:solidFill>
                  <a:schemeClr val="tx2"/>
                </a:solidFill>
              </a:rPr>
              <a:t>some</a:t>
            </a:r>
            <a:r>
              <a:rPr lang="en-US" sz="2000" dirty="0">
                <a:solidFill>
                  <a:schemeClr val="tx2"/>
                </a:solidFill>
              </a:rPr>
              <a:t> problem </a:t>
            </a:r>
          </a:p>
          <a:p>
            <a:r>
              <a:rPr lang="en-US" sz="2000" dirty="0">
                <a:solidFill>
                  <a:schemeClr val="tx2"/>
                </a:solidFill>
              </a:rPr>
              <a:t>that no classical </a:t>
            </a:r>
            <a:r>
              <a:rPr lang="en-US" sz="2000">
                <a:solidFill>
                  <a:schemeClr val="tx2"/>
                </a:solidFill>
              </a:rPr>
              <a:t>computer can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    (in a reasonable amount of time)</a:t>
            </a:r>
          </a:p>
        </p:txBody>
      </p:sp>
    </p:spTree>
    <p:extLst>
      <p:ext uri="{BB962C8B-B14F-4D97-AF65-F5344CB8AC3E}">
        <p14:creationId xmlns:p14="http://schemas.microsoft.com/office/powerpoint/2010/main" val="69573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FC11-C047-199A-6227-80391FF1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Some quantum gates </a:t>
            </a:r>
            <a:r>
              <a:rPr lang="en-US" sz="2800" dirty="0"/>
              <a:t>(note - must be reversible!)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C05CE-6E25-AF05-5202-A74230AE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9</a:t>
            </a:fld>
            <a:endParaRPr lang="he-IL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942852-A44D-57FC-8863-4F3983F00DD6}"/>
              </a:ext>
            </a:extLst>
          </p:cNvPr>
          <p:cNvGrpSpPr/>
          <p:nvPr/>
        </p:nvGrpSpPr>
        <p:grpSpPr>
          <a:xfrm>
            <a:off x="2011680" y="1489210"/>
            <a:ext cx="2609088" cy="1402080"/>
            <a:chOff x="4547616" y="2462784"/>
            <a:chExt cx="2609088" cy="140208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22DB238-659E-AE99-E527-445D492FED8D}"/>
                </a:ext>
              </a:extLst>
            </p:cNvPr>
            <p:cNvCxnSpPr/>
            <p:nvPr/>
          </p:nvCxnSpPr>
          <p:spPr>
            <a:xfrm>
              <a:off x="4547616" y="3182112"/>
              <a:ext cx="26090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DB058E-BE35-9963-5EE4-BEF5265300BA}"/>
                </a:ext>
              </a:extLst>
            </p:cNvPr>
            <p:cNvSpPr/>
            <p:nvPr/>
          </p:nvSpPr>
          <p:spPr>
            <a:xfrm>
              <a:off x="5023104" y="2462784"/>
              <a:ext cx="1682496" cy="14020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CB255B-D4E5-C4CF-168C-8077E9CD0331}"/>
                </a:ext>
              </a:extLst>
            </p:cNvPr>
            <p:cNvSpPr txBox="1"/>
            <p:nvPr/>
          </p:nvSpPr>
          <p:spPr>
            <a:xfrm>
              <a:off x="5201885" y="2809881"/>
              <a:ext cx="13249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Hadamard</a:t>
              </a:r>
            </a:p>
            <a:p>
              <a:pPr algn="ctr"/>
              <a:r>
                <a:rPr lang="en-US" sz="2000" b="1" dirty="0"/>
                <a:t>gate</a:t>
              </a:r>
              <a:endParaRPr lang="en-US" b="1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FEF266B-6489-4169-21D5-A25137D68BE9}"/>
              </a:ext>
            </a:extLst>
          </p:cNvPr>
          <p:cNvSpPr txBox="1"/>
          <p:nvPr/>
        </p:nvSpPr>
        <p:spPr>
          <a:xfrm>
            <a:off x="449361" y="1426089"/>
            <a:ext cx="168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1-qubit gate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3D2508-3F19-5A08-7190-C17FD4126B8F}"/>
              </a:ext>
            </a:extLst>
          </p:cNvPr>
          <p:cNvSpPr txBox="1"/>
          <p:nvPr/>
        </p:nvSpPr>
        <p:spPr>
          <a:xfrm>
            <a:off x="1436913" y="2005584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</a:t>
            </a:r>
            <a:r>
              <a:rPr lang="en-US" b="1" dirty="0"/>
              <a:t>0</a:t>
            </a:r>
            <a:r>
              <a:rPr lang="en-US" dirty="0"/>
              <a:t> &gt;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BB742A-647A-BBB0-98FF-64EA76CDD830}"/>
              </a:ext>
            </a:extLst>
          </p:cNvPr>
          <p:cNvSpPr txBox="1"/>
          <p:nvPr/>
        </p:nvSpPr>
        <p:spPr>
          <a:xfrm>
            <a:off x="4474464" y="1840484"/>
            <a:ext cx="154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|</a:t>
            </a:r>
            <a:r>
              <a:rPr lang="en-US" b="1" dirty="0"/>
              <a:t>0</a:t>
            </a:r>
            <a:r>
              <a:rPr lang="en-US" dirty="0"/>
              <a:t> &gt; </a:t>
            </a:r>
            <a:r>
              <a:rPr lang="en-US" b="1" dirty="0"/>
              <a:t>+</a:t>
            </a:r>
            <a:r>
              <a:rPr lang="en-US" dirty="0"/>
              <a:t> |</a:t>
            </a:r>
            <a:r>
              <a:rPr lang="en-US" b="1" dirty="0"/>
              <a:t>1</a:t>
            </a:r>
            <a:r>
              <a:rPr lang="en-US" dirty="0"/>
              <a:t> &gt;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D2693A-254D-0C28-280F-FA44B3924B1F}"/>
              </a:ext>
            </a:extLst>
          </p:cNvPr>
          <p:cNvGrpSpPr/>
          <p:nvPr/>
        </p:nvGrpSpPr>
        <p:grpSpPr>
          <a:xfrm>
            <a:off x="7260336" y="1483114"/>
            <a:ext cx="2609088" cy="1402080"/>
            <a:chOff x="4547616" y="2462784"/>
            <a:chExt cx="2609088" cy="140208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9EA9C9B-97BC-1D70-5C29-AA1568CE937C}"/>
                </a:ext>
              </a:extLst>
            </p:cNvPr>
            <p:cNvCxnSpPr/>
            <p:nvPr/>
          </p:nvCxnSpPr>
          <p:spPr>
            <a:xfrm>
              <a:off x="4547616" y="3182112"/>
              <a:ext cx="26090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6CE9125-0277-27E1-1022-A891A1A4D1B0}"/>
                </a:ext>
              </a:extLst>
            </p:cNvPr>
            <p:cNvSpPr/>
            <p:nvPr/>
          </p:nvSpPr>
          <p:spPr>
            <a:xfrm>
              <a:off x="5023104" y="2462784"/>
              <a:ext cx="1682496" cy="14020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BCACB2-6169-01EC-04C9-B7749D6D350B}"/>
                </a:ext>
              </a:extLst>
            </p:cNvPr>
            <p:cNvSpPr txBox="1"/>
            <p:nvPr/>
          </p:nvSpPr>
          <p:spPr>
            <a:xfrm>
              <a:off x="5201885" y="2809881"/>
              <a:ext cx="13249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Hadamard</a:t>
              </a:r>
            </a:p>
            <a:p>
              <a:pPr algn="ctr"/>
              <a:r>
                <a:rPr lang="en-US" sz="2000" b="1" dirty="0"/>
                <a:t>gate</a:t>
              </a:r>
              <a:endParaRPr lang="en-US" b="1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12B7CB9-AC14-4C58-54D5-F90B97C04B26}"/>
              </a:ext>
            </a:extLst>
          </p:cNvPr>
          <p:cNvSpPr txBox="1"/>
          <p:nvPr/>
        </p:nvSpPr>
        <p:spPr>
          <a:xfrm>
            <a:off x="6685569" y="1999488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</a:t>
            </a:r>
            <a:r>
              <a:rPr lang="en-US" b="1" dirty="0"/>
              <a:t>1</a:t>
            </a:r>
            <a:r>
              <a:rPr lang="en-US" dirty="0"/>
              <a:t> &gt;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959283-BAF5-E0EC-54ED-6CFB9D8DB82D}"/>
              </a:ext>
            </a:extLst>
          </p:cNvPr>
          <p:cNvSpPr txBox="1"/>
          <p:nvPr/>
        </p:nvSpPr>
        <p:spPr>
          <a:xfrm>
            <a:off x="9723120" y="1821688"/>
            <a:ext cx="154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|</a:t>
            </a:r>
            <a:r>
              <a:rPr lang="en-US" b="1" dirty="0"/>
              <a:t>0</a:t>
            </a:r>
            <a:r>
              <a:rPr lang="en-US" dirty="0"/>
              <a:t> &gt; </a:t>
            </a:r>
            <a:r>
              <a:rPr lang="en-US" b="1" dirty="0"/>
              <a:t>-</a:t>
            </a:r>
            <a:r>
              <a:rPr lang="en-US" dirty="0"/>
              <a:t> |</a:t>
            </a:r>
            <a:r>
              <a:rPr lang="en-US" b="1" dirty="0"/>
              <a:t>1</a:t>
            </a:r>
            <a:r>
              <a:rPr lang="en-US" dirty="0"/>
              <a:t> &gt;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694FCE-571E-2C8B-45CA-69E097A00A88}"/>
              </a:ext>
            </a:extLst>
          </p:cNvPr>
          <p:cNvCxnSpPr/>
          <p:nvPr/>
        </p:nvCxnSpPr>
        <p:spPr>
          <a:xfrm>
            <a:off x="4779264" y="2203720"/>
            <a:ext cx="9875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B196A7-5277-4682-2228-CB77A69CCB97}"/>
                  </a:ext>
                </a:extLst>
              </p:cNvPr>
              <p:cNvSpPr txBox="1"/>
              <p:nvPr/>
            </p:nvSpPr>
            <p:spPr>
              <a:xfrm>
                <a:off x="5077487" y="2257320"/>
                <a:ext cx="342337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B196A7-5277-4682-2228-CB77A69CC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487" y="2257320"/>
                <a:ext cx="342337" cy="309637"/>
              </a:xfrm>
              <a:prstGeom prst="rect">
                <a:avLst/>
              </a:prstGeom>
              <a:blipFill>
                <a:blip r:embed="rId3"/>
                <a:stretch>
                  <a:fillRect r="-16071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EC5585-7122-655D-FFD9-B59DEB96927B}"/>
              </a:ext>
            </a:extLst>
          </p:cNvPr>
          <p:cNvCxnSpPr/>
          <p:nvPr/>
        </p:nvCxnSpPr>
        <p:spPr>
          <a:xfrm>
            <a:off x="10003536" y="2191020"/>
            <a:ext cx="9875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DFC86D-8EF7-6B9A-3C5C-3BA8893E888C}"/>
                  </a:ext>
                </a:extLst>
              </p:cNvPr>
              <p:cNvSpPr txBox="1"/>
              <p:nvPr/>
            </p:nvSpPr>
            <p:spPr>
              <a:xfrm>
                <a:off x="10301759" y="2244620"/>
                <a:ext cx="342337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DFC86D-8EF7-6B9A-3C5C-3BA8893E8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759" y="2244620"/>
                <a:ext cx="342337" cy="309637"/>
              </a:xfrm>
              <a:prstGeom prst="rect">
                <a:avLst/>
              </a:prstGeom>
              <a:blipFill>
                <a:blip r:embed="rId4"/>
                <a:stretch>
                  <a:fillRect r="-16071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000418A-CFFD-A555-2733-5668248DA420}"/>
              </a:ext>
            </a:extLst>
          </p:cNvPr>
          <p:cNvSpPr txBox="1"/>
          <p:nvPr/>
        </p:nvSpPr>
        <p:spPr>
          <a:xfrm>
            <a:off x="4578576" y="1499108"/>
            <a:ext cx="168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superposition!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0556D1-6CE4-0982-BDBB-5D0DC8611BF2}"/>
              </a:ext>
            </a:extLst>
          </p:cNvPr>
          <p:cNvSpPr txBox="1"/>
          <p:nvPr/>
        </p:nvSpPr>
        <p:spPr>
          <a:xfrm>
            <a:off x="484194" y="3164905"/>
            <a:ext cx="196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2-qubit CNOT gate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ACCC1F-8973-5A36-9B0D-37EB400A4DD9}"/>
              </a:ext>
            </a:extLst>
          </p:cNvPr>
          <p:cNvCxnSpPr>
            <a:cxnSpLocks/>
          </p:cNvCxnSpPr>
          <p:nvPr/>
        </p:nvCxnSpPr>
        <p:spPr>
          <a:xfrm>
            <a:off x="1298928" y="4258955"/>
            <a:ext cx="13345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C49E71B-2BB7-33CB-C686-2980012B3DD3}"/>
              </a:ext>
            </a:extLst>
          </p:cNvPr>
          <p:cNvSpPr txBox="1"/>
          <p:nvPr/>
        </p:nvSpPr>
        <p:spPr>
          <a:xfrm>
            <a:off x="785121" y="4068193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</a:t>
            </a:r>
            <a:r>
              <a:rPr lang="en-US" b="1" dirty="0"/>
              <a:t>0</a:t>
            </a:r>
            <a:r>
              <a:rPr lang="en-US" dirty="0"/>
              <a:t> &gt;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5358AF-0D77-D455-9FDE-DBC636889F7D}"/>
              </a:ext>
            </a:extLst>
          </p:cNvPr>
          <p:cNvCxnSpPr>
            <a:cxnSpLocks/>
          </p:cNvCxnSpPr>
          <p:nvPr/>
        </p:nvCxnSpPr>
        <p:spPr>
          <a:xfrm>
            <a:off x="1298928" y="3801755"/>
            <a:ext cx="131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05C46D45-58D8-7D22-FC06-324D90C13FE3}"/>
              </a:ext>
            </a:extLst>
          </p:cNvPr>
          <p:cNvSpPr/>
          <p:nvPr/>
        </p:nvSpPr>
        <p:spPr>
          <a:xfrm>
            <a:off x="1865376" y="3716411"/>
            <a:ext cx="178781" cy="2029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ECC9CC3-2601-0756-BAC1-D630BDF9025D}"/>
              </a:ext>
            </a:extLst>
          </p:cNvPr>
          <p:cNvSpPr/>
          <p:nvPr/>
        </p:nvSpPr>
        <p:spPr>
          <a:xfrm>
            <a:off x="1871472" y="4161419"/>
            <a:ext cx="178781" cy="20295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7DC9393-5088-693A-4339-3D4E0B2DF65F}"/>
              </a:ext>
            </a:extLst>
          </p:cNvPr>
          <p:cNvCxnSpPr>
            <a:cxnSpLocks/>
            <a:stCxn id="37" idx="4"/>
            <a:endCxn id="36" idx="4"/>
          </p:cNvCxnSpPr>
          <p:nvPr/>
        </p:nvCxnSpPr>
        <p:spPr>
          <a:xfrm flipH="1" flipV="1">
            <a:off x="1954767" y="3919363"/>
            <a:ext cx="6096" cy="445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E471D48-07C2-D3A7-2CF0-ADD51833B776}"/>
              </a:ext>
            </a:extLst>
          </p:cNvPr>
          <p:cNvSpPr txBox="1"/>
          <p:nvPr/>
        </p:nvSpPr>
        <p:spPr>
          <a:xfrm>
            <a:off x="785121" y="3611368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</a:t>
            </a:r>
            <a:r>
              <a:rPr lang="en-US" b="1" dirty="0"/>
              <a:t>0</a:t>
            </a:r>
            <a:r>
              <a:rPr lang="en-US" dirty="0"/>
              <a:t> &gt;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868E03-51AB-E084-A1E8-2CD49E3A3A4C}"/>
              </a:ext>
            </a:extLst>
          </p:cNvPr>
          <p:cNvSpPr txBox="1"/>
          <p:nvPr/>
        </p:nvSpPr>
        <p:spPr>
          <a:xfrm>
            <a:off x="2556274" y="4053464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</a:t>
            </a:r>
            <a:r>
              <a:rPr lang="en-US" b="1" dirty="0"/>
              <a:t>0</a:t>
            </a:r>
            <a:r>
              <a:rPr lang="en-US" dirty="0"/>
              <a:t> &gt;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1E71E6-14B7-014A-7A1D-0D1A6FF312F3}"/>
              </a:ext>
            </a:extLst>
          </p:cNvPr>
          <p:cNvSpPr txBox="1"/>
          <p:nvPr/>
        </p:nvSpPr>
        <p:spPr>
          <a:xfrm>
            <a:off x="2556274" y="3596639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</a:t>
            </a:r>
            <a:r>
              <a:rPr lang="en-US" b="1" dirty="0"/>
              <a:t>0</a:t>
            </a:r>
            <a:r>
              <a:rPr lang="en-US" dirty="0"/>
              <a:t> &gt;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4343F38-3F02-F1CC-4080-41A327F7F58A}"/>
              </a:ext>
            </a:extLst>
          </p:cNvPr>
          <p:cNvCxnSpPr>
            <a:cxnSpLocks/>
          </p:cNvCxnSpPr>
          <p:nvPr/>
        </p:nvCxnSpPr>
        <p:spPr>
          <a:xfrm>
            <a:off x="3828768" y="4252859"/>
            <a:ext cx="13345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72CE616-CC63-B2A8-E033-AB336070BA72}"/>
              </a:ext>
            </a:extLst>
          </p:cNvPr>
          <p:cNvSpPr txBox="1"/>
          <p:nvPr/>
        </p:nvSpPr>
        <p:spPr>
          <a:xfrm>
            <a:off x="3314961" y="4062097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</a:t>
            </a:r>
            <a:r>
              <a:rPr lang="en-US" b="1" dirty="0"/>
              <a:t>1</a:t>
            </a:r>
            <a:r>
              <a:rPr lang="en-US" dirty="0"/>
              <a:t> &gt;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12320E3-9E4C-764B-FD48-CA0076D41529}"/>
              </a:ext>
            </a:extLst>
          </p:cNvPr>
          <p:cNvCxnSpPr>
            <a:cxnSpLocks/>
          </p:cNvCxnSpPr>
          <p:nvPr/>
        </p:nvCxnSpPr>
        <p:spPr>
          <a:xfrm>
            <a:off x="3828768" y="3795659"/>
            <a:ext cx="131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DDAF4B72-F81F-EAEF-B2FA-91C4C858138C}"/>
              </a:ext>
            </a:extLst>
          </p:cNvPr>
          <p:cNvSpPr/>
          <p:nvPr/>
        </p:nvSpPr>
        <p:spPr>
          <a:xfrm>
            <a:off x="4395216" y="3710315"/>
            <a:ext cx="178781" cy="2029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2CC97D5-E877-CB88-D6E6-81210D4232C4}"/>
              </a:ext>
            </a:extLst>
          </p:cNvPr>
          <p:cNvSpPr/>
          <p:nvPr/>
        </p:nvSpPr>
        <p:spPr>
          <a:xfrm>
            <a:off x="4401312" y="4155323"/>
            <a:ext cx="178781" cy="20295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D7053A3-CA53-22D6-BA60-393EC92C6F08}"/>
              </a:ext>
            </a:extLst>
          </p:cNvPr>
          <p:cNvCxnSpPr>
            <a:cxnSpLocks/>
            <a:stCxn id="49" idx="4"/>
            <a:endCxn id="48" idx="4"/>
          </p:cNvCxnSpPr>
          <p:nvPr/>
        </p:nvCxnSpPr>
        <p:spPr>
          <a:xfrm flipH="1" flipV="1">
            <a:off x="4484607" y="3913267"/>
            <a:ext cx="6096" cy="445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D4DA977-4B57-541D-A99B-AE6EC138D6C7}"/>
              </a:ext>
            </a:extLst>
          </p:cNvPr>
          <p:cNvSpPr txBox="1"/>
          <p:nvPr/>
        </p:nvSpPr>
        <p:spPr>
          <a:xfrm>
            <a:off x="3314961" y="3605272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</a:t>
            </a:r>
            <a:r>
              <a:rPr lang="en-US" b="1" dirty="0"/>
              <a:t>0</a:t>
            </a:r>
            <a:r>
              <a:rPr lang="en-US" dirty="0"/>
              <a:t> &gt;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585ACB-1A07-383B-706B-6207F583CA5F}"/>
              </a:ext>
            </a:extLst>
          </p:cNvPr>
          <p:cNvSpPr txBox="1"/>
          <p:nvPr/>
        </p:nvSpPr>
        <p:spPr>
          <a:xfrm>
            <a:off x="5086114" y="4047368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</a:t>
            </a:r>
            <a:r>
              <a:rPr lang="en-US" b="1" dirty="0"/>
              <a:t>1</a:t>
            </a:r>
            <a:r>
              <a:rPr lang="en-US" dirty="0"/>
              <a:t>&gt;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A702FDD-5C28-0A84-384A-DED0C642EEB0}"/>
              </a:ext>
            </a:extLst>
          </p:cNvPr>
          <p:cNvSpPr txBox="1"/>
          <p:nvPr/>
        </p:nvSpPr>
        <p:spPr>
          <a:xfrm>
            <a:off x="5086114" y="3590543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</a:t>
            </a:r>
            <a:r>
              <a:rPr lang="en-US" b="1" dirty="0"/>
              <a:t>0</a:t>
            </a:r>
            <a:r>
              <a:rPr lang="en-US" dirty="0"/>
              <a:t> &gt; 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3875848-8E09-6525-D2B7-EEEC51EB7B60}"/>
              </a:ext>
            </a:extLst>
          </p:cNvPr>
          <p:cNvCxnSpPr>
            <a:cxnSpLocks/>
          </p:cNvCxnSpPr>
          <p:nvPr/>
        </p:nvCxnSpPr>
        <p:spPr>
          <a:xfrm>
            <a:off x="6430469" y="4246400"/>
            <a:ext cx="13345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C749DFF-777B-A5C1-6873-4995AFFFF23F}"/>
              </a:ext>
            </a:extLst>
          </p:cNvPr>
          <p:cNvSpPr txBox="1"/>
          <p:nvPr/>
        </p:nvSpPr>
        <p:spPr>
          <a:xfrm>
            <a:off x="5916662" y="4055638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</a:t>
            </a:r>
            <a:r>
              <a:rPr lang="en-US" b="1" dirty="0"/>
              <a:t>0</a:t>
            </a:r>
            <a:r>
              <a:rPr lang="en-US" dirty="0"/>
              <a:t> &gt; 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EBBCBF2-CC95-81E4-E92D-D724DD680AF5}"/>
              </a:ext>
            </a:extLst>
          </p:cNvPr>
          <p:cNvCxnSpPr>
            <a:cxnSpLocks/>
          </p:cNvCxnSpPr>
          <p:nvPr/>
        </p:nvCxnSpPr>
        <p:spPr>
          <a:xfrm>
            <a:off x="6430469" y="3789200"/>
            <a:ext cx="131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1D0232A5-AB5F-2E41-5188-2D530564705C}"/>
              </a:ext>
            </a:extLst>
          </p:cNvPr>
          <p:cNvSpPr/>
          <p:nvPr/>
        </p:nvSpPr>
        <p:spPr>
          <a:xfrm>
            <a:off x="6996917" y="3703856"/>
            <a:ext cx="178781" cy="2029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B00D893-3804-2F73-A027-64AEF0C77361}"/>
              </a:ext>
            </a:extLst>
          </p:cNvPr>
          <p:cNvSpPr/>
          <p:nvPr/>
        </p:nvSpPr>
        <p:spPr>
          <a:xfrm>
            <a:off x="7003013" y="4148864"/>
            <a:ext cx="178781" cy="20295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618638E-CB0D-24C7-59FE-A0ABE258FEA3}"/>
              </a:ext>
            </a:extLst>
          </p:cNvPr>
          <p:cNvCxnSpPr>
            <a:cxnSpLocks/>
            <a:stCxn id="58" idx="4"/>
            <a:endCxn id="57" idx="4"/>
          </p:cNvCxnSpPr>
          <p:nvPr/>
        </p:nvCxnSpPr>
        <p:spPr>
          <a:xfrm flipH="1" flipV="1">
            <a:off x="7086308" y="3906808"/>
            <a:ext cx="6096" cy="445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AF6B787-53F7-7493-E14C-7090BDA78486}"/>
              </a:ext>
            </a:extLst>
          </p:cNvPr>
          <p:cNvSpPr txBox="1"/>
          <p:nvPr/>
        </p:nvSpPr>
        <p:spPr>
          <a:xfrm>
            <a:off x="5916662" y="3598813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</a:t>
            </a:r>
            <a:r>
              <a:rPr lang="en-US" b="1" dirty="0"/>
              <a:t>1</a:t>
            </a:r>
            <a:r>
              <a:rPr lang="en-US" dirty="0"/>
              <a:t> &gt;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055E09-F7A3-1EA9-3EA5-851E47CF1BE3}"/>
              </a:ext>
            </a:extLst>
          </p:cNvPr>
          <p:cNvSpPr txBox="1"/>
          <p:nvPr/>
        </p:nvSpPr>
        <p:spPr>
          <a:xfrm>
            <a:off x="7687815" y="4040909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</a:t>
            </a:r>
            <a:r>
              <a:rPr lang="en-US" b="1" dirty="0"/>
              <a:t>1</a:t>
            </a:r>
            <a:r>
              <a:rPr lang="en-US" dirty="0"/>
              <a:t> &gt;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12817D1-5FFB-9C80-FB49-2FB4CBD4594B}"/>
              </a:ext>
            </a:extLst>
          </p:cNvPr>
          <p:cNvSpPr txBox="1"/>
          <p:nvPr/>
        </p:nvSpPr>
        <p:spPr>
          <a:xfrm>
            <a:off x="7687815" y="3584084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</a:t>
            </a:r>
            <a:r>
              <a:rPr lang="en-US" b="1" dirty="0"/>
              <a:t>1</a:t>
            </a:r>
            <a:r>
              <a:rPr lang="en-US" dirty="0"/>
              <a:t> &gt; 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29519A0-C8A1-04F9-C261-9A3DC48FA25D}"/>
              </a:ext>
            </a:extLst>
          </p:cNvPr>
          <p:cNvCxnSpPr>
            <a:cxnSpLocks/>
          </p:cNvCxnSpPr>
          <p:nvPr/>
        </p:nvCxnSpPr>
        <p:spPr>
          <a:xfrm>
            <a:off x="9052560" y="4266862"/>
            <a:ext cx="13345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55FB8D9-2097-6A65-587C-DF8F2EF078FA}"/>
              </a:ext>
            </a:extLst>
          </p:cNvPr>
          <p:cNvSpPr txBox="1"/>
          <p:nvPr/>
        </p:nvSpPr>
        <p:spPr>
          <a:xfrm>
            <a:off x="8538753" y="4076100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</a:t>
            </a:r>
            <a:r>
              <a:rPr lang="en-US" b="1" dirty="0"/>
              <a:t>1</a:t>
            </a:r>
            <a:r>
              <a:rPr lang="en-US" dirty="0"/>
              <a:t> &gt; 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ED99123-8404-1577-FB66-ECD1E55A8851}"/>
              </a:ext>
            </a:extLst>
          </p:cNvPr>
          <p:cNvCxnSpPr>
            <a:cxnSpLocks/>
          </p:cNvCxnSpPr>
          <p:nvPr/>
        </p:nvCxnSpPr>
        <p:spPr>
          <a:xfrm>
            <a:off x="9052560" y="3809662"/>
            <a:ext cx="131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258C8E48-618C-9A76-EAFD-5A2FD0F16F50}"/>
              </a:ext>
            </a:extLst>
          </p:cNvPr>
          <p:cNvSpPr/>
          <p:nvPr/>
        </p:nvSpPr>
        <p:spPr>
          <a:xfrm>
            <a:off x="9619008" y="3724318"/>
            <a:ext cx="178781" cy="2029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61A0C3E-2621-A8A8-F9E0-77A7476FA06B}"/>
              </a:ext>
            </a:extLst>
          </p:cNvPr>
          <p:cNvSpPr/>
          <p:nvPr/>
        </p:nvSpPr>
        <p:spPr>
          <a:xfrm>
            <a:off x="9625104" y="4169326"/>
            <a:ext cx="178781" cy="20295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E8A3AB1-44F9-0A22-ADE1-ED632BD3E8B3}"/>
              </a:ext>
            </a:extLst>
          </p:cNvPr>
          <p:cNvCxnSpPr>
            <a:cxnSpLocks/>
            <a:stCxn id="67" idx="4"/>
            <a:endCxn id="66" idx="4"/>
          </p:cNvCxnSpPr>
          <p:nvPr/>
        </p:nvCxnSpPr>
        <p:spPr>
          <a:xfrm flipH="1" flipV="1">
            <a:off x="9708399" y="3927270"/>
            <a:ext cx="6096" cy="445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30D67B30-BE04-111E-9140-5A032414B53C}"/>
              </a:ext>
            </a:extLst>
          </p:cNvPr>
          <p:cNvSpPr txBox="1"/>
          <p:nvPr/>
        </p:nvSpPr>
        <p:spPr>
          <a:xfrm>
            <a:off x="8538753" y="3619275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</a:t>
            </a:r>
            <a:r>
              <a:rPr lang="en-US" b="1" dirty="0"/>
              <a:t>1</a:t>
            </a:r>
            <a:r>
              <a:rPr lang="en-US" dirty="0"/>
              <a:t> &gt;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3CE634A-60C1-25EA-90AC-E329144E306E}"/>
              </a:ext>
            </a:extLst>
          </p:cNvPr>
          <p:cNvSpPr txBox="1"/>
          <p:nvPr/>
        </p:nvSpPr>
        <p:spPr>
          <a:xfrm>
            <a:off x="10309906" y="4061371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</a:t>
            </a:r>
            <a:r>
              <a:rPr lang="en-US" b="1" dirty="0"/>
              <a:t>0</a:t>
            </a:r>
            <a:r>
              <a:rPr lang="en-US" dirty="0"/>
              <a:t> &gt;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313FBB0-84CA-41B0-4771-072839909438}"/>
              </a:ext>
            </a:extLst>
          </p:cNvPr>
          <p:cNvSpPr txBox="1"/>
          <p:nvPr/>
        </p:nvSpPr>
        <p:spPr>
          <a:xfrm>
            <a:off x="10309906" y="3604546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</a:t>
            </a:r>
            <a:r>
              <a:rPr lang="en-US" b="1" dirty="0"/>
              <a:t>1</a:t>
            </a:r>
            <a:r>
              <a:rPr lang="en-US" dirty="0"/>
              <a:t> &gt;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F988F0-F658-1367-4993-31A44208503F}"/>
              </a:ext>
            </a:extLst>
          </p:cNvPr>
          <p:cNvSpPr txBox="1"/>
          <p:nvPr/>
        </p:nvSpPr>
        <p:spPr>
          <a:xfrm>
            <a:off x="5151987" y="4901571"/>
            <a:ext cx="242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 cloning theorem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50207BF-58FC-C99B-B62D-5A9BC466667C}"/>
              </a:ext>
            </a:extLst>
          </p:cNvPr>
          <p:cNvCxnSpPr/>
          <p:nvPr/>
        </p:nvCxnSpPr>
        <p:spPr>
          <a:xfrm>
            <a:off x="7370064" y="5517630"/>
            <a:ext cx="2609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7D17258-EB83-2C90-F63E-2C6287D20916}"/>
              </a:ext>
            </a:extLst>
          </p:cNvPr>
          <p:cNvCxnSpPr/>
          <p:nvPr/>
        </p:nvCxnSpPr>
        <p:spPr>
          <a:xfrm>
            <a:off x="7339584" y="6011406"/>
            <a:ext cx="2609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38A8EF5-1012-82D4-543F-F308FF85C8D8}"/>
              </a:ext>
            </a:extLst>
          </p:cNvPr>
          <p:cNvSpPr/>
          <p:nvPr/>
        </p:nvSpPr>
        <p:spPr>
          <a:xfrm>
            <a:off x="7821167" y="5054334"/>
            <a:ext cx="1682496" cy="14020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092DED5-5261-ED73-998D-64E4341B94F3}"/>
              </a:ext>
            </a:extLst>
          </p:cNvPr>
          <p:cNvSpPr txBox="1"/>
          <p:nvPr/>
        </p:nvSpPr>
        <p:spPr>
          <a:xfrm>
            <a:off x="6764577" y="5332964"/>
            <a:ext cx="780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|</a:t>
            </a:r>
            <a:r>
              <a:rPr lang="el-GR" sz="1800" dirty="0"/>
              <a:t>Ψ</a:t>
            </a:r>
            <a:r>
              <a:rPr lang="en-US" sz="1800" dirty="0"/>
              <a:t> &gt;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1024229-79F1-8287-ADC2-04F22566271D}"/>
              </a:ext>
            </a:extLst>
          </p:cNvPr>
          <p:cNvSpPr txBox="1"/>
          <p:nvPr/>
        </p:nvSpPr>
        <p:spPr>
          <a:xfrm>
            <a:off x="9979152" y="5314298"/>
            <a:ext cx="780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|</a:t>
            </a:r>
            <a:r>
              <a:rPr lang="el-GR" sz="1800" dirty="0"/>
              <a:t>Ψ</a:t>
            </a:r>
            <a:r>
              <a:rPr lang="en-US" sz="1800" dirty="0"/>
              <a:t> &gt;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5FCCD82-ECEB-DA50-FB71-97D9D9846E8E}"/>
              </a:ext>
            </a:extLst>
          </p:cNvPr>
          <p:cNvSpPr txBox="1"/>
          <p:nvPr/>
        </p:nvSpPr>
        <p:spPr>
          <a:xfrm>
            <a:off x="9979152" y="5826740"/>
            <a:ext cx="780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|</a:t>
            </a:r>
            <a:r>
              <a:rPr lang="el-GR" sz="1800" dirty="0"/>
              <a:t>Ψ</a:t>
            </a:r>
            <a:r>
              <a:rPr lang="en-US" sz="1800" dirty="0"/>
              <a:t> &gt;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17E629C-F70A-9327-2BFD-528671C89934}"/>
              </a:ext>
            </a:extLst>
          </p:cNvPr>
          <p:cNvSpPr txBox="1"/>
          <p:nvPr/>
        </p:nvSpPr>
        <p:spPr>
          <a:xfrm>
            <a:off x="6258217" y="5790130"/>
            <a:ext cx="1159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whatever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A99171D-E2F3-9CCD-3FB7-A855AFD3B21D}"/>
              </a:ext>
            </a:extLst>
          </p:cNvPr>
          <p:cNvCxnSpPr/>
          <p:nvPr/>
        </p:nvCxnSpPr>
        <p:spPr>
          <a:xfrm flipH="1">
            <a:off x="7821167" y="5086237"/>
            <a:ext cx="1664209" cy="13701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7F6A82E-735D-658F-3548-D84D3DE89A4E}"/>
              </a:ext>
            </a:extLst>
          </p:cNvPr>
          <p:cNvCxnSpPr>
            <a:cxnSpLocks/>
          </p:cNvCxnSpPr>
          <p:nvPr/>
        </p:nvCxnSpPr>
        <p:spPr>
          <a:xfrm>
            <a:off x="7839454" y="5083053"/>
            <a:ext cx="1664209" cy="13701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652C289-F50C-88E2-FF0C-357AEA57CA7F}"/>
              </a:ext>
            </a:extLst>
          </p:cNvPr>
          <p:cNvCxnSpPr>
            <a:cxnSpLocks/>
          </p:cNvCxnSpPr>
          <p:nvPr/>
        </p:nvCxnSpPr>
        <p:spPr>
          <a:xfrm>
            <a:off x="1278897" y="5573916"/>
            <a:ext cx="13345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2022EB95-5AC5-3B62-939F-B7E55C432ADA}"/>
              </a:ext>
            </a:extLst>
          </p:cNvPr>
          <p:cNvSpPr txBox="1"/>
          <p:nvPr/>
        </p:nvSpPr>
        <p:spPr>
          <a:xfrm>
            <a:off x="765090" y="5383154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</a:t>
            </a:r>
            <a:r>
              <a:rPr lang="en-US" b="1" dirty="0"/>
              <a:t>0</a:t>
            </a:r>
            <a:r>
              <a:rPr lang="en-US" dirty="0"/>
              <a:t> &gt; 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3AEE0AB-83BE-89E1-AC9E-4B6E929471E5}"/>
              </a:ext>
            </a:extLst>
          </p:cNvPr>
          <p:cNvCxnSpPr>
            <a:cxnSpLocks/>
          </p:cNvCxnSpPr>
          <p:nvPr/>
        </p:nvCxnSpPr>
        <p:spPr>
          <a:xfrm>
            <a:off x="1278897" y="5116716"/>
            <a:ext cx="131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5D409470-1D81-AF87-866A-4016C5B8FC91}"/>
              </a:ext>
            </a:extLst>
          </p:cNvPr>
          <p:cNvSpPr/>
          <p:nvPr/>
        </p:nvSpPr>
        <p:spPr>
          <a:xfrm>
            <a:off x="2076993" y="5031372"/>
            <a:ext cx="178781" cy="2029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6BE753A-0213-D56C-08C1-CCD8312C2706}"/>
              </a:ext>
            </a:extLst>
          </p:cNvPr>
          <p:cNvSpPr/>
          <p:nvPr/>
        </p:nvSpPr>
        <p:spPr>
          <a:xfrm>
            <a:off x="2083089" y="5476380"/>
            <a:ext cx="178781" cy="20295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F3B54D4-1BF5-1F37-89D3-BC4AA6909865}"/>
              </a:ext>
            </a:extLst>
          </p:cNvPr>
          <p:cNvCxnSpPr>
            <a:cxnSpLocks/>
            <a:stCxn id="91" idx="4"/>
            <a:endCxn id="90" idx="4"/>
          </p:cNvCxnSpPr>
          <p:nvPr/>
        </p:nvCxnSpPr>
        <p:spPr>
          <a:xfrm flipH="1" flipV="1">
            <a:off x="2166384" y="5234324"/>
            <a:ext cx="6096" cy="445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C574EAE6-EE2A-97E1-219A-E8F2837A644A}"/>
              </a:ext>
            </a:extLst>
          </p:cNvPr>
          <p:cNvSpPr txBox="1"/>
          <p:nvPr/>
        </p:nvSpPr>
        <p:spPr>
          <a:xfrm>
            <a:off x="765090" y="4926329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</a:t>
            </a:r>
            <a:r>
              <a:rPr lang="en-US" b="1" dirty="0"/>
              <a:t>0</a:t>
            </a:r>
            <a:r>
              <a:rPr lang="en-US" dirty="0"/>
              <a:t> &gt; 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6B80134-76E6-D68A-8286-42D6EDF7CC3A}"/>
              </a:ext>
            </a:extLst>
          </p:cNvPr>
          <p:cNvSpPr/>
          <p:nvPr/>
        </p:nvSpPr>
        <p:spPr>
          <a:xfrm>
            <a:off x="1480065" y="4994796"/>
            <a:ext cx="223808" cy="26428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53F8B5-D844-4DE1-533E-0922AABAA509}"/>
              </a:ext>
            </a:extLst>
          </p:cNvPr>
          <p:cNvSpPr txBox="1"/>
          <p:nvPr/>
        </p:nvSpPr>
        <p:spPr>
          <a:xfrm>
            <a:off x="1425200" y="4948938"/>
            <a:ext cx="2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CB84CA2-7E2A-9617-C3B6-01B975354560}"/>
              </a:ext>
            </a:extLst>
          </p:cNvPr>
          <p:cNvSpPr txBox="1"/>
          <p:nvPr/>
        </p:nvSpPr>
        <p:spPr>
          <a:xfrm>
            <a:off x="522513" y="4575191"/>
            <a:ext cx="196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Entangler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C3CB06C-F76F-7FA3-6D71-A89908662C0C}"/>
              </a:ext>
            </a:extLst>
          </p:cNvPr>
          <p:cNvCxnSpPr>
            <a:cxnSpLocks/>
          </p:cNvCxnSpPr>
          <p:nvPr/>
        </p:nvCxnSpPr>
        <p:spPr>
          <a:xfrm>
            <a:off x="2738852" y="5460874"/>
            <a:ext cx="2040412" cy="155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B690D4C-ED25-493A-1F32-22E06F805FD0}"/>
                  </a:ext>
                </a:extLst>
              </p:cNvPr>
              <p:cNvSpPr txBox="1"/>
              <p:nvPr/>
            </p:nvSpPr>
            <p:spPr>
              <a:xfrm>
                <a:off x="3505531" y="5517103"/>
                <a:ext cx="342337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B690D4C-ED25-493A-1F32-22E06F805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531" y="5517103"/>
                <a:ext cx="342337" cy="309637"/>
              </a:xfrm>
              <a:prstGeom prst="rect">
                <a:avLst/>
              </a:prstGeom>
              <a:blipFill>
                <a:blip r:embed="rId5"/>
                <a:stretch>
                  <a:fillRect r="-17857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A81F7320-0344-FB37-66CE-32860CE588C0}"/>
              </a:ext>
            </a:extLst>
          </p:cNvPr>
          <p:cNvSpPr txBox="1"/>
          <p:nvPr/>
        </p:nvSpPr>
        <p:spPr>
          <a:xfrm>
            <a:off x="2644874" y="5074419"/>
            <a:ext cx="230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|</a:t>
            </a:r>
            <a:r>
              <a:rPr lang="en-US" b="1" dirty="0"/>
              <a:t>0</a:t>
            </a:r>
            <a:r>
              <a:rPr lang="en-US" dirty="0"/>
              <a:t> &gt; |</a:t>
            </a:r>
            <a:r>
              <a:rPr lang="en-US" b="1" dirty="0"/>
              <a:t>0</a:t>
            </a:r>
            <a:r>
              <a:rPr lang="en-US" dirty="0"/>
              <a:t> &gt; </a:t>
            </a:r>
            <a:r>
              <a:rPr lang="en-US" b="1" dirty="0"/>
              <a:t>+</a:t>
            </a:r>
            <a:r>
              <a:rPr lang="en-US" dirty="0"/>
              <a:t> |</a:t>
            </a:r>
            <a:r>
              <a:rPr lang="en-US" b="1" dirty="0"/>
              <a:t>1</a:t>
            </a:r>
            <a:r>
              <a:rPr lang="en-US" dirty="0"/>
              <a:t> &gt; |</a:t>
            </a:r>
            <a:r>
              <a:rPr lang="en-US" b="1" dirty="0"/>
              <a:t>1</a:t>
            </a:r>
            <a:r>
              <a:rPr lang="en-US" dirty="0"/>
              <a:t> &gt;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FD4921B-573B-52B7-09D4-7E4DC19D139F}"/>
              </a:ext>
            </a:extLst>
          </p:cNvPr>
          <p:cNvSpPr txBox="1"/>
          <p:nvPr/>
        </p:nvSpPr>
        <p:spPr>
          <a:xfrm>
            <a:off x="1242319" y="3594891"/>
            <a:ext cx="6517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control</a:t>
            </a:r>
          </a:p>
          <a:p>
            <a:pPr algn="ctr"/>
            <a:r>
              <a:rPr lang="en-US" sz="1050" dirty="0"/>
              <a:t>line</a:t>
            </a:r>
            <a:endParaRPr lang="en-U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FE33B5F-F4B8-2484-57A4-FBCAD515BD79}"/>
              </a:ext>
            </a:extLst>
          </p:cNvPr>
          <p:cNvSpPr txBox="1"/>
          <p:nvPr/>
        </p:nvSpPr>
        <p:spPr>
          <a:xfrm>
            <a:off x="2623146" y="5777621"/>
            <a:ext cx="230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Bell state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(maximally entangled)</a:t>
            </a:r>
          </a:p>
        </p:txBody>
      </p:sp>
    </p:spTree>
    <p:extLst>
      <p:ext uri="{BB962C8B-B14F-4D97-AF65-F5344CB8AC3E}">
        <p14:creationId xmlns:p14="http://schemas.microsoft.com/office/powerpoint/2010/main" val="17276063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ain">
  <a:themeElements>
    <a:clrScheme name="Allot_New">
      <a:dk1>
        <a:srgbClr val="000000"/>
      </a:dk1>
      <a:lt1>
        <a:sysClr val="window" lastClr="FFFFFF"/>
      </a:lt1>
      <a:dk2>
        <a:srgbClr val="494B4D"/>
      </a:dk2>
      <a:lt2>
        <a:srgbClr val="D4D4D3"/>
      </a:lt2>
      <a:accent1>
        <a:srgbClr val="AE1854"/>
      </a:accent1>
      <a:accent2>
        <a:srgbClr val="EE6F23"/>
      </a:accent2>
      <a:accent3>
        <a:srgbClr val="514090"/>
      </a:accent3>
      <a:accent4>
        <a:srgbClr val="9A489B"/>
      </a:accent4>
      <a:accent5>
        <a:srgbClr val="F78D1E"/>
      </a:accent5>
      <a:accent6>
        <a:srgbClr val="0077B3"/>
      </a:accent6>
      <a:hlink>
        <a:srgbClr val="3AAB96"/>
      </a:hlink>
      <a:folHlink>
        <a:srgbClr val="0077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rtlCol="0" anchor="ctr"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_Allot PowerPoint Template.pptx" id="{5FFFE022-182E-4F36-A142-6F70A188FB6F}" vid="{7076C282-B779-43FE-9ED2-EA46F80715B3}"/>
    </a:ext>
  </a:extLst>
</a:theme>
</file>

<file path=ppt/theme/theme2.xml><?xml version="1.0" encoding="utf-8"?>
<a:theme xmlns:a="http://schemas.openxmlformats.org/drawingml/2006/main" name="Office Theme">
  <a:themeElements>
    <a:clrScheme name="Allot_New">
      <a:dk1>
        <a:srgbClr val="000000"/>
      </a:dk1>
      <a:lt1>
        <a:sysClr val="window" lastClr="FFFFFF"/>
      </a:lt1>
      <a:dk2>
        <a:srgbClr val="494B4D"/>
      </a:dk2>
      <a:lt2>
        <a:srgbClr val="D4D4D3"/>
      </a:lt2>
      <a:accent1>
        <a:srgbClr val="AE1854"/>
      </a:accent1>
      <a:accent2>
        <a:srgbClr val="EE6F23"/>
      </a:accent2>
      <a:accent3>
        <a:srgbClr val="514090"/>
      </a:accent3>
      <a:accent4>
        <a:srgbClr val="9A489B"/>
      </a:accent4>
      <a:accent5>
        <a:srgbClr val="F78D1E"/>
      </a:accent5>
      <a:accent6>
        <a:srgbClr val="0077B3"/>
      </a:accent6>
      <a:hlink>
        <a:srgbClr val="3AAB96"/>
      </a:hlink>
      <a:folHlink>
        <a:srgbClr val="0077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" ma:contentTypeID="0x01010072F0D238C31E794C84FE57471DA5823F15009039AA92EAC5824C93746AFD3586A5EF" ma:contentTypeVersion="69" ma:contentTypeDescription="" ma:contentTypeScope="" ma:versionID="fab8e0d58010e3ff5dbe14821a04ea9a">
  <xsd:schema xmlns:xsd="http://www.w3.org/2001/XMLSchema" xmlns:xs="http://www.w3.org/2001/XMLSchema" xmlns:p="http://schemas.microsoft.com/office/2006/metadata/properties" xmlns:ns2="c6582011-44c5-4868-b48f-44f2105dd940" xmlns:ns3="48c3dca6-f126-4aad-8063-ee11cedb4265" targetNamespace="http://schemas.microsoft.com/office/2006/metadata/properties" ma:root="true" ma:fieldsID="0001cc65edb27c629383c9f8c436cbed" ns2:_="" ns3:_="">
    <xsd:import namespace="c6582011-44c5-4868-b48f-44f2105dd940"/>
    <xsd:import namespace="48c3dca6-f126-4aad-8063-ee11cedb4265"/>
    <xsd:element name="properties">
      <xsd:complexType>
        <xsd:sequence>
          <xsd:element name="documentManagement">
            <xsd:complexType>
              <xsd:all>
                <xsd:element ref="ns2:DocTitle" minOccurs="0"/>
                <xsd:element ref="ns2:DocDescription"/>
                <xsd:element ref="ns3:Owner" minOccurs="0"/>
                <xsd:element ref="ns2:Permission" minOccurs="0"/>
                <xsd:element ref="ns3:Access" minOccurs="0"/>
                <xsd:element ref="ns3:Sales_x0020_Sharing" minOccurs="0"/>
                <xsd:element ref="ns3:FeaturedParterPortal" minOccurs="0"/>
                <xsd:element ref="ns2:PressQuality" minOccurs="0"/>
                <xsd:element ref="ns2:publish1" minOccurs="0"/>
                <xsd:element ref="ns2:Market" minOccurs="0"/>
                <xsd:element ref="ns2:o13df6676d234002a27830658dc66f01" minOccurs="0"/>
                <xsd:element ref="ns2:heaf01f0ebfe49c09572731889907e20" minOccurs="0"/>
                <xsd:element ref="ns2:ha2c417d2bd04f979a58fd1654df3abf" minOccurs="0"/>
                <xsd:element ref="ns2:TaxCatchAll" minOccurs="0"/>
                <xsd:element ref="ns2:TaxCatchAllLabel" minOccurs="0"/>
                <xsd:element ref="ns2:DocPrefix" minOccurs="0"/>
                <xsd:element ref="ns2:TaxKeywordTaxHTField" minOccurs="0"/>
                <xsd:element ref="ns3:OldTitle" minOccurs="0"/>
                <xsd:element ref="ns2:Year" minOccurs="0"/>
                <xsd:element ref="ns2:supplier" minOccurs="0"/>
                <xsd:element ref="ns2:Solution" minOccurs="0"/>
                <xsd:element ref="ns2:Region" minOccurs="0"/>
                <xsd:element ref="ns3:Image" minOccurs="0"/>
                <xsd:element ref="ns2:Audience1" minOccurs="0"/>
                <xsd:element ref="ns2:UseCase" minOccurs="0"/>
                <xsd:element ref="ns3:DateModifi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582011-44c5-4868-b48f-44f2105dd940" elementFormDefault="qualified">
    <xsd:import namespace="http://schemas.microsoft.com/office/2006/documentManagement/types"/>
    <xsd:import namespace="http://schemas.microsoft.com/office/infopath/2007/PartnerControls"/>
    <xsd:element name="DocTitle" ma:index="1" nillable="true" ma:displayName="DocTitle" ma:hidden="true" ma:internalName="DocTitle" ma:readOnly="false">
      <xsd:simpleType>
        <xsd:restriction base="dms:Text">
          <xsd:maxLength value="255"/>
        </xsd:restriction>
      </xsd:simpleType>
    </xsd:element>
    <xsd:element name="DocDescription" ma:index="2" ma:displayName="DocDescription" ma:internalName="DocDescription" ma:readOnly="false">
      <xsd:simpleType>
        <xsd:restriction base="dms:Note">
          <xsd:maxLength value="255"/>
        </xsd:restriction>
      </xsd:simpleType>
    </xsd:element>
    <xsd:element name="Permission" ma:index="7" nillable="true" ma:displayName="Permission" ma:internalName="Permission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arketing IL Group"/>
                    <xsd:enumeration value="Employees (All Active Directory)"/>
                    <xsd:enumeration value="Partners"/>
                  </xsd:restriction>
                </xsd:simpleType>
              </xsd:element>
            </xsd:sequence>
          </xsd:extension>
        </xsd:complexContent>
      </xsd:complexType>
    </xsd:element>
    <xsd:element name="PressQuality" ma:index="11" nillable="true" ma:displayName="PressQuality" ma:format="Dropdown" ma:hidden="true" ma:internalName="PressQuality" ma:readOnly="false">
      <xsd:simpleType>
        <xsd:restriction base="dms:Choice">
          <xsd:enumeration value="Yes"/>
          <xsd:enumeration value="No"/>
        </xsd:restriction>
      </xsd:simpleType>
    </xsd:element>
    <xsd:element name="publish1" ma:index="12" nillable="true" ma:displayName="Publish" ma:default="No" ma:format="RadioButtons" ma:hidden="true" ma:internalName="publish1" ma:readOnly="false">
      <xsd:simpleType>
        <xsd:restriction base="dms:Choice">
          <xsd:enumeration value="Yes"/>
          <xsd:enumeration value="No"/>
        </xsd:restriction>
      </xsd:simpleType>
    </xsd:element>
    <xsd:element name="Market" ma:index="15" nillable="true" ma:displayName="Market" ma:hidden="true" ma:internalName="Market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eneral"/>
                    <xsd:enumeration value="Mobile"/>
                    <xsd:enumeration value="Fixed"/>
                    <xsd:enumeration value="Enterprise"/>
                    <xsd:enumeration value="Data Centers/Cloud"/>
                    <xsd:enumeration value="SP Intro-Pack"/>
                    <xsd:enumeration value="Ent. Intro-Pack"/>
                    <xsd:enumeration value="Partner Welcome Kit"/>
                  </xsd:restriction>
                </xsd:simpleType>
              </xsd:element>
            </xsd:sequence>
          </xsd:extension>
        </xsd:complexContent>
      </xsd:complexType>
    </xsd:element>
    <xsd:element name="o13df6676d234002a27830658dc66f01" ma:index="18" nillable="true" ma:taxonomy="true" ma:internalName="o13df6676d234002a27830658dc66f01" ma:taxonomyFieldName="Campaign" ma:displayName="Campaign" ma:readOnly="false" ma:default="" ma:fieldId="{813df667-6d23-4002-a278-30658dc66f01}" ma:taxonomyMulti="true" ma:sspId="2aea5be9-ef10-4ab9-a69a-fef1120c6720" ma:termSetId="8c96e230-9881-49ef-9f5d-4b575b7f79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eaf01f0ebfe49c09572731889907e20" ma:index="19" nillable="true" ma:taxonomy="true" ma:internalName="heaf01f0ebfe49c09572731889907e20" ma:taxonomyFieldName="Product" ma:displayName="Product" ma:readOnly="false" ma:fieldId="{1eaf01f0-ebfe-49c0-9572-731889907e20}" ma:taxonomyMulti="true" ma:sspId="2aea5be9-ef10-4ab9-a69a-fef1120c6720" ma:termSetId="c32e5cd6-be86-4c3c-ab0e-f4fbb94e310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a2c417d2bd04f979a58fd1654df3abf" ma:index="21" nillable="true" ma:taxonomy="true" ma:internalName="ha2c417d2bd04f979a58fd1654df3abf" ma:taxonomyFieldName="Event1" ma:displayName="Event" ma:readOnly="false" ma:fieldId="{1a2c417d-2bd0-4f97-9a58-fd1654df3abf}" ma:taxonomyMulti="true" ma:sspId="2aea5be9-ef10-4ab9-a69a-fef1120c6720" ma:termSetId="7fb8000f-2181-417f-ad30-4612a27d21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3" nillable="true" ma:displayName="Taxonomy Catch All Column" ma:description="" ma:hidden="true" ma:list="{499186bd-a02c-4274-abde-aa086f2ca399}" ma:internalName="TaxCatchAll" ma:readOnly="false" ma:showField="CatchAllData" ma:web="c6582011-44c5-4868-b48f-44f2105dd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description="" ma:hidden="true" ma:list="{499186bd-a02c-4274-abde-aa086f2ca399}" ma:internalName="TaxCatchAllLabel" ma:readOnly="true" ma:showField="CatchAllDataLabel" ma:web="c6582011-44c5-4868-b48f-44f2105dd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Prefix" ma:index="25" nillable="true" ma:displayName="DocPrefix" ma:hidden="true" ma:internalName="DocPrefix" ma:readOnly="false">
      <xsd:simpleType>
        <xsd:restriction base="dms:Text">
          <xsd:maxLength value="255"/>
        </xsd:restriction>
      </xsd:simpleType>
    </xsd:element>
    <xsd:element name="TaxKeywordTaxHTField" ma:index="26" nillable="true" ma:taxonomy="true" ma:internalName="TaxKeywordTaxHTField" ma:taxonomyFieldName="TaxKeyword" ma:displayName="Enterprise Keywords" ma:readOnly="false" ma:fieldId="{23f27201-bee3-471e-b2e7-b64fd8b7ca38}" ma:taxonomyMulti="true" ma:sspId="2aea5be9-ef10-4ab9-a69a-fef1120c672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Year" ma:index="29" nillable="true" ma:displayName="Year" ma:format="Dropdown" ma:hidden="true" ma:internalName="Year" ma:readOnly="false">
      <xsd:simpleType>
        <xsd:restriction base="dms:Choice">
          <xsd:enumeration value="All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supplier" ma:index="31" nillable="true" ma:displayName="Supplier" ma:format="Dropdown" ma:hidden="true" ma:internalName="supplier" ma:readOnly="false">
      <xsd:simpleType>
        <xsd:restriction base="dms:Choice">
          <xsd:enumeration value="Paz Baum"/>
          <xsd:enumeration value="Racheli Bilenko"/>
          <xsd:enumeration value="Idit Manes"/>
          <xsd:enumeration value="Guy Ruskin"/>
          <xsd:enumeration value="Shimi Itach"/>
          <xsd:enumeration value="David Garb"/>
          <xsd:enumeration value="Finn Partners"/>
          <xsd:enumeration value="Liat Dessau"/>
          <xsd:enumeration value="Gadi Yona"/>
          <xsd:enumeration value="Shirlee Chen"/>
          <xsd:enumeration value="Itamar Marziano"/>
          <xsd:enumeration value="Informa"/>
          <xsd:enumeration value="Inter-Dev"/>
          <xsd:enumeration value="Clutch Studio"/>
          <xsd:enumeration value="JBS"/>
          <xsd:enumeration value="Nine Design"/>
          <xsd:enumeration value="Sandra Trautman"/>
          <xsd:enumeration value="None"/>
        </xsd:restriction>
      </xsd:simpleType>
    </xsd:element>
    <xsd:element name="Solution" ma:index="32" nillable="true" ma:displayName="Solution" ma:hidden="true" ma:internalName="Solution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"/>
                    <xsd:enumeration value="Security"/>
                    <xsd:enumeration value="Reporting and Analytics"/>
                    <xsd:enumeration value="Traffic Management"/>
                    <xsd:enumeration value="Policy Control and Charging"/>
                    <xsd:enumeration value="Service Enablement"/>
                    <xsd:enumeration value="Cloud Access Optimization"/>
                  </xsd:restriction>
                </xsd:simpleType>
              </xsd:element>
            </xsd:sequence>
          </xsd:extension>
        </xsd:complexContent>
      </xsd:complexType>
    </xsd:element>
    <xsd:element name="Region" ma:index="33" nillable="true" ma:displayName="Region" ma:hidden="true" ma:internalName="Region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"/>
                    <xsd:enumeration value="Americas"/>
                    <xsd:enumeration value="EMEA"/>
                    <xsd:enumeration value="APAC"/>
                    <xsd:enumeration value="LATAM"/>
                    <xsd:enumeration value="1"/>
                  </xsd:restriction>
                </xsd:simpleType>
              </xsd:element>
            </xsd:sequence>
          </xsd:extension>
        </xsd:complexContent>
      </xsd:complexType>
    </xsd:element>
    <xsd:element name="Audience1" ma:index="35" nillable="true" ma:displayName="Audience" ma:hidden="true" ma:internalName="Audience1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"/>
                    <xsd:enumeration value="Allot Internal"/>
                    <xsd:enumeration value="Sales"/>
                    <xsd:enumeration value="Pre-sales"/>
                    <xsd:enumeration value="Channels"/>
                    <xsd:enumeration value="Customers"/>
                  </xsd:restriction>
                </xsd:simpleType>
              </xsd:element>
            </xsd:sequence>
          </xsd:extension>
        </xsd:complexContent>
      </xsd:complexType>
    </xsd:element>
    <xsd:element name="UseCase" ma:index="36" nillable="true" ma:displayName="UseCase" ma:hidden="true" ma:internalName="UseCas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eneral"/>
                    <xsd:enumeration value="SP Analytics"/>
                    <xsd:enumeration value="SP Traffic Management and Optimization"/>
                    <xsd:enumeration value="SP Security"/>
                    <xsd:enumeration value="SP Policy Control and Charging"/>
                    <xsd:enumeration value="SP Digital Lifestyle Services"/>
                    <xsd:enumeration value="Enterprise Analytics"/>
                    <xsd:enumeration value="Enterprise Traffic Management and Optimization"/>
                    <xsd:enumeration value="Enterprise Cloud/Data Center"/>
                    <xsd:enumeration value="Enterprise Security"/>
                    <xsd:enumeration value="Enterprise WiFi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3dca6-f126-4aad-8063-ee11cedb4265" elementFormDefault="qualified">
    <xsd:import namespace="http://schemas.microsoft.com/office/2006/documentManagement/types"/>
    <xsd:import namespace="http://schemas.microsoft.com/office/infopath/2007/PartnerControls"/>
    <xsd:element name="Owner" ma:index="3" nillable="true" ma:displayName="Owner" ma:list="UserInfo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cess" ma:index="8" nillable="true" ma:displayName="Access" ma:description="Extra emphasis for documents that are NOT to be shared outside Allot" ma:format="RadioButtons" ma:internalName="Access">
      <xsd:simpleType>
        <xsd:restriction base="dms:Choice">
          <xsd:enumeration value="INTERNAL USE ONLY"/>
          <xsd:enumeration value="Public"/>
          <xsd:enumeration value="SF Registered Prospects"/>
        </xsd:restriction>
      </xsd:simpleType>
    </xsd:element>
    <xsd:element name="Sales_x0020_Sharing" ma:index="9" nillable="true" ma:displayName="Sales Sharing" ma:default="0" ma:internalName="Sales_x0020_Sharing">
      <xsd:simpleType>
        <xsd:restriction base="dms:Boolean"/>
      </xsd:simpleType>
    </xsd:element>
    <xsd:element name="FeaturedParterPortal" ma:index="10" nillable="true" ma:displayName="FeaturedPartnerPortal" ma:default="0" ma:description="Check in case document should also appear in Partners Portal" ma:internalName="FeaturedParterPortal">
      <xsd:simpleType>
        <xsd:restriction base="dms:Boolean"/>
      </xsd:simpleType>
    </xsd:element>
    <xsd:element name="OldTitle" ma:index="28" nillable="true" ma:displayName="OldTitle" ma:hidden="true" ma:internalName="OldTitle" ma:readOnly="false">
      <xsd:simpleType>
        <xsd:restriction base="dms:Text">
          <xsd:maxLength value="255"/>
        </xsd:restriction>
      </xsd:simpleType>
    </xsd:element>
    <xsd:element name="Image" ma:index="34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ateModified" ma:index="38" nillable="true" ma:displayName="Last Modified Date" ma:format="DateOnly" ma:internalName="DateModifi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Old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Prefix xmlns="c6582011-44c5-4868-b48f-44f2105dd940" xsi:nil="true"/>
    <supplier xmlns="c6582011-44c5-4868-b48f-44f2105dd940" xsi:nil="true"/>
    <Market xmlns="c6582011-44c5-4868-b48f-44f2105dd940"/>
    <Region xmlns="c6582011-44c5-4868-b48f-44f2105dd940"/>
    <o13df6676d234002a27830658dc66f01 xmlns="c6582011-44c5-4868-b48f-44f2105dd940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 Resources</TermName>
          <TermId xmlns="http://schemas.microsoft.com/office/infopath/2007/PartnerControls">0e7230d6-2b15-46b5-854e-b13e0b839ec5</TermId>
        </TermInfo>
      </Terms>
    </o13df6676d234002a27830658dc66f01>
    <heaf01f0ebfe49c09572731889907e20 xmlns="c6582011-44c5-4868-b48f-44f2105dd940">
      <Terms xmlns="http://schemas.microsoft.com/office/infopath/2007/PartnerControls"/>
    </heaf01f0ebfe49c09572731889907e20>
    <TaxKeywordTaxHTField xmlns="c6582011-44c5-4868-b48f-44f2105dd940">
      <Terms xmlns="http://schemas.microsoft.com/office/infopath/2007/PartnerControls"/>
    </TaxKeywordTaxHTField>
    <Sales_x0020_Sharing xmlns="48c3dca6-f126-4aad-8063-ee11cedb4265">false</Sales_x0020_Sharing>
    <Access xmlns="48c3dca6-f126-4aad-8063-ee11cedb4265">Public</Access>
    <publish1 xmlns="c6582011-44c5-4868-b48f-44f2105dd940">No</publish1>
    <Permission xmlns="c6582011-44c5-4868-b48f-44f2105dd940">
      <Value>Employees (All Active Directory)</Value>
    </Permission>
    <Image xmlns="48c3dca6-f126-4aad-8063-ee11cedb4265">
      <Url xsi:nil="true"/>
      <Description xsi:nil="true"/>
    </Image>
    <Owner xmlns="48c3dca6-f126-4aad-8063-ee11cedb4265">
      <UserInfo>
        <DisplayName>Sharon Scharf</DisplayName>
        <AccountId>149</AccountId>
        <AccountType/>
      </UserInfo>
    </Owner>
    <FeaturedParterPortal xmlns="48c3dca6-f126-4aad-8063-ee11cedb4265">false</FeaturedParterPortal>
    <DocTitle xmlns="c6582011-44c5-4868-b48f-44f2105dd940" xsi:nil="true"/>
    <UseCase xmlns="c6582011-44c5-4868-b48f-44f2105dd940"/>
    <Solution xmlns="c6582011-44c5-4868-b48f-44f2105dd940"/>
    <Audience1 xmlns="c6582011-44c5-4868-b48f-44f2105dd940"/>
    <DateModified xmlns="48c3dca6-f126-4aad-8063-ee11cedb4265">2019-08-04T21:00:00+00:00</DateModified>
    <Year xmlns="c6582011-44c5-4868-b48f-44f2105dd940" xsi:nil="true"/>
    <PressQuality xmlns="c6582011-44c5-4868-b48f-44f2105dd940" xsi:nil="true"/>
    <OldTitle xmlns="48c3dca6-f126-4aad-8063-ee11cedb4265" xsi:nil="true"/>
    <DocDescription xmlns="c6582011-44c5-4868-b48f-44f2105dd940">PowerPoint template for Allot branded presentations </DocDescription>
    <TaxCatchAll xmlns="c6582011-44c5-4868-b48f-44f2105dd940"/>
    <ha2c417d2bd04f979a58fd1654df3abf xmlns="c6582011-44c5-4868-b48f-44f2105dd940">
      <Terms xmlns="http://schemas.microsoft.com/office/infopath/2007/PartnerControls"/>
    </ha2c417d2bd04f979a58fd1654df3ab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FCFE68-1EBF-4BEE-8B23-95DF055502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582011-44c5-4868-b48f-44f2105dd940"/>
    <ds:schemaRef ds:uri="48c3dca6-f126-4aad-8063-ee11cedb42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37FA8D-FBFC-4C30-B4B9-95197057F219}">
  <ds:schemaRefs>
    <ds:schemaRef ds:uri="http://purl.org/dc/dcmitype/"/>
    <ds:schemaRef ds:uri="http://schemas.microsoft.com/office/2006/documentManagement/types"/>
    <ds:schemaRef ds:uri="48c3dca6-f126-4aad-8063-ee11cedb4265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c6582011-44c5-4868-b48f-44f2105dd940"/>
  </ds:schemaRefs>
</ds:datastoreItem>
</file>

<file path=customXml/itemProps3.xml><?xml version="1.0" encoding="utf-8"?>
<ds:datastoreItem xmlns:ds="http://schemas.openxmlformats.org/officeDocument/2006/customXml" ds:itemID="{EE5F02E5-7519-4EA2-B9D5-71F3A7FAC3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16129</TotalTime>
  <Words>4678</Words>
  <Application>Microsoft Office PowerPoint</Application>
  <PresentationFormat>Widescreen</PresentationFormat>
  <Paragraphs>683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Aptos Narrow</vt:lpstr>
      <vt:lpstr>Arial</vt:lpstr>
      <vt:lpstr>Calibri</vt:lpstr>
      <vt:lpstr>Calibri Light</vt:lpstr>
      <vt:lpstr>Cambria Math</vt:lpstr>
      <vt:lpstr>Courier New</vt:lpstr>
      <vt:lpstr>Lato Light</vt:lpstr>
      <vt:lpstr>Times New Roman</vt:lpstr>
      <vt:lpstr>Main</vt:lpstr>
      <vt:lpstr>PowerPoint Presentation</vt:lpstr>
      <vt:lpstr>PowerPoint Presentation</vt:lpstr>
      <vt:lpstr>What is quantum mechanics?</vt:lpstr>
      <vt:lpstr>What does quantum mechanics say? </vt:lpstr>
      <vt:lpstr>What else does quantum mechanics say? </vt:lpstr>
      <vt:lpstr>What is a quantum computer?</vt:lpstr>
      <vt:lpstr>But - what are qubits made of?</vt:lpstr>
      <vt:lpstr>Why can QCs be faster that classical computers?</vt:lpstr>
      <vt:lpstr>Some quantum gates (note - must be reversible!)</vt:lpstr>
      <vt:lpstr>Is this a WOW now?</vt:lpstr>
      <vt:lpstr>What can we do with a quantum computer? </vt:lpstr>
      <vt:lpstr>What else can we do with a quantum computer? </vt:lpstr>
      <vt:lpstr>Two arcane mathematical problems</vt:lpstr>
      <vt:lpstr>How does Shor’s factorization algorithm work?</vt:lpstr>
      <vt:lpstr>Why do we care?</vt:lpstr>
      <vt:lpstr>1-way problems</vt:lpstr>
      <vt:lpstr>NISQ</vt:lpstr>
      <vt:lpstr>QKD and PQC</vt:lpstr>
      <vt:lpstr>QKD - fight QM with QM</vt:lpstr>
      <vt:lpstr>QKD exploiting entanglement</vt:lpstr>
      <vt:lpstr>BB84 (exploiting collapsing of the wavefunction)</vt:lpstr>
      <vt:lpstr>Why does BB84 work?</vt:lpstr>
      <vt:lpstr>QKD pros and cons</vt:lpstr>
      <vt:lpstr>PQC</vt:lpstr>
      <vt:lpstr>PQC pros and cons</vt:lpstr>
      <vt:lpstr>NIST PQC standards</vt:lpstr>
      <vt:lpstr>Lattice problems</vt:lpstr>
      <vt:lpstr>Learning with Errors (LWE)</vt:lpstr>
      <vt:lpstr>LWE example (1)</vt:lpstr>
      <vt:lpstr>LWE example (2)</vt:lpstr>
      <vt:lpstr>Hybrid KEMs</vt:lpstr>
      <vt:lpstr>Long TLS</vt:lpstr>
      <vt:lpstr>PQC digital signature mechanisms</vt:lpstr>
      <vt:lpstr>Comparison of legacy and PQC DSAs</vt:lpstr>
      <vt:lpstr>Lamport’s hash</vt:lpstr>
      <vt:lpstr>Combining QKD and PQC</vt:lpstr>
      <vt:lpstr>Future directions</vt:lpstr>
      <vt:lpstr>Take-aways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Allot Brand &amp; Theme Guidelines - PPT template</dc:title>
  <dc:creator>Sagit Zaguri Blanc</dc:creator>
  <cp:lastModifiedBy>Yaakov Stein</cp:lastModifiedBy>
  <cp:revision>421</cp:revision>
  <cp:lastPrinted>2025-01-14T14:18:25Z</cp:lastPrinted>
  <dcterms:created xsi:type="dcterms:W3CDTF">2020-02-27T08:22:37Z</dcterms:created>
  <dcterms:modified xsi:type="dcterms:W3CDTF">2025-09-10T13:08:12Z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5569565</vt:lpwstr>
  </property>
  <property fmtid="{D5CDD505-2E9C-101B-9397-08002B2CF9AE}" pid="3" name="NXPowerLiteSettings">
    <vt:lpwstr>F98007B004F000</vt:lpwstr>
  </property>
  <property fmtid="{D5CDD505-2E9C-101B-9397-08002B2CF9AE}" pid="4" name="NXPowerLiteVersion">
    <vt:lpwstr>D7.0.6</vt:lpwstr>
  </property>
  <property fmtid="{D5CDD505-2E9C-101B-9397-08002B2CF9AE}" pid="5" name="TaxKeyword">
    <vt:lpwstr/>
  </property>
  <property fmtid="{D5CDD505-2E9C-101B-9397-08002B2CF9AE}" pid="6" name="ContentTypeId">
    <vt:lpwstr>0x01010072F0D238C31E794C84FE57471DA5823F15009039AA92EAC5824C93746AFD3586A5EF</vt:lpwstr>
  </property>
  <property fmtid="{D5CDD505-2E9C-101B-9397-08002B2CF9AE}" pid="7" name="Event1">
    <vt:lpwstr/>
  </property>
  <property fmtid="{D5CDD505-2E9C-101B-9397-08002B2CF9AE}" pid="8" name="Campaign">
    <vt:lpwstr>1411;#Marketing Resources|0e7230d6-2b15-46b5-854e-b13e0b839ec5</vt:lpwstr>
  </property>
  <property fmtid="{D5CDD505-2E9C-101B-9397-08002B2CF9AE}" pid="9" name="SharedWithUsers">
    <vt:lpwstr>610;#Inbar Levy</vt:lpwstr>
  </property>
  <property fmtid="{D5CDD505-2E9C-101B-9397-08002B2CF9AE}" pid="10" name="Product">
    <vt:lpwstr/>
  </property>
</Properties>
</file>