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4"/>
  </p:notesMasterIdLst>
  <p:handoutMasterIdLst>
    <p:handoutMasterId r:id="rId25"/>
  </p:handoutMasterIdLst>
  <p:sldIdLst>
    <p:sldId id="275" r:id="rId2"/>
    <p:sldId id="294" r:id="rId3"/>
    <p:sldId id="296" r:id="rId4"/>
    <p:sldId id="293" r:id="rId5"/>
    <p:sldId id="295" r:id="rId6"/>
    <p:sldId id="279" r:id="rId7"/>
    <p:sldId id="291" r:id="rId8"/>
    <p:sldId id="281" r:id="rId9"/>
    <p:sldId id="292" r:id="rId10"/>
    <p:sldId id="285" r:id="rId11"/>
    <p:sldId id="288" r:id="rId12"/>
    <p:sldId id="286" r:id="rId13"/>
    <p:sldId id="287" r:id="rId14"/>
    <p:sldId id="282" r:id="rId15"/>
    <p:sldId id="284" r:id="rId16"/>
    <p:sldId id="299" r:id="rId17"/>
    <p:sldId id="283" r:id="rId18"/>
    <p:sldId id="300" r:id="rId19"/>
    <p:sldId id="289" r:id="rId20"/>
    <p:sldId id="301" r:id="rId21"/>
    <p:sldId id="298" r:id="rId22"/>
    <p:sldId id="271" r:id="rId23"/>
  </p:sldIdLst>
  <p:sldSz cx="9144000" cy="6858000" type="screen4x3"/>
  <p:notesSz cx="6662738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47">
          <p15:clr>
            <a:srgbClr val="A4A3A4"/>
          </p15:clr>
        </p15:guide>
        <p15:guide id="2" orient="horz" pos="3178">
          <p15:clr>
            <a:srgbClr val="A4A3A4"/>
          </p15:clr>
        </p15:guide>
        <p15:guide id="3" orient="horz" pos="4224">
          <p15:clr>
            <a:srgbClr val="A4A3A4"/>
          </p15:clr>
        </p15:guide>
        <p15:guide id="4" orient="horz" pos="2688">
          <p15:clr>
            <a:srgbClr val="A4A3A4"/>
          </p15:clr>
        </p15:guide>
        <p15:guide id="5" pos="487">
          <p15:clr>
            <a:srgbClr val="A4A3A4"/>
          </p15:clr>
        </p15:guide>
        <p15:guide id="6" pos="2757">
          <p15:clr>
            <a:srgbClr val="A4A3A4"/>
          </p15:clr>
        </p15:guide>
        <p15:guide id="7" pos="480">
          <p15:clr>
            <a:srgbClr val="A4A3A4"/>
          </p15:clr>
        </p15:guide>
        <p15:guide id="8" orient="horz" pos="972">
          <p15:clr>
            <a:srgbClr val="A4A3A4"/>
          </p15:clr>
        </p15:guide>
        <p15:guide id="9" pos="562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6">
          <p15:clr>
            <a:srgbClr val="A4A3A4"/>
          </p15:clr>
        </p15:guide>
        <p15:guide id="2" pos="2098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98A1"/>
    <a:srgbClr val="F29400"/>
    <a:srgbClr val="0D0D0D"/>
    <a:srgbClr val="E2001A"/>
    <a:srgbClr val="044ABC"/>
    <a:srgbClr val="572381"/>
    <a:srgbClr val="C9D200"/>
    <a:srgbClr val="ED1C24"/>
    <a:srgbClr val="00C8D2"/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21E4AEA4-8DFA-4A89-87EB-49C32662AFE0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00" autoAdjust="0"/>
    <p:restoredTop sz="95946" autoAdjust="0"/>
  </p:normalViewPr>
  <p:slideViewPr>
    <p:cSldViewPr snapToGrid="0">
      <p:cViewPr varScale="1">
        <p:scale>
          <a:sx n="78" d="100"/>
          <a:sy n="78" d="100"/>
        </p:scale>
        <p:origin x="1392" y="96"/>
      </p:cViewPr>
      <p:guideLst>
        <p:guide orient="horz" pos="2147"/>
        <p:guide orient="horz" pos="3178"/>
        <p:guide orient="horz" pos="4224"/>
        <p:guide orient="horz" pos="2688"/>
        <p:guide pos="487"/>
        <p:guide pos="2757"/>
        <p:guide pos="480"/>
        <p:guide orient="horz" pos="972"/>
        <p:guide pos="562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00" d="100"/>
        <a:sy n="100" d="100"/>
      </p:scale>
      <p:origin x="0" y="-4104"/>
    </p:cViewPr>
  </p:sorterViewPr>
  <p:notesViewPr>
    <p:cSldViewPr snapToGrid="0">
      <p:cViewPr varScale="1">
        <p:scale>
          <a:sx n="73" d="100"/>
          <a:sy n="73" d="100"/>
        </p:scale>
        <p:origin x="-2226" y="-96"/>
      </p:cViewPr>
      <p:guideLst>
        <p:guide orient="horz" pos="3126"/>
        <p:guide pos="209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7186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774010" y="0"/>
            <a:ext cx="2887186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049F6FB-C1AE-4F7C-9894-D0E479E8CDEA}" type="datetimeFigureOut">
              <a:rPr lang="en-US" smtClean="0"/>
              <a:pPr/>
              <a:t>12/03/2015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887186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774010" y="9428583"/>
            <a:ext cx="2887186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981F6E6-D61E-48D4-8F53-C581DC6C6F0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935769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7186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774010" y="0"/>
            <a:ext cx="2887186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F0906E6-73B2-498B-A373-7CF3B6EEB8E6}" type="datetimeFigureOut">
              <a:rPr lang="en-US" smtClean="0"/>
              <a:pPr/>
              <a:t>12/03/2015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850900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66274" y="4715153"/>
            <a:ext cx="5330190" cy="44669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887186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774010" y="9428583"/>
            <a:ext cx="2887186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60D4517-96C9-4380-A28E-A9EE7E734D7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67685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Head ">
    <p:bg>
      <p:bgPr>
        <a:solidFill>
          <a:srgbClr val="0D0D0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Freeform 5"/>
          <p:cNvSpPr>
            <a:spLocks/>
          </p:cNvSpPr>
          <p:nvPr userDrawn="1"/>
        </p:nvSpPr>
        <p:spPr bwMode="auto">
          <a:xfrm>
            <a:off x="510989" y="561494"/>
            <a:ext cx="7028329" cy="4926141"/>
          </a:xfrm>
          <a:custGeom>
            <a:avLst/>
            <a:gdLst/>
            <a:ahLst/>
            <a:cxnLst>
              <a:cxn ang="0">
                <a:pos x="4567" y="2765"/>
              </a:cxn>
              <a:cxn ang="0">
                <a:pos x="4562" y="2812"/>
              </a:cxn>
              <a:cxn ang="0">
                <a:pos x="4547" y="2858"/>
              </a:cxn>
              <a:cxn ang="0">
                <a:pos x="4526" y="2900"/>
              </a:cxn>
              <a:cxn ang="0">
                <a:pos x="4497" y="2937"/>
              </a:cxn>
              <a:cxn ang="0">
                <a:pos x="4461" y="2968"/>
              </a:cxn>
              <a:cxn ang="0">
                <a:pos x="4421" y="2991"/>
              </a:cxn>
              <a:cxn ang="0">
                <a:pos x="4375" y="3007"/>
              </a:cxn>
              <a:cxn ang="0">
                <a:pos x="4328" y="3015"/>
              </a:cxn>
              <a:cxn ang="0">
                <a:pos x="239" y="3201"/>
              </a:cxn>
              <a:cxn ang="0">
                <a:pos x="192" y="3199"/>
              </a:cxn>
              <a:cxn ang="0">
                <a:pos x="146" y="3186"/>
              </a:cxn>
              <a:cxn ang="0">
                <a:pos x="106" y="3167"/>
              </a:cxn>
              <a:cxn ang="0">
                <a:pos x="70" y="3139"/>
              </a:cxn>
              <a:cxn ang="0">
                <a:pos x="41" y="3105"/>
              </a:cxn>
              <a:cxn ang="0">
                <a:pos x="20" y="3064"/>
              </a:cxn>
              <a:cxn ang="0">
                <a:pos x="5" y="3020"/>
              </a:cxn>
              <a:cxn ang="0">
                <a:pos x="0" y="2973"/>
              </a:cxn>
              <a:cxn ang="0">
                <a:pos x="0" y="231"/>
              </a:cxn>
              <a:cxn ang="0">
                <a:pos x="5" y="184"/>
              </a:cxn>
              <a:cxn ang="0">
                <a:pos x="20" y="140"/>
              </a:cxn>
              <a:cxn ang="0">
                <a:pos x="41" y="99"/>
              </a:cxn>
              <a:cxn ang="0">
                <a:pos x="70" y="65"/>
              </a:cxn>
              <a:cxn ang="0">
                <a:pos x="106" y="36"/>
              </a:cxn>
              <a:cxn ang="0">
                <a:pos x="146" y="16"/>
              </a:cxn>
              <a:cxn ang="0">
                <a:pos x="192" y="3"/>
              </a:cxn>
              <a:cxn ang="0">
                <a:pos x="239" y="0"/>
              </a:cxn>
              <a:cxn ang="0">
                <a:pos x="4328" y="140"/>
              </a:cxn>
              <a:cxn ang="0">
                <a:pos x="4375" y="146"/>
              </a:cxn>
              <a:cxn ang="0">
                <a:pos x="4421" y="163"/>
              </a:cxn>
              <a:cxn ang="0">
                <a:pos x="4461" y="185"/>
              </a:cxn>
              <a:cxn ang="0">
                <a:pos x="4497" y="216"/>
              </a:cxn>
              <a:cxn ang="0">
                <a:pos x="4526" y="252"/>
              </a:cxn>
              <a:cxn ang="0">
                <a:pos x="4547" y="294"/>
              </a:cxn>
              <a:cxn ang="0">
                <a:pos x="4562" y="340"/>
              </a:cxn>
              <a:cxn ang="0">
                <a:pos x="4567" y="387"/>
              </a:cxn>
            </a:cxnLst>
            <a:rect l="0" t="0" r="r" b="b"/>
            <a:pathLst>
              <a:path w="4567" h="3201">
                <a:moveTo>
                  <a:pt x="4567" y="2765"/>
                </a:moveTo>
                <a:lnTo>
                  <a:pt x="4567" y="2765"/>
                </a:lnTo>
                <a:lnTo>
                  <a:pt x="4565" y="2789"/>
                </a:lnTo>
                <a:lnTo>
                  <a:pt x="4562" y="2812"/>
                </a:lnTo>
                <a:lnTo>
                  <a:pt x="4556" y="2837"/>
                </a:lnTo>
                <a:lnTo>
                  <a:pt x="4547" y="2858"/>
                </a:lnTo>
                <a:lnTo>
                  <a:pt x="4538" y="2880"/>
                </a:lnTo>
                <a:lnTo>
                  <a:pt x="4526" y="2900"/>
                </a:lnTo>
                <a:lnTo>
                  <a:pt x="4512" y="2919"/>
                </a:lnTo>
                <a:lnTo>
                  <a:pt x="4497" y="2937"/>
                </a:lnTo>
                <a:lnTo>
                  <a:pt x="4479" y="2954"/>
                </a:lnTo>
                <a:lnTo>
                  <a:pt x="4461" y="2968"/>
                </a:lnTo>
                <a:lnTo>
                  <a:pt x="4442" y="2981"/>
                </a:lnTo>
                <a:lnTo>
                  <a:pt x="4421" y="2991"/>
                </a:lnTo>
                <a:lnTo>
                  <a:pt x="4398" y="3001"/>
                </a:lnTo>
                <a:lnTo>
                  <a:pt x="4375" y="3007"/>
                </a:lnTo>
                <a:lnTo>
                  <a:pt x="4352" y="3012"/>
                </a:lnTo>
                <a:lnTo>
                  <a:pt x="4328" y="3015"/>
                </a:lnTo>
                <a:lnTo>
                  <a:pt x="239" y="3201"/>
                </a:lnTo>
                <a:lnTo>
                  <a:pt x="239" y="3201"/>
                </a:lnTo>
                <a:lnTo>
                  <a:pt x="215" y="3201"/>
                </a:lnTo>
                <a:lnTo>
                  <a:pt x="192" y="3199"/>
                </a:lnTo>
                <a:lnTo>
                  <a:pt x="169" y="3194"/>
                </a:lnTo>
                <a:lnTo>
                  <a:pt x="146" y="3186"/>
                </a:lnTo>
                <a:lnTo>
                  <a:pt x="125" y="3178"/>
                </a:lnTo>
                <a:lnTo>
                  <a:pt x="106" y="3167"/>
                </a:lnTo>
                <a:lnTo>
                  <a:pt x="88" y="3154"/>
                </a:lnTo>
                <a:lnTo>
                  <a:pt x="70" y="3139"/>
                </a:lnTo>
                <a:lnTo>
                  <a:pt x="55" y="3123"/>
                </a:lnTo>
                <a:lnTo>
                  <a:pt x="41" y="3105"/>
                </a:lnTo>
                <a:lnTo>
                  <a:pt x="29" y="3085"/>
                </a:lnTo>
                <a:lnTo>
                  <a:pt x="20" y="3064"/>
                </a:lnTo>
                <a:lnTo>
                  <a:pt x="11" y="3043"/>
                </a:lnTo>
                <a:lnTo>
                  <a:pt x="5" y="3020"/>
                </a:lnTo>
                <a:lnTo>
                  <a:pt x="2" y="2998"/>
                </a:lnTo>
                <a:lnTo>
                  <a:pt x="0" y="2973"/>
                </a:lnTo>
                <a:lnTo>
                  <a:pt x="0" y="231"/>
                </a:lnTo>
                <a:lnTo>
                  <a:pt x="0" y="231"/>
                </a:lnTo>
                <a:lnTo>
                  <a:pt x="2" y="207"/>
                </a:lnTo>
                <a:lnTo>
                  <a:pt x="5" y="184"/>
                </a:lnTo>
                <a:lnTo>
                  <a:pt x="11" y="161"/>
                </a:lnTo>
                <a:lnTo>
                  <a:pt x="20" y="140"/>
                </a:lnTo>
                <a:lnTo>
                  <a:pt x="29" y="119"/>
                </a:lnTo>
                <a:lnTo>
                  <a:pt x="41" y="99"/>
                </a:lnTo>
                <a:lnTo>
                  <a:pt x="55" y="81"/>
                </a:lnTo>
                <a:lnTo>
                  <a:pt x="70" y="65"/>
                </a:lnTo>
                <a:lnTo>
                  <a:pt x="88" y="50"/>
                </a:lnTo>
                <a:lnTo>
                  <a:pt x="106" y="36"/>
                </a:lnTo>
                <a:lnTo>
                  <a:pt x="125" y="24"/>
                </a:lnTo>
                <a:lnTo>
                  <a:pt x="146" y="16"/>
                </a:lnTo>
                <a:lnTo>
                  <a:pt x="169" y="8"/>
                </a:lnTo>
                <a:lnTo>
                  <a:pt x="192" y="3"/>
                </a:lnTo>
                <a:lnTo>
                  <a:pt x="215" y="0"/>
                </a:lnTo>
                <a:lnTo>
                  <a:pt x="239" y="0"/>
                </a:lnTo>
                <a:lnTo>
                  <a:pt x="4328" y="140"/>
                </a:lnTo>
                <a:lnTo>
                  <a:pt x="4328" y="140"/>
                </a:lnTo>
                <a:lnTo>
                  <a:pt x="4352" y="142"/>
                </a:lnTo>
                <a:lnTo>
                  <a:pt x="4375" y="146"/>
                </a:lnTo>
                <a:lnTo>
                  <a:pt x="4398" y="153"/>
                </a:lnTo>
                <a:lnTo>
                  <a:pt x="4421" y="163"/>
                </a:lnTo>
                <a:lnTo>
                  <a:pt x="4442" y="172"/>
                </a:lnTo>
                <a:lnTo>
                  <a:pt x="4461" y="185"/>
                </a:lnTo>
                <a:lnTo>
                  <a:pt x="4479" y="200"/>
                </a:lnTo>
                <a:lnTo>
                  <a:pt x="4497" y="216"/>
                </a:lnTo>
                <a:lnTo>
                  <a:pt x="4512" y="234"/>
                </a:lnTo>
                <a:lnTo>
                  <a:pt x="4526" y="252"/>
                </a:lnTo>
                <a:lnTo>
                  <a:pt x="4538" y="273"/>
                </a:lnTo>
                <a:lnTo>
                  <a:pt x="4547" y="294"/>
                </a:lnTo>
                <a:lnTo>
                  <a:pt x="4556" y="316"/>
                </a:lnTo>
                <a:lnTo>
                  <a:pt x="4562" y="340"/>
                </a:lnTo>
                <a:lnTo>
                  <a:pt x="4565" y="363"/>
                </a:lnTo>
                <a:lnTo>
                  <a:pt x="4567" y="387"/>
                </a:lnTo>
                <a:lnTo>
                  <a:pt x="4567" y="2765"/>
                </a:lnTo>
                <a:close/>
              </a:path>
            </a:pathLst>
          </a:custGeom>
          <a:gradFill flip="none" rotWithShape="1">
            <a:gsLst>
              <a:gs pos="0">
                <a:schemeClr val="bg1">
                  <a:lumMod val="95000"/>
                  <a:shade val="30000"/>
                  <a:satMod val="115000"/>
                </a:schemeClr>
              </a:gs>
              <a:gs pos="42000">
                <a:schemeClr val="bg1">
                  <a:lumMod val="8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9525">
            <a:noFill/>
            <a:round/>
            <a:headEnd/>
            <a:tailEnd/>
          </a:ln>
          <a:effectLst>
            <a:outerShdw blurRad="317500" dist="203200" dir="2700000" algn="tl" rotWithShape="0">
              <a:prstClr val="black">
                <a:alpha val="74000"/>
              </a:prst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4" name="Freeform 5"/>
          <p:cNvSpPr>
            <a:spLocks/>
          </p:cNvSpPr>
          <p:nvPr userDrawn="1"/>
        </p:nvSpPr>
        <p:spPr bwMode="auto">
          <a:xfrm>
            <a:off x="5082988" y="3563471"/>
            <a:ext cx="3696903" cy="3012970"/>
          </a:xfrm>
          <a:custGeom>
            <a:avLst/>
            <a:gdLst/>
            <a:ahLst/>
            <a:cxnLst>
              <a:cxn ang="0">
                <a:pos x="0" y="1556"/>
              </a:cxn>
              <a:cxn ang="0">
                <a:pos x="4" y="1604"/>
              </a:cxn>
              <a:cxn ang="0">
                <a:pos x="18" y="1650"/>
              </a:cxn>
              <a:cxn ang="0">
                <a:pos x="40" y="1694"/>
              </a:cxn>
              <a:cxn ang="0">
                <a:pos x="70" y="1732"/>
              </a:cxn>
              <a:cxn ang="0">
                <a:pos x="104" y="1766"/>
              </a:cxn>
              <a:cxn ang="0">
                <a:pos x="146" y="1792"/>
              </a:cxn>
              <a:cxn ang="0">
                <a:pos x="190" y="1810"/>
              </a:cxn>
              <a:cxn ang="0">
                <a:pos x="238" y="1820"/>
              </a:cxn>
              <a:cxn ang="0">
                <a:pos x="2474" y="2044"/>
              </a:cxn>
              <a:cxn ang="0">
                <a:pos x="2522" y="2044"/>
              </a:cxn>
              <a:cxn ang="0">
                <a:pos x="2568" y="2034"/>
              </a:cxn>
              <a:cxn ang="0">
                <a:pos x="2608" y="2016"/>
              </a:cxn>
              <a:cxn ang="0">
                <a:pos x="2644" y="1992"/>
              </a:cxn>
              <a:cxn ang="0">
                <a:pos x="2672" y="1958"/>
              </a:cxn>
              <a:cxn ang="0">
                <a:pos x="2694" y="1920"/>
              </a:cxn>
              <a:cxn ang="0">
                <a:pos x="2708" y="1876"/>
              </a:cxn>
              <a:cxn ang="0">
                <a:pos x="2714" y="1828"/>
              </a:cxn>
              <a:cxn ang="0">
                <a:pos x="2714" y="240"/>
              </a:cxn>
              <a:cxn ang="0">
                <a:pos x="2708" y="192"/>
              </a:cxn>
              <a:cxn ang="0">
                <a:pos x="2694" y="148"/>
              </a:cxn>
              <a:cxn ang="0">
                <a:pos x="2672" y="106"/>
              </a:cxn>
              <a:cxn ang="0">
                <a:pos x="2642" y="72"/>
              </a:cxn>
              <a:cxn ang="0">
                <a:pos x="2608" y="42"/>
              </a:cxn>
              <a:cxn ang="0">
                <a:pos x="2566" y="20"/>
              </a:cxn>
              <a:cxn ang="0">
                <a:pos x="2522" y="6"/>
              </a:cxn>
              <a:cxn ang="0">
                <a:pos x="2474" y="0"/>
              </a:cxn>
              <a:cxn ang="0">
                <a:pos x="238" y="0"/>
              </a:cxn>
              <a:cxn ang="0">
                <a:pos x="190" y="6"/>
              </a:cxn>
              <a:cxn ang="0">
                <a:pos x="146" y="20"/>
              </a:cxn>
              <a:cxn ang="0">
                <a:pos x="106" y="42"/>
              </a:cxn>
              <a:cxn ang="0">
                <a:pos x="70" y="72"/>
              </a:cxn>
              <a:cxn ang="0">
                <a:pos x="40" y="106"/>
              </a:cxn>
              <a:cxn ang="0">
                <a:pos x="18" y="148"/>
              </a:cxn>
              <a:cxn ang="0">
                <a:pos x="4" y="192"/>
              </a:cxn>
              <a:cxn ang="0">
                <a:pos x="0" y="240"/>
              </a:cxn>
            </a:cxnLst>
            <a:rect l="0" t="0" r="r" b="b"/>
            <a:pathLst>
              <a:path w="2714" h="2046">
                <a:moveTo>
                  <a:pt x="0" y="1556"/>
                </a:moveTo>
                <a:lnTo>
                  <a:pt x="0" y="1556"/>
                </a:lnTo>
                <a:lnTo>
                  <a:pt x="0" y="1580"/>
                </a:lnTo>
                <a:lnTo>
                  <a:pt x="4" y="1604"/>
                </a:lnTo>
                <a:lnTo>
                  <a:pt x="10" y="1628"/>
                </a:lnTo>
                <a:lnTo>
                  <a:pt x="18" y="1650"/>
                </a:lnTo>
                <a:lnTo>
                  <a:pt x="28" y="1672"/>
                </a:lnTo>
                <a:lnTo>
                  <a:pt x="40" y="1694"/>
                </a:lnTo>
                <a:lnTo>
                  <a:pt x="54" y="1714"/>
                </a:lnTo>
                <a:lnTo>
                  <a:pt x="70" y="1732"/>
                </a:lnTo>
                <a:lnTo>
                  <a:pt x="86" y="1750"/>
                </a:lnTo>
                <a:lnTo>
                  <a:pt x="104" y="1766"/>
                </a:lnTo>
                <a:lnTo>
                  <a:pt x="124" y="1780"/>
                </a:lnTo>
                <a:lnTo>
                  <a:pt x="146" y="1792"/>
                </a:lnTo>
                <a:lnTo>
                  <a:pt x="166" y="1802"/>
                </a:lnTo>
                <a:lnTo>
                  <a:pt x="190" y="1810"/>
                </a:lnTo>
                <a:lnTo>
                  <a:pt x="214" y="1816"/>
                </a:lnTo>
                <a:lnTo>
                  <a:pt x="238" y="1820"/>
                </a:lnTo>
                <a:lnTo>
                  <a:pt x="2474" y="2044"/>
                </a:lnTo>
                <a:lnTo>
                  <a:pt x="2474" y="2044"/>
                </a:lnTo>
                <a:lnTo>
                  <a:pt x="2500" y="2046"/>
                </a:lnTo>
                <a:lnTo>
                  <a:pt x="2522" y="2044"/>
                </a:lnTo>
                <a:lnTo>
                  <a:pt x="2546" y="2040"/>
                </a:lnTo>
                <a:lnTo>
                  <a:pt x="2568" y="2034"/>
                </a:lnTo>
                <a:lnTo>
                  <a:pt x="2588" y="2026"/>
                </a:lnTo>
                <a:lnTo>
                  <a:pt x="2608" y="2016"/>
                </a:lnTo>
                <a:lnTo>
                  <a:pt x="2626" y="2004"/>
                </a:lnTo>
                <a:lnTo>
                  <a:pt x="2644" y="1992"/>
                </a:lnTo>
                <a:lnTo>
                  <a:pt x="2658" y="1976"/>
                </a:lnTo>
                <a:lnTo>
                  <a:pt x="2672" y="1958"/>
                </a:lnTo>
                <a:lnTo>
                  <a:pt x="2684" y="1940"/>
                </a:lnTo>
                <a:lnTo>
                  <a:pt x="2694" y="1920"/>
                </a:lnTo>
                <a:lnTo>
                  <a:pt x="2702" y="1898"/>
                </a:lnTo>
                <a:lnTo>
                  <a:pt x="2708" y="1876"/>
                </a:lnTo>
                <a:lnTo>
                  <a:pt x="2712" y="1854"/>
                </a:lnTo>
                <a:lnTo>
                  <a:pt x="2714" y="1828"/>
                </a:lnTo>
                <a:lnTo>
                  <a:pt x="2714" y="240"/>
                </a:lnTo>
                <a:lnTo>
                  <a:pt x="2714" y="240"/>
                </a:lnTo>
                <a:lnTo>
                  <a:pt x="2712" y="216"/>
                </a:lnTo>
                <a:lnTo>
                  <a:pt x="2708" y="192"/>
                </a:lnTo>
                <a:lnTo>
                  <a:pt x="2702" y="170"/>
                </a:lnTo>
                <a:lnTo>
                  <a:pt x="2694" y="148"/>
                </a:lnTo>
                <a:lnTo>
                  <a:pt x="2684" y="126"/>
                </a:lnTo>
                <a:lnTo>
                  <a:pt x="2672" y="106"/>
                </a:lnTo>
                <a:lnTo>
                  <a:pt x="2658" y="88"/>
                </a:lnTo>
                <a:lnTo>
                  <a:pt x="2642" y="72"/>
                </a:lnTo>
                <a:lnTo>
                  <a:pt x="2626" y="56"/>
                </a:lnTo>
                <a:lnTo>
                  <a:pt x="2608" y="42"/>
                </a:lnTo>
                <a:lnTo>
                  <a:pt x="2588" y="30"/>
                </a:lnTo>
                <a:lnTo>
                  <a:pt x="2566" y="20"/>
                </a:lnTo>
                <a:lnTo>
                  <a:pt x="2544" y="12"/>
                </a:lnTo>
                <a:lnTo>
                  <a:pt x="2522" y="6"/>
                </a:lnTo>
                <a:lnTo>
                  <a:pt x="2498" y="2"/>
                </a:lnTo>
                <a:lnTo>
                  <a:pt x="2474" y="0"/>
                </a:lnTo>
                <a:lnTo>
                  <a:pt x="238" y="0"/>
                </a:lnTo>
                <a:lnTo>
                  <a:pt x="238" y="0"/>
                </a:lnTo>
                <a:lnTo>
                  <a:pt x="214" y="2"/>
                </a:lnTo>
                <a:lnTo>
                  <a:pt x="190" y="6"/>
                </a:lnTo>
                <a:lnTo>
                  <a:pt x="168" y="12"/>
                </a:lnTo>
                <a:lnTo>
                  <a:pt x="146" y="20"/>
                </a:lnTo>
                <a:lnTo>
                  <a:pt x="124" y="30"/>
                </a:lnTo>
                <a:lnTo>
                  <a:pt x="106" y="42"/>
                </a:lnTo>
                <a:lnTo>
                  <a:pt x="86" y="56"/>
                </a:lnTo>
                <a:lnTo>
                  <a:pt x="70" y="72"/>
                </a:lnTo>
                <a:lnTo>
                  <a:pt x="54" y="88"/>
                </a:lnTo>
                <a:lnTo>
                  <a:pt x="40" y="106"/>
                </a:lnTo>
                <a:lnTo>
                  <a:pt x="28" y="126"/>
                </a:lnTo>
                <a:lnTo>
                  <a:pt x="18" y="148"/>
                </a:lnTo>
                <a:lnTo>
                  <a:pt x="10" y="170"/>
                </a:lnTo>
                <a:lnTo>
                  <a:pt x="4" y="192"/>
                </a:lnTo>
                <a:lnTo>
                  <a:pt x="0" y="216"/>
                </a:lnTo>
                <a:lnTo>
                  <a:pt x="0" y="240"/>
                </a:lnTo>
                <a:lnTo>
                  <a:pt x="0" y="1556"/>
                </a:lnTo>
                <a:close/>
              </a:path>
            </a:pathLst>
          </a:custGeom>
          <a:blipFill>
            <a:blip r:embed="rId2" cstate="print"/>
            <a:stretch>
              <a:fillRect/>
            </a:stretch>
          </a:blipFill>
          <a:ln w="9525">
            <a:noFill/>
            <a:round/>
            <a:headEnd/>
            <a:tailEnd/>
          </a:ln>
          <a:effectLst>
            <a:outerShdw blurRad="228600" dist="152400" dir="4200000" algn="tl" rotWithShape="0">
              <a:prstClr val="black">
                <a:alpha val="50000"/>
              </a:prst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algn="l" defTabSz="914400" rtl="0" eaLnBrk="1" latinLnBrk="0" hangingPunct="1"/>
            <a:endParaRPr lang="en-US" sz="18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grpSp>
        <p:nvGrpSpPr>
          <p:cNvPr id="14" name="Group 13"/>
          <p:cNvGrpSpPr/>
          <p:nvPr userDrawn="1"/>
        </p:nvGrpSpPr>
        <p:grpSpPr>
          <a:xfrm>
            <a:off x="7770743" y="238972"/>
            <a:ext cx="1184704" cy="832282"/>
            <a:chOff x="6123132" y="352281"/>
            <a:chExt cx="2390775" cy="1679575"/>
          </a:xfrm>
        </p:grpSpPr>
        <p:sp>
          <p:nvSpPr>
            <p:cNvPr id="15" name="Freeform 5"/>
            <p:cNvSpPr>
              <a:spLocks/>
            </p:cNvSpPr>
            <p:nvPr/>
          </p:nvSpPr>
          <p:spPr bwMode="auto">
            <a:xfrm>
              <a:off x="6323157" y="412606"/>
              <a:ext cx="1990725" cy="1136650"/>
            </a:xfrm>
            <a:custGeom>
              <a:avLst/>
              <a:gdLst/>
              <a:ahLst/>
              <a:cxnLst>
                <a:cxn ang="0">
                  <a:pos x="64" y="70"/>
                </a:cxn>
                <a:cxn ang="0">
                  <a:pos x="0" y="716"/>
                </a:cxn>
                <a:cxn ang="0">
                  <a:pos x="1152" y="650"/>
                </a:cxn>
                <a:cxn ang="0">
                  <a:pos x="1254" y="0"/>
                </a:cxn>
                <a:cxn ang="0">
                  <a:pos x="64" y="70"/>
                </a:cxn>
              </a:cxnLst>
              <a:rect l="0" t="0" r="r" b="b"/>
              <a:pathLst>
                <a:path w="1254" h="716">
                  <a:moveTo>
                    <a:pt x="64" y="70"/>
                  </a:moveTo>
                  <a:lnTo>
                    <a:pt x="0" y="716"/>
                  </a:lnTo>
                  <a:lnTo>
                    <a:pt x="1152" y="650"/>
                  </a:lnTo>
                  <a:lnTo>
                    <a:pt x="1254" y="0"/>
                  </a:lnTo>
                  <a:lnTo>
                    <a:pt x="64" y="7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" name="Freeform 6"/>
            <p:cNvSpPr>
              <a:spLocks/>
            </p:cNvSpPr>
            <p:nvPr/>
          </p:nvSpPr>
          <p:spPr bwMode="auto">
            <a:xfrm>
              <a:off x="6234257" y="352281"/>
              <a:ext cx="2171700" cy="1241425"/>
            </a:xfrm>
            <a:custGeom>
              <a:avLst/>
              <a:gdLst/>
              <a:ahLst/>
              <a:cxnLst>
                <a:cxn ang="0">
                  <a:pos x="90" y="0"/>
                </a:cxn>
                <a:cxn ang="0">
                  <a:pos x="1276" y="0"/>
                </a:cxn>
                <a:cxn ang="0">
                  <a:pos x="1276" y="0"/>
                </a:cxn>
                <a:cxn ang="0">
                  <a:pos x="1294" y="2"/>
                </a:cxn>
                <a:cxn ang="0">
                  <a:pos x="1312" y="8"/>
                </a:cxn>
                <a:cxn ang="0">
                  <a:pos x="1328" y="16"/>
                </a:cxn>
                <a:cxn ang="0">
                  <a:pos x="1340" y="26"/>
                </a:cxn>
                <a:cxn ang="0">
                  <a:pos x="1352" y="40"/>
                </a:cxn>
                <a:cxn ang="0">
                  <a:pos x="1360" y="56"/>
                </a:cxn>
                <a:cxn ang="0">
                  <a:pos x="1366" y="72"/>
                </a:cxn>
                <a:cxn ang="0">
                  <a:pos x="1368" y="92"/>
                </a:cxn>
                <a:cxn ang="0">
                  <a:pos x="1368" y="692"/>
                </a:cxn>
                <a:cxn ang="0">
                  <a:pos x="1368" y="692"/>
                </a:cxn>
                <a:cxn ang="0">
                  <a:pos x="1366" y="710"/>
                </a:cxn>
                <a:cxn ang="0">
                  <a:pos x="1360" y="726"/>
                </a:cxn>
                <a:cxn ang="0">
                  <a:pos x="1352" y="742"/>
                </a:cxn>
                <a:cxn ang="0">
                  <a:pos x="1340" y="756"/>
                </a:cxn>
                <a:cxn ang="0">
                  <a:pos x="1328" y="766"/>
                </a:cxn>
                <a:cxn ang="0">
                  <a:pos x="1312" y="776"/>
                </a:cxn>
                <a:cxn ang="0">
                  <a:pos x="1294" y="780"/>
                </a:cxn>
                <a:cxn ang="0">
                  <a:pos x="1276" y="782"/>
                </a:cxn>
                <a:cxn ang="0">
                  <a:pos x="90" y="782"/>
                </a:cxn>
                <a:cxn ang="0">
                  <a:pos x="90" y="782"/>
                </a:cxn>
                <a:cxn ang="0">
                  <a:pos x="72" y="780"/>
                </a:cxn>
                <a:cxn ang="0">
                  <a:pos x="54" y="776"/>
                </a:cxn>
                <a:cxn ang="0">
                  <a:pos x="40" y="766"/>
                </a:cxn>
                <a:cxn ang="0">
                  <a:pos x="26" y="756"/>
                </a:cxn>
                <a:cxn ang="0">
                  <a:pos x="14" y="742"/>
                </a:cxn>
                <a:cxn ang="0">
                  <a:pos x="6" y="726"/>
                </a:cxn>
                <a:cxn ang="0">
                  <a:pos x="0" y="710"/>
                </a:cxn>
                <a:cxn ang="0">
                  <a:pos x="0" y="692"/>
                </a:cxn>
                <a:cxn ang="0">
                  <a:pos x="0" y="92"/>
                </a:cxn>
                <a:cxn ang="0">
                  <a:pos x="0" y="92"/>
                </a:cxn>
                <a:cxn ang="0">
                  <a:pos x="0" y="72"/>
                </a:cxn>
                <a:cxn ang="0">
                  <a:pos x="6" y="56"/>
                </a:cxn>
                <a:cxn ang="0">
                  <a:pos x="14" y="40"/>
                </a:cxn>
                <a:cxn ang="0">
                  <a:pos x="26" y="26"/>
                </a:cxn>
                <a:cxn ang="0">
                  <a:pos x="40" y="16"/>
                </a:cxn>
                <a:cxn ang="0">
                  <a:pos x="54" y="8"/>
                </a:cxn>
                <a:cxn ang="0">
                  <a:pos x="72" y="2"/>
                </a:cxn>
                <a:cxn ang="0">
                  <a:pos x="90" y="0"/>
                </a:cxn>
                <a:cxn ang="0">
                  <a:pos x="90" y="0"/>
                </a:cxn>
              </a:cxnLst>
              <a:rect l="0" t="0" r="r" b="b"/>
              <a:pathLst>
                <a:path w="1368" h="782">
                  <a:moveTo>
                    <a:pt x="90" y="0"/>
                  </a:moveTo>
                  <a:lnTo>
                    <a:pt x="1276" y="0"/>
                  </a:lnTo>
                  <a:lnTo>
                    <a:pt x="1276" y="0"/>
                  </a:lnTo>
                  <a:lnTo>
                    <a:pt x="1294" y="2"/>
                  </a:lnTo>
                  <a:lnTo>
                    <a:pt x="1312" y="8"/>
                  </a:lnTo>
                  <a:lnTo>
                    <a:pt x="1328" y="16"/>
                  </a:lnTo>
                  <a:lnTo>
                    <a:pt x="1340" y="26"/>
                  </a:lnTo>
                  <a:lnTo>
                    <a:pt x="1352" y="40"/>
                  </a:lnTo>
                  <a:lnTo>
                    <a:pt x="1360" y="56"/>
                  </a:lnTo>
                  <a:lnTo>
                    <a:pt x="1366" y="72"/>
                  </a:lnTo>
                  <a:lnTo>
                    <a:pt x="1368" y="92"/>
                  </a:lnTo>
                  <a:lnTo>
                    <a:pt x="1368" y="692"/>
                  </a:lnTo>
                  <a:lnTo>
                    <a:pt x="1368" y="692"/>
                  </a:lnTo>
                  <a:lnTo>
                    <a:pt x="1366" y="710"/>
                  </a:lnTo>
                  <a:lnTo>
                    <a:pt x="1360" y="726"/>
                  </a:lnTo>
                  <a:lnTo>
                    <a:pt x="1352" y="742"/>
                  </a:lnTo>
                  <a:lnTo>
                    <a:pt x="1340" y="756"/>
                  </a:lnTo>
                  <a:lnTo>
                    <a:pt x="1328" y="766"/>
                  </a:lnTo>
                  <a:lnTo>
                    <a:pt x="1312" y="776"/>
                  </a:lnTo>
                  <a:lnTo>
                    <a:pt x="1294" y="780"/>
                  </a:lnTo>
                  <a:lnTo>
                    <a:pt x="1276" y="782"/>
                  </a:lnTo>
                  <a:lnTo>
                    <a:pt x="90" y="782"/>
                  </a:lnTo>
                  <a:lnTo>
                    <a:pt x="90" y="782"/>
                  </a:lnTo>
                  <a:lnTo>
                    <a:pt x="72" y="780"/>
                  </a:lnTo>
                  <a:lnTo>
                    <a:pt x="54" y="776"/>
                  </a:lnTo>
                  <a:lnTo>
                    <a:pt x="40" y="766"/>
                  </a:lnTo>
                  <a:lnTo>
                    <a:pt x="26" y="756"/>
                  </a:lnTo>
                  <a:lnTo>
                    <a:pt x="14" y="742"/>
                  </a:lnTo>
                  <a:lnTo>
                    <a:pt x="6" y="726"/>
                  </a:lnTo>
                  <a:lnTo>
                    <a:pt x="0" y="710"/>
                  </a:lnTo>
                  <a:lnTo>
                    <a:pt x="0" y="692"/>
                  </a:lnTo>
                  <a:lnTo>
                    <a:pt x="0" y="92"/>
                  </a:lnTo>
                  <a:lnTo>
                    <a:pt x="0" y="92"/>
                  </a:lnTo>
                  <a:lnTo>
                    <a:pt x="0" y="72"/>
                  </a:lnTo>
                  <a:lnTo>
                    <a:pt x="6" y="56"/>
                  </a:lnTo>
                  <a:lnTo>
                    <a:pt x="14" y="40"/>
                  </a:lnTo>
                  <a:lnTo>
                    <a:pt x="26" y="26"/>
                  </a:lnTo>
                  <a:lnTo>
                    <a:pt x="40" y="16"/>
                  </a:lnTo>
                  <a:lnTo>
                    <a:pt x="54" y="8"/>
                  </a:lnTo>
                  <a:lnTo>
                    <a:pt x="72" y="2"/>
                  </a:lnTo>
                  <a:lnTo>
                    <a:pt x="90" y="0"/>
                  </a:lnTo>
                  <a:lnTo>
                    <a:pt x="90" y="0"/>
                  </a:lnTo>
                  <a:close/>
                </a:path>
              </a:pathLst>
            </a:custGeom>
            <a:solidFill>
              <a:srgbClr val="ED1C24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7"/>
            <p:cNvSpPr>
              <a:spLocks/>
            </p:cNvSpPr>
            <p:nvPr/>
          </p:nvSpPr>
          <p:spPr bwMode="auto">
            <a:xfrm>
              <a:off x="6389832" y="523731"/>
              <a:ext cx="1860550" cy="898525"/>
            </a:xfrm>
            <a:custGeom>
              <a:avLst/>
              <a:gdLst/>
              <a:ahLst/>
              <a:cxnLst>
                <a:cxn ang="0">
                  <a:pos x="772" y="0"/>
                </a:cxn>
                <a:cxn ang="0">
                  <a:pos x="806" y="76"/>
                </a:cxn>
                <a:cxn ang="0">
                  <a:pos x="772" y="490"/>
                </a:cxn>
                <a:cxn ang="0">
                  <a:pos x="524" y="0"/>
                </a:cxn>
                <a:cxn ang="0">
                  <a:pos x="368" y="490"/>
                </a:cxn>
                <a:cxn ang="0">
                  <a:pos x="368" y="334"/>
                </a:cxn>
                <a:cxn ang="0">
                  <a:pos x="366" y="324"/>
                </a:cxn>
                <a:cxn ang="0">
                  <a:pos x="356" y="308"/>
                </a:cxn>
                <a:cxn ang="0">
                  <a:pos x="334" y="292"/>
                </a:cxn>
                <a:cxn ang="0">
                  <a:pos x="318" y="284"/>
                </a:cxn>
                <a:cxn ang="0">
                  <a:pos x="346" y="270"/>
                </a:cxn>
                <a:cxn ang="0">
                  <a:pos x="362" y="258"/>
                </a:cxn>
                <a:cxn ang="0">
                  <a:pos x="368" y="244"/>
                </a:cxn>
                <a:cxn ang="0">
                  <a:pos x="368" y="76"/>
                </a:cxn>
                <a:cxn ang="0">
                  <a:pos x="368" y="60"/>
                </a:cxn>
                <a:cxn ang="0">
                  <a:pos x="360" y="32"/>
                </a:cxn>
                <a:cxn ang="0">
                  <a:pos x="344" y="12"/>
                </a:cxn>
                <a:cxn ang="0">
                  <a:pos x="314" y="2"/>
                </a:cxn>
                <a:cxn ang="0">
                  <a:pos x="0" y="0"/>
                </a:cxn>
                <a:cxn ang="0">
                  <a:pos x="34" y="76"/>
                </a:cxn>
                <a:cxn ang="0">
                  <a:pos x="0" y="490"/>
                </a:cxn>
                <a:cxn ang="0">
                  <a:pos x="114" y="566"/>
                </a:cxn>
                <a:cxn ang="0">
                  <a:pos x="248" y="322"/>
                </a:cxn>
                <a:cxn ang="0">
                  <a:pos x="260" y="322"/>
                </a:cxn>
                <a:cxn ang="0">
                  <a:pos x="276" y="330"/>
                </a:cxn>
                <a:cxn ang="0">
                  <a:pos x="284" y="344"/>
                </a:cxn>
                <a:cxn ang="0">
                  <a:pos x="288" y="372"/>
                </a:cxn>
                <a:cxn ang="0">
                  <a:pos x="470" y="566"/>
                </a:cxn>
                <a:cxn ang="0">
                  <a:pos x="660" y="394"/>
                </a:cxn>
                <a:cxn ang="0">
                  <a:pos x="1096" y="566"/>
                </a:cxn>
                <a:cxn ang="0">
                  <a:pos x="1114" y="566"/>
                </a:cxn>
                <a:cxn ang="0">
                  <a:pos x="1142" y="560"/>
                </a:cxn>
                <a:cxn ang="0">
                  <a:pos x="1162" y="544"/>
                </a:cxn>
                <a:cxn ang="0">
                  <a:pos x="1170" y="512"/>
                </a:cxn>
                <a:cxn ang="0">
                  <a:pos x="1172" y="76"/>
                </a:cxn>
                <a:cxn ang="0">
                  <a:pos x="1170" y="64"/>
                </a:cxn>
                <a:cxn ang="0">
                  <a:pos x="1162" y="38"/>
                </a:cxn>
                <a:cxn ang="0">
                  <a:pos x="1148" y="18"/>
                </a:cxn>
                <a:cxn ang="0">
                  <a:pos x="1132" y="8"/>
                </a:cxn>
                <a:cxn ang="0">
                  <a:pos x="1110" y="2"/>
                </a:cxn>
                <a:cxn ang="0">
                  <a:pos x="1096" y="0"/>
                </a:cxn>
              </a:cxnLst>
              <a:rect l="0" t="0" r="r" b="b"/>
              <a:pathLst>
                <a:path w="1172" h="566">
                  <a:moveTo>
                    <a:pt x="1096" y="0"/>
                  </a:moveTo>
                  <a:lnTo>
                    <a:pt x="772" y="0"/>
                  </a:lnTo>
                  <a:lnTo>
                    <a:pt x="772" y="76"/>
                  </a:lnTo>
                  <a:lnTo>
                    <a:pt x="806" y="76"/>
                  </a:lnTo>
                  <a:lnTo>
                    <a:pt x="806" y="490"/>
                  </a:lnTo>
                  <a:lnTo>
                    <a:pt x="772" y="490"/>
                  </a:lnTo>
                  <a:lnTo>
                    <a:pt x="650" y="0"/>
                  </a:lnTo>
                  <a:lnTo>
                    <a:pt x="524" y="0"/>
                  </a:lnTo>
                  <a:lnTo>
                    <a:pt x="406" y="490"/>
                  </a:lnTo>
                  <a:lnTo>
                    <a:pt x="368" y="490"/>
                  </a:lnTo>
                  <a:lnTo>
                    <a:pt x="368" y="334"/>
                  </a:lnTo>
                  <a:lnTo>
                    <a:pt x="368" y="334"/>
                  </a:lnTo>
                  <a:lnTo>
                    <a:pt x="368" y="328"/>
                  </a:lnTo>
                  <a:lnTo>
                    <a:pt x="366" y="324"/>
                  </a:lnTo>
                  <a:lnTo>
                    <a:pt x="362" y="316"/>
                  </a:lnTo>
                  <a:lnTo>
                    <a:pt x="356" y="308"/>
                  </a:lnTo>
                  <a:lnTo>
                    <a:pt x="346" y="300"/>
                  </a:lnTo>
                  <a:lnTo>
                    <a:pt x="334" y="292"/>
                  </a:lnTo>
                  <a:lnTo>
                    <a:pt x="318" y="284"/>
                  </a:lnTo>
                  <a:lnTo>
                    <a:pt x="318" y="284"/>
                  </a:lnTo>
                  <a:lnTo>
                    <a:pt x="334" y="278"/>
                  </a:lnTo>
                  <a:lnTo>
                    <a:pt x="346" y="270"/>
                  </a:lnTo>
                  <a:lnTo>
                    <a:pt x="356" y="264"/>
                  </a:lnTo>
                  <a:lnTo>
                    <a:pt x="362" y="258"/>
                  </a:lnTo>
                  <a:lnTo>
                    <a:pt x="366" y="250"/>
                  </a:lnTo>
                  <a:lnTo>
                    <a:pt x="368" y="244"/>
                  </a:lnTo>
                  <a:lnTo>
                    <a:pt x="368" y="230"/>
                  </a:lnTo>
                  <a:lnTo>
                    <a:pt x="368" y="76"/>
                  </a:lnTo>
                  <a:lnTo>
                    <a:pt x="368" y="76"/>
                  </a:lnTo>
                  <a:lnTo>
                    <a:pt x="368" y="60"/>
                  </a:lnTo>
                  <a:lnTo>
                    <a:pt x="366" y="44"/>
                  </a:lnTo>
                  <a:lnTo>
                    <a:pt x="360" y="32"/>
                  </a:lnTo>
                  <a:lnTo>
                    <a:pt x="354" y="20"/>
                  </a:lnTo>
                  <a:lnTo>
                    <a:pt x="344" y="12"/>
                  </a:lnTo>
                  <a:lnTo>
                    <a:pt x="330" y="6"/>
                  </a:lnTo>
                  <a:lnTo>
                    <a:pt x="314" y="2"/>
                  </a:lnTo>
                  <a:lnTo>
                    <a:pt x="292" y="0"/>
                  </a:lnTo>
                  <a:lnTo>
                    <a:pt x="0" y="0"/>
                  </a:lnTo>
                  <a:lnTo>
                    <a:pt x="0" y="80"/>
                  </a:lnTo>
                  <a:lnTo>
                    <a:pt x="34" y="76"/>
                  </a:lnTo>
                  <a:lnTo>
                    <a:pt x="34" y="490"/>
                  </a:lnTo>
                  <a:lnTo>
                    <a:pt x="0" y="490"/>
                  </a:lnTo>
                  <a:lnTo>
                    <a:pt x="0" y="566"/>
                  </a:lnTo>
                  <a:lnTo>
                    <a:pt x="114" y="566"/>
                  </a:lnTo>
                  <a:lnTo>
                    <a:pt x="114" y="322"/>
                  </a:lnTo>
                  <a:lnTo>
                    <a:pt x="248" y="322"/>
                  </a:lnTo>
                  <a:lnTo>
                    <a:pt x="248" y="322"/>
                  </a:lnTo>
                  <a:lnTo>
                    <a:pt x="260" y="322"/>
                  </a:lnTo>
                  <a:lnTo>
                    <a:pt x="268" y="326"/>
                  </a:lnTo>
                  <a:lnTo>
                    <a:pt x="276" y="330"/>
                  </a:lnTo>
                  <a:lnTo>
                    <a:pt x="282" y="336"/>
                  </a:lnTo>
                  <a:lnTo>
                    <a:pt x="284" y="344"/>
                  </a:lnTo>
                  <a:lnTo>
                    <a:pt x="288" y="352"/>
                  </a:lnTo>
                  <a:lnTo>
                    <a:pt x="288" y="372"/>
                  </a:lnTo>
                  <a:lnTo>
                    <a:pt x="288" y="566"/>
                  </a:lnTo>
                  <a:lnTo>
                    <a:pt x="470" y="566"/>
                  </a:lnTo>
                  <a:lnTo>
                    <a:pt x="512" y="394"/>
                  </a:lnTo>
                  <a:lnTo>
                    <a:pt x="660" y="394"/>
                  </a:lnTo>
                  <a:lnTo>
                    <a:pt x="708" y="566"/>
                  </a:lnTo>
                  <a:lnTo>
                    <a:pt x="1096" y="566"/>
                  </a:lnTo>
                  <a:lnTo>
                    <a:pt x="1096" y="566"/>
                  </a:lnTo>
                  <a:lnTo>
                    <a:pt x="1114" y="566"/>
                  </a:lnTo>
                  <a:lnTo>
                    <a:pt x="1130" y="564"/>
                  </a:lnTo>
                  <a:lnTo>
                    <a:pt x="1142" y="560"/>
                  </a:lnTo>
                  <a:lnTo>
                    <a:pt x="1152" y="554"/>
                  </a:lnTo>
                  <a:lnTo>
                    <a:pt x="1162" y="544"/>
                  </a:lnTo>
                  <a:lnTo>
                    <a:pt x="1168" y="530"/>
                  </a:lnTo>
                  <a:lnTo>
                    <a:pt x="1170" y="512"/>
                  </a:lnTo>
                  <a:lnTo>
                    <a:pt x="1172" y="490"/>
                  </a:lnTo>
                  <a:lnTo>
                    <a:pt x="1172" y="76"/>
                  </a:lnTo>
                  <a:lnTo>
                    <a:pt x="1172" y="76"/>
                  </a:lnTo>
                  <a:lnTo>
                    <a:pt x="1170" y="64"/>
                  </a:lnTo>
                  <a:lnTo>
                    <a:pt x="1168" y="52"/>
                  </a:lnTo>
                  <a:lnTo>
                    <a:pt x="1162" y="38"/>
                  </a:lnTo>
                  <a:lnTo>
                    <a:pt x="1154" y="24"/>
                  </a:lnTo>
                  <a:lnTo>
                    <a:pt x="1148" y="18"/>
                  </a:lnTo>
                  <a:lnTo>
                    <a:pt x="1140" y="12"/>
                  </a:lnTo>
                  <a:lnTo>
                    <a:pt x="1132" y="8"/>
                  </a:lnTo>
                  <a:lnTo>
                    <a:pt x="1120" y="4"/>
                  </a:lnTo>
                  <a:lnTo>
                    <a:pt x="1110" y="2"/>
                  </a:lnTo>
                  <a:lnTo>
                    <a:pt x="1096" y="0"/>
                  </a:lnTo>
                  <a:lnTo>
                    <a:pt x="1096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8"/>
            <p:cNvSpPr>
              <a:spLocks/>
            </p:cNvSpPr>
            <p:nvPr/>
          </p:nvSpPr>
          <p:spPr bwMode="auto">
            <a:xfrm>
              <a:off x="6389832" y="523731"/>
              <a:ext cx="1860550" cy="898525"/>
            </a:xfrm>
            <a:custGeom>
              <a:avLst/>
              <a:gdLst/>
              <a:ahLst/>
              <a:cxnLst>
                <a:cxn ang="0">
                  <a:pos x="772" y="0"/>
                </a:cxn>
                <a:cxn ang="0">
                  <a:pos x="806" y="490"/>
                </a:cxn>
                <a:cxn ang="0">
                  <a:pos x="524" y="0"/>
                </a:cxn>
                <a:cxn ang="0">
                  <a:pos x="368" y="334"/>
                </a:cxn>
                <a:cxn ang="0">
                  <a:pos x="366" y="324"/>
                </a:cxn>
                <a:cxn ang="0">
                  <a:pos x="346" y="300"/>
                </a:cxn>
                <a:cxn ang="0">
                  <a:pos x="318" y="284"/>
                </a:cxn>
                <a:cxn ang="0">
                  <a:pos x="334" y="278"/>
                </a:cxn>
                <a:cxn ang="0">
                  <a:pos x="362" y="258"/>
                </a:cxn>
                <a:cxn ang="0">
                  <a:pos x="368" y="230"/>
                </a:cxn>
                <a:cxn ang="0">
                  <a:pos x="368" y="60"/>
                </a:cxn>
                <a:cxn ang="0">
                  <a:pos x="354" y="20"/>
                </a:cxn>
                <a:cxn ang="0">
                  <a:pos x="330" y="6"/>
                </a:cxn>
                <a:cxn ang="0">
                  <a:pos x="0" y="0"/>
                </a:cxn>
                <a:cxn ang="0">
                  <a:pos x="34" y="490"/>
                </a:cxn>
                <a:cxn ang="0">
                  <a:pos x="114" y="566"/>
                </a:cxn>
                <a:cxn ang="0">
                  <a:pos x="248" y="322"/>
                </a:cxn>
                <a:cxn ang="0">
                  <a:pos x="276" y="330"/>
                </a:cxn>
                <a:cxn ang="0">
                  <a:pos x="286" y="352"/>
                </a:cxn>
                <a:cxn ang="0">
                  <a:pos x="470" y="566"/>
                </a:cxn>
                <a:cxn ang="0">
                  <a:pos x="708" y="566"/>
                </a:cxn>
                <a:cxn ang="0">
                  <a:pos x="1114" y="566"/>
                </a:cxn>
                <a:cxn ang="0">
                  <a:pos x="1154" y="554"/>
                </a:cxn>
                <a:cxn ang="0">
                  <a:pos x="1168" y="530"/>
                </a:cxn>
                <a:cxn ang="0">
                  <a:pos x="1172" y="76"/>
                </a:cxn>
                <a:cxn ang="0">
                  <a:pos x="1168" y="52"/>
                </a:cxn>
                <a:cxn ang="0">
                  <a:pos x="1154" y="24"/>
                </a:cxn>
                <a:cxn ang="0">
                  <a:pos x="1132" y="8"/>
                </a:cxn>
                <a:cxn ang="0">
                  <a:pos x="1096" y="0"/>
                </a:cxn>
                <a:cxn ang="0">
                  <a:pos x="1096" y="2"/>
                </a:cxn>
                <a:cxn ang="0">
                  <a:pos x="1130" y="8"/>
                </a:cxn>
                <a:cxn ang="0">
                  <a:pos x="1154" y="24"/>
                </a:cxn>
                <a:cxn ang="0">
                  <a:pos x="1168" y="52"/>
                </a:cxn>
                <a:cxn ang="0">
                  <a:pos x="1172" y="76"/>
                </a:cxn>
                <a:cxn ang="0">
                  <a:pos x="1170" y="512"/>
                </a:cxn>
                <a:cxn ang="0">
                  <a:pos x="1152" y="552"/>
                </a:cxn>
                <a:cxn ang="0">
                  <a:pos x="1130" y="564"/>
                </a:cxn>
                <a:cxn ang="0">
                  <a:pos x="708" y="566"/>
                </a:cxn>
                <a:cxn ang="0">
                  <a:pos x="470" y="566"/>
                </a:cxn>
                <a:cxn ang="0">
                  <a:pos x="290" y="372"/>
                </a:cxn>
                <a:cxn ang="0">
                  <a:pos x="282" y="336"/>
                </a:cxn>
                <a:cxn ang="0">
                  <a:pos x="268" y="326"/>
                </a:cxn>
                <a:cxn ang="0">
                  <a:pos x="114" y="322"/>
                </a:cxn>
                <a:cxn ang="0">
                  <a:pos x="0" y="490"/>
                </a:cxn>
                <a:cxn ang="0">
                  <a:pos x="0" y="80"/>
                </a:cxn>
                <a:cxn ang="0">
                  <a:pos x="292" y="2"/>
                </a:cxn>
                <a:cxn ang="0">
                  <a:pos x="344" y="12"/>
                </a:cxn>
                <a:cxn ang="0">
                  <a:pos x="360" y="32"/>
                </a:cxn>
                <a:cxn ang="0">
                  <a:pos x="368" y="76"/>
                </a:cxn>
                <a:cxn ang="0">
                  <a:pos x="366" y="244"/>
                </a:cxn>
                <a:cxn ang="0">
                  <a:pos x="356" y="264"/>
                </a:cxn>
                <a:cxn ang="0">
                  <a:pos x="318" y="284"/>
                </a:cxn>
                <a:cxn ang="0">
                  <a:pos x="334" y="292"/>
                </a:cxn>
                <a:cxn ang="0">
                  <a:pos x="362" y="316"/>
                </a:cxn>
                <a:cxn ang="0">
                  <a:pos x="366" y="330"/>
                </a:cxn>
                <a:cxn ang="0">
                  <a:pos x="368" y="490"/>
                </a:cxn>
                <a:cxn ang="0">
                  <a:pos x="650" y="2"/>
                </a:cxn>
                <a:cxn ang="0">
                  <a:pos x="808" y="76"/>
                </a:cxn>
                <a:cxn ang="0">
                  <a:pos x="1096" y="2"/>
                </a:cxn>
              </a:cxnLst>
              <a:rect l="0" t="0" r="r" b="b"/>
              <a:pathLst>
                <a:path w="1172" h="566">
                  <a:moveTo>
                    <a:pt x="1096" y="0"/>
                  </a:moveTo>
                  <a:lnTo>
                    <a:pt x="1096" y="0"/>
                  </a:lnTo>
                  <a:lnTo>
                    <a:pt x="772" y="0"/>
                  </a:lnTo>
                  <a:lnTo>
                    <a:pt x="772" y="78"/>
                  </a:lnTo>
                  <a:lnTo>
                    <a:pt x="806" y="78"/>
                  </a:lnTo>
                  <a:lnTo>
                    <a:pt x="806" y="490"/>
                  </a:lnTo>
                  <a:lnTo>
                    <a:pt x="772" y="490"/>
                  </a:lnTo>
                  <a:lnTo>
                    <a:pt x="652" y="0"/>
                  </a:lnTo>
                  <a:lnTo>
                    <a:pt x="524" y="0"/>
                  </a:lnTo>
                  <a:lnTo>
                    <a:pt x="406" y="490"/>
                  </a:lnTo>
                  <a:lnTo>
                    <a:pt x="368" y="490"/>
                  </a:lnTo>
                  <a:lnTo>
                    <a:pt x="368" y="334"/>
                  </a:lnTo>
                  <a:lnTo>
                    <a:pt x="368" y="334"/>
                  </a:lnTo>
                  <a:lnTo>
                    <a:pt x="368" y="328"/>
                  </a:lnTo>
                  <a:lnTo>
                    <a:pt x="366" y="324"/>
                  </a:lnTo>
                  <a:lnTo>
                    <a:pt x="362" y="316"/>
                  </a:lnTo>
                  <a:lnTo>
                    <a:pt x="356" y="308"/>
                  </a:lnTo>
                  <a:lnTo>
                    <a:pt x="346" y="300"/>
                  </a:lnTo>
                  <a:lnTo>
                    <a:pt x="334" y="290"/>
                  </a:lnTo>
                  <a:lnTo>
                    <a:pt x="318" y="284"/>
                  </a:lnTo>
                  <a:lnTo>
                    <a:pt x="318" y="284"/>
                  </a:lnTo>
                  <a:lnTo>
                    <a:pt x="318" y="284"/>
                  </a:lnTo>
                  <a:lnTo>
                    <a:pt x="318" y="284"/>
                  </a:lnTo>
                  <a:lnTo>
                    <a:pt x="334" y="278"/>
                  </a:lnTo>
                  <a:lnTo>
                    <a:pt x="346" y="272"/>
                  </a:lnTo>
                  <a:lnTo>
                    <a:pt x="356" y="264"/>
                  </a:lnTo>
                  <a:lnTo>
                    <a:pt x="362" y="258"/>
                  </a:lnTo>
                  <a:lnTo>
                    <a:pt x="366" y="250"/>
                  </a:lnTo>
                  <a:lnTo>
                    <a:pt x="368" y="244"/>
                  </a:lnTo>
                  <a:lnTo>
                    <a:pt x="368" y="230"/>
                  </a:lnTo>
                  <a:lnTo>
                    <a:pt x="368" y="76"/>
                  </a:lnTo>
                  <a:lnTo>
                    <a:pt x="368" y="76"/>
                  </a:lnTo>
                  <a:lnTo>
                    <a:pt x="368" y="60"/>
                  </a:lnTo>
                  <a:lnTo>
                    <a:pt x="366" y="44"/>
                  </a:lnTo>
                  <a:lnTo>
                    <a:pt x="362" y="32"/>
                  </a:lnTo>
                  <a:lnTo>
                    <a:pt x="354" y="20"/>
                  </a:lnTo>
                  <a:lnTo>
                    <a:pt x="354" y="20"/>
                  </a:lnTo>
                  <a:lnTo>
                    <a:pt x="344" y="12"/>
                  </a:lnTo>
                  <a:lnTo>
                    <a:pt x="330" y="6"/>
                  </a:lnTo>
                  <a:lnTo>
                    <a:pt x="314" y="2"/>
                  </a:lnTo>
                  <a:lnTo>
                    <a:pt x="292" y="0"/>
                  </a:lnTo>
                  <a:lnTo>
                    <a:pt x="0" y="0"/>
                  </a:lnTo>
                  <a:lnTo>
                    <a:pt x="0" y="80"/>
                  </a:lnTo>
                  <a:lnTo>
                    <a:pt x="34" y="78"/>
                  </a:lnTo>
                  <a:lnTo>
                    <a:pt x="34" y="490"/>
                  </a:lnTo>
                  <a:lnTo>
                    <a:pt x="0" y="490"/>
                  </a:lnTo>
                  <a:lnTo>
                    <a:pt x="0" y="566"/>
                  </a:lnTo>
                  <a:lnTo>
                    <a:pt x="114" y="566"/>
                  </a:lnTo>
                  <a:lnTo>
                    <a:pt x="114" y="322"/>
                  </a:lnTo>
                  <a:lnTo>
                    <a:pt x="248" y="322"/>
                  </a:lnTo>
                  <a:lnTo>
                    <a:pt x="248" y="322"/>
                  </a:lnTo>
                  <a:lnTo>
                    <a:pt x="260" y="322"/>
                  </a:lnTo>
                  <a:lnTo>
                    <a:pt x="268" y="326"/>
                  </a:lnTo>
                  <a:lnTo>
                    <a:pt x="276" y="330"/>
                  </a:lnTo>
                  <a:lnTo>
                    <a:pt x="280" y="336"/>
                  </a:lnTo>
                  <a:lnTo>
                    <a:pt x="284" y="344"/>
                  </a:lnTo>
                  <a:lnTo>
                    <a:pt x="286" y="352"/>
                  </a:lnTo>
                  <a:lnTo>
                    <a:pt x="288" y="372"/>
                  </a:lnTo>
                  <a:lnTo>
                    <a:pt x="288" y="566"/>
                  </a:lnTo>
                  <a:lnTo>
                    <a:pt x="470" y="566"/>
                  </a:lnTo>
                  <a:lnTo>
                    <a:pt x="512" y="394"/>
                  </a:lnTo>
                  <a:lnTo>
                    <a:pt x="660" y="394"/>
                  </a:lnTo>
                  <a:lnTo>
                    <a:pt x="708" y="566"/>
                  </a:lnTo>
                  <a:lnTo>
                    <a:pt x="1096" y="566"/>
                  </a:lnTo>
                  <a:lnTo>
                    <a:pt x="1096" y="566"/>
                  </a:lnTo>
                  <a:lnTo>
                    <a:pt x="1114" y="566"/>
                  </a:lnTo>
                  <a:lnTo>
                    <a:pt x="1130" y="564"/>
                  </a:lnTo>
                  <a:lnTo>
                    <a:pt x="1142" y="560"/>
                  </a:lnTo>
                  <a:lnTo>
                    <a:pt x="1154" y="554"/>
                  </a:lnTo>
                  <a:lnTo>
                    <a:pt x="1154" y="554"/>
                  </a:lnTo>
                  <a:lnTo>
                    <a:pt x="1162" y="544"/>
                  </a:lnTo>
                  <a:lnTo>
                    <a:pt x="1168" y="530"/>
                  </a:lnTo>
                  <a:lnTo>
                    <a:pt x="1172" y="512"/>
                  </a:lnTo>
                  <a:lnTo>
                    <a:pt x="1172" y="490"/>
                  </a:lnTo>
                  <a:lnTo>
                    <a:pt x="1172" y="76"/>
                  </a:lnTo>
                  <a:lnTo>
                    <a:pt x="1172" y="76"/>
                  </a:lnTo>
                  <a:lnTo>
                    <a:pt x="1172" y="64"/>
                  </a:lnTo>
                  <a:lnTo>
                    <a:pt x="1168" y="52"/>
                  </a:lnTo>
                  <a:lnTo>
                    <a:pt x="1162" y="38"/>
                  </a:lnTo>
                  <a:lnTo>
                    <a:pt x="1162" y="38"/>
                  </a:lnTo>
                  <a:lnTo>
                    <a:pt x="1154" y="24"/>
                  </a:lnTo>
                  <a:lnTo>
                    <a:pt x="1148" y="18"/>
                  </a:lnTo>
                  <a:lnTo>
                    <a:pt x="1140" y="12"/>
                  </a:lnTo>
                  <a:lnTo>
                    <a:pt x="1132" y="8"/>
                  </a:lnTo>
                  <a:lnTo>
                    <a:pt x="1122" y="4"/>
                  </a:lnTo>
                  <a:lnTo>
                    <a:pt x="1110" y="2"/>
                  </a:lnTo>
                  <a:lnTo>
                    <a:pt x="1096" y="0"/>
                  </a:lnTo>
                  <a:lnTo>
                    <a:pt x="1096" y="0"/>
                  </a:lnTo>
                  <a:lnTo>
                    <a:pt x="1096" y="2"/>
                  </a:lnTo>
                  <a:lnTo>
                    <a:pt x="1096" y="2"/>
                  </a:lnTo>
                  <a:lnTo>
                    <a:pt x="1110" y="2"/>
                  </a:lnTo>
                  <a:lnTo>
                    <a:pt x="1120" y="4"/>
                  </a:lnTo>
                  <a:lnTo>
                    <a:pt x="1130" y="8"/>
                  </a:lnTo>
                  <a:lnTo>
                    <a:pt x="1140" y="12"/>
                  </a:lnTo>
                  <a:lnTo>
                    <a:pt x="1146" y="18"/>
                  </a:lnTo>
                  <a:lnTo>
                    <a:pt x="1154" y="24"/>
                  </a:lnTo>
                  <a:lnTo>
                    <a:pt x="1162" y="38"/>
                  </a:lnTo>
                  <a:lnTo>
                    <a:pt x="1162" y="38"/>
                  </a:lnTo>
                  <a:lnTo>
                    <a:pt x="1168" y="52"/>
                  </a:lnTo>
                  <a:lnTo>
                    <a:pt x="1170" y="66"/>
                  </a:lnTo>
                  <a:lnTo>
                    <a:pt x="1170" y="66"/>
                  </a:lnTo>
                  <a:lnTo>
                    <a:pt x="1172" y="76"/>
                  </a:lnTo>
                  <a:lnTo>
                    <a:pt x="1172" y="490"/>
                  </a:lnTo>
                  <a:lnTo>
                    <a:pt x="1172" y="490"/>
                  </a:lnTo>
                  <a:lnTo>
                    <a:pt x="1170" y="512"/>
                  </a:lnTo>
                  <a:lnTo>
                    <a:pt x="1166" y="530"/>
                  </a:lnTo>
                  <a:lnTo>
                    <a:pt x="1160" y="544"/>
                  </a:lnTo>
                  <a:lnTo>
                    <a:pt x="1152" y="552"/>
                  </a:lnTo>
                  <a:lnTo>
                    <a:pt x="1152" y="552"/>
                  </a:lnTo>
                  <a:lnTo>
                    <a:pt x="1142" y="560"/>
                  </a:lnTo>
                  <a:lnTo>
                    <a:pt x="1130" y="564"/>
                  </a:lnTo>
                  <a:lnTo>
                    <a:pt x="1114" y="566"/>
                  </a:lnTo>
                  <a:lnTo>
                    <a:pt x="1096" y="566"/>
                  </a:lnTo>
                  <a:lnTo>
                    <a:pt x="708" y="566"/>
                  </a:lnTo>
                  <a:lnTo>
                    <a:pt x="660" y="394"/>
                  </a:lnTo>
                  <a:lnTo>
                    <a:pt x="510" y="394"/>
                  </a:lnTo>
                  <a:lnTo>
                    <a:pt x="470" y="566"/>
                  </a:lnTo>
                  <a:lnTo>
                    <a:pt x="290" y="566"/>
                  </a:lnTo>
                  <a:lnTo>
                    <a:pt x="290" y="372"/>
                  </a:lnTo>
                  <a:lnTo>
                    <a:pt x="290" y="372"/>
                  </a:lnTo>
                  <a:lnTo>
                    <a:pt x="288" y="352"/>
                  </a:lnTo>
                  <a:lnTo>
                    <a:pt x="286" y="344"/>
                  </a:lnTo>
                  <a:lnTo>
                    <a:pt x="282" y="336"/>
                  </a:lnTo>
                  <a:lnTo>
                    <a:pt x="282" y="336"/>
                  </a:lnTo>
                  <a:lnTo>
                    <a:pt x="276" y="330"/>
                  </a:lnTo>
                  <a:lnTo>
                    <a:pt x="268" y="326"/>
                  </a:lnTo>
                  <a:lnTo>
                    <a:pt x="260" y="322"/>
                  </a:lnTo>
                  <a:lnTo>
                    <a:pt x="248" y="322"/>
                  </a:lnTo>
                  <a:lnTo>
                    <a:pt x="114" y="322"/>
                  </a:lnTo>
                  <a:lnTo>
                    <a:pt x="114" y="566"/>
                  </a:lnTo>
                  <a:lnTo>
                    <a:pt x="0" y="566"/>
                  </a:lnTo>
                  <a:lnTo>
                    <a:pt x="0" y="490"/>
                  </a:lnTo>
                  <a:lnTo>
                    <a:pt x="34" y="490"/>
                  </a:lnTo>
                  <a:lnTo>
                    <a:pt x="34" y="76"/>
                  </a:lnTo>
                  <a:lnTo>
                    <a:pt x="0" y="80"/>
                  </a:lnTo>
                  <a:lnTo>
                    <a:pt x="0" y="2"/>
                  </a:lnTo>
                  <a:lnTo>
                    <a:pt x="292" y="2"/>
                  </a:lnTo>
                  <a:lnTo>
                    <a:pt x="292" y="2"/>
                  </a:lnTo>
                  <a:lnTo>
                    <a:pt x="314" y="2"/>
                  </a:lnTo>
                  <a:lnTo>
                    <a:pt x="330" y="6"/>
                  </a:lnTo>
                  <a:lnTo>
                    <a:pt x="344" y="12"/>
                  </a:lnTo>
                  <a:lnTo>
                    <a:pt x="354" y="22"/>
                  </a:lnTo>
                  <a:lnTo>
                    <a:pt x="354" y="22"/>
                  </a:lnTo>
                  <a:lnTo>
                    <a:pt x="360" y="32"/>
                  </a:lnTo>
                  <a:lnTo>
                    <a:pt x="364" y="44"/>
                  </a:lnTo>
                  <a:lnTo>
                    <a:pt x="368" y="60"/>
                  </a:lnTo>
                  <a:lnTo>
                    <a:pt x="368" y="76"/>
                  </a:lnTo>
                  <a:lnTo>
                    <a:pt x="368" y="230"/>
                  </a:lnTo>
                  <a:lnTo>
                    <a:pt x="368" y="230"/>
                  </a:lnTo>
                  <a:lnTo>
                    <a:pt x="366" y="244"/>
                  </a:lnTo>
                  <a:lnTo>
                    <a:pt x="366" y="250"/>
                  </a:lnTo>
                  <a:lnTo>
                    <a:pt x="362" y="258"/>
                  </a:lnTo>
                  <a:lnTo>
                    <a:pt x="356" y="264"/>
                  </a:lnTo>
                  <a:lnTo>
                    <a:pt x="346" y="270"/>
                  </a:lnTo>
                  <a:lnTo>
                    <a:pt x="334" y="276"/>
                  </a:lnTo>
                  <a:lnTo>
                    <a:pt x="318" y="284"/>
                  </a:lnTo>
                  <a:lnTo>
                    <a:pt x="318" y="284"/>
                  </a:lnTo>
                  <a:lnTo>
                    <a:pt x="318" y="284"/>
                  </a:lnTo>
                  <a:lnTo>
                    <a:pt x="334" y="292"/>
                  </a:lnTo>
                  <a:lnTo>
                    <a:pt x="346" y="300"/>
                  </a:lnTo>
                  <a:lnTo>
                    <a:pt x="356" y="308"/>
                  </a:lnTo>
                  <a:lnTo>
                    <a:pt x="362" y="316"/>
                  </a:lnTo>
                  <a:lnTo>
                    <a:pt x="362" y="316"/>
                  </a:lnTo>
                  <a:lnTo>
                    <a:pt x="366" y="324"/>
                  </a:lnTo>
                  <a:lnTo>
                    <a:pt x="366" y="330"/>
                  </a:lnTo>
                  <a:lnTo>
                    <a:pt x="366" y="330"/>
                  </a:lnTo>
                  <a:lnTo>
                    <a:pt x="368" y="334"/>
                  </a:lnTo>
                  <a:lnTo>
                    <a:pt x="368" y="490"/>
                  </a:lnTo>
                  <a:lnTo>
                    <a:pt x="406" y="490"/>
                  </a:lnTo>
                  <a:lnTo>
                    <a:pt x="524" y="2"/>
                  </a:lnTo>
                  <a:lnTo>
                    <a:pt x="650" y="2"/>
                  </a:lnTo>
                  <a:lnTo>
                    <a:pt x="772" y="490"/>
                  </a:lnTo>
                  <a:lnTo>
                    <a:pt x="808" y="490"/>
                  </a:lnTo>
                  <a:lnTo>
                    <a:pt x="808" y="76"/>
                  </a:lnTo>
                  <a:lnTo>
                    <a:pt x="772" y="76"/>
                  </a:lnTo>
                  <a:lnTo>
                    <a:pt x="772" y="2"/>
                  </a:lnTo>
                  <a:lnTo>
                    <a:pt x="1096" y="2"/>
                  </a:lnTo>
                  <a:lnTo>
                    <a:pt x="1096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9"/>
            <p:cNvSpPr>
              <a:spLocks/>
            </p:cNvSpPr>
            <p:nvPr/>
          </p:nvSpPr>
          <p:spPr bwMode="auto">
            <a:xfrm>
              <a:off x="7215332" y="603106"/>
              <a:ext cx="196850" cy="447675"/>
            </a:xfrm>
            <a:custGeom>
              <a:avLst/>
              <a:gdLst/>
              <a:ahLst/>
              <a:cxnLst>
                <a:cxn ang="0">
                  <a:pos x="66" y="0"/>
                </a:cxn>
                <a:cxn ang="0">
                  <a:pos x="124" y="282"/>
                </a:cxn>
                <a:cxn ang="0">
                  <a:pos x="0" y="282"/>
                </a:cxn>
                <a:cxn ang="0">
                  <a:pos x="66" y="0"/>
                </a:cxn>
              </a:cxnLst>
              <a:rect l="0" t="0" r="r" b="b"/>
              <a:pathLst>
                <a:path w="124" h="282">
                  <a:moveTo>
                    <a:pt x="66" y="0"/>
                  </a:moveTo>
                  <a:lnTo>
                    <a:pt x="124" y="282"/>
                  </a:lnTo>
                  <a:lnTo>
                    <a:pt x="0" y="282"/>
                  </a:lnTo>
                  <a:lnTo>
                    <a:pt x="66" y="0"/>
                  </a:lnTo>
                  <a:close/>
                </a:path>
              </a:pathLst>
            </a:custGeom>
            <a:solidFill>
              <a:srgbClr val="ED1C24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10"/>
            <p:cNvSpPr>
              <a:spLocks/>
            </p:cNvSpPr>
            <p:nvPr/>
          </p:nvSpPr>
          <p:spPr bwMode="auto">
            <a:xfrm>
              <a:off x="7215332" y="603106"/>
              <a:ext cx="196850" cy="450850"/>
            </a:xfrm>
            <a:custGeom>
              <a:avLst/>
              <a:gdLst/>
              <a:ahLst/>
              <a:cxnLst>
                <a:cxn ang="0">
                  <a:pos x="66" y="0"/>
                </a:cxn>
                <a:cxn ang="0">
                  <a:pos x="66" y="0"/>
                </a:cxn>
                <a:cxn ang="0">
                  <a:pos x="124" y="282"/>
                </a:cxn>
                <a:cxn ang="0">
                  <a:pos x="0" y="282"/>
                </a:cxn>
                <a:cxn ang="0">
                  <a:pos x="68" y="0"/>
                </a:cxn>
                <a:cxn ang="0">
                  <a:pos x="66" y="0"/>
                </a:cxn>
                <a:cxn ang="0">
                  <a:pos x="66" y="0"/>
                </a:cxn>
                <a:cxn ang="0">
                  <a:pos x="66" y="0"/>
                </a:cxn>
                <a:cxn ang="0">
                  <a:pos x="66" y="0"/>
                </a:cxn>
                <a:cxn ang="0">
                  <a:pos x="0" y="284"/>
                </a:cxn>
                <a:cxn ang="0">
                  <a:pos x="124" y="284"/>
                </a:cxn>
                <a:cxn ang="0">
                  <a:pos x="68" y="0"/>
                </a:cxn>
                <a:cxn ang="0">
                  <a:pos x="66" y="0"/>
                </a:cxn>
                <a:cxn ang="0">
                  <a:pos x="66" y="0"/>
                </a:cxn>
              </a:cxnLst>
              <a:rect l="0" t="0" r="r" b="b"/>
              <a:pathLst>
                <a:path w="124" h="284">
                  <a:moveTo>
                    <a:pt x="66" y="0"/>
                  </a:moveTo>
                  <a:lnTo>
                    <a:pt x="66" y="0"/>
                  </a:lnTo>
                  <a:lnTo>
                    <a:pt x="124" y="282"/>
                  </a:lnTo>
                  <a:lnTo>
                    <a:pt x="0" y="282"/>
                  </a:lnTo>
                  <a:lnTo>
                    <a:pt x="68" y="0"/>
                  </a:lnTo>
                  <a:lnTo>
                    <a:pt x="66" y="0"/>
                  </a:lnTo>
                  <a:lnTo>
                    <a:pt x="66" y="0"/>
                  </a:lnTo>
                  <a:lnTo>
                    <a:pt x="66" y="0"/>
                  </a:lnTo>
                  <a:lnTo>
                    <a:pt x="66" y="0"/>
                  </a:lnTo>
                  <a:lnTo>
                    <a:pt x="0" y="284"/>
                  </a:lnTo>
                  <a:lnTo>
                    <a:pt x="124" y="284"/>
                  </a:lnTo>
                  <a:lnTo>
                    <a:pt x="68" y="0"/>
                  </a:lnTo>
                  <a:lnTo>
                    <a:pt x="66" y="0"/>
                  </a:lnTo>
                  <a:lnTo>
                    <a:pt x="66" y="0"/>
                  </a:lnTo>
                  <a:close/>
                </a:path>
              </a:pathLst>
            </a:custGeom>
            <a:solidFill>
              <a:srgbClr val="ED1C24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" name="Freeform 11"/>
            <p:cNvSpPr>
              <a:spLocks/>
            </p:cNvSpPr>
            <p:nvPr/>
          </p:nvSpPr>
          <p:spPr bwMode="auto">
            <a:xfrm>
              <a:off x="7796357" y="644381"/>
              <a:ext cx="327025" cy="65405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412"/>
                </a:cxn>
                <a:cxn ang="0">
                  <a:pos x="168" y="412"/>
                </a:cxn>
                <a:cxn ang="0">
                  <a:pos x="168" y="412"/>
                </a:cxn>
                <a:cxn ang="0">
                  <a:pos x="180" y="410"/>
                </a:cxn>
                <a:cxn ang="0">
                  <a:pos x="190" y="408"/>
                </a:cxn>
                <a:cxn ang="0">
                  <a:pos x="196" y="404"/>
                </a:cxn>
                <a:cxn ang="0">
                  <a:pos x="202" y="398"/>
                </a:cxn>
                <a:cxn ang="0">
                  <a:pos x="204" y="394"/>
                </a:cxn>
                <a:cxn ang="0">
                  <a:pos x="206" y="386"/>
                </a:cxn>
                <a:cxn ang="0">
                  <a:pos x="206" y="372"/>
                </a:cxn>
                <a:cxn ang="0">
                  <a:pos x="206" y="44"/>
                </a:cxn>
                <a:cxn ang="0">
                  <a:pos x="206" y="44"/>
                </a:cxn>
                <a:cxn ang="0">
                  <a:pos x="206" y="30"/>
                </a:cxn>
                <a:cxn ang="0">
                  <a:pos x="204" y="22"/>
                </a:cxn>
                <a:cxn ang="0">
                  <a:pos x="200" y="16"/>
                </a:cxn>
                <a:cxn ang="0">
                  <a:pos x="194" y="10"/>
                </a:cxn>
                <a:cxn ang="0">
                  <a:pos x="186" y="4"/>
                </a:cxn>
                <a:cxn ang="0">
                  <a:pos x="174" y="0"/>
                </a:cxn>
                <a:cxn ang="0">
                  <a:pos x="158" y="0"/>
                </a:cxn>
                <a:cxn ang="0">
                  <a:pos x="0" y="0"/>
                </a:cxn>
              </a:cxnLst>
              <a:rect l="0" t="0" r="r" b="b"/>
              <a:pathLst>
                <a:path w="206" h="412">
                  <a:moveTo>
                    <a:pt x="0" y="0"/>
                  </a:moveTo>
                  <a:lnTo>
                    <a:pt x="0" y="412"/>
                  </a:lnTo>
                  <a:lnTo>
                    <a:pt x="168" y="412"/>
                  </a:lnTo>
                  <a:lnTo>
                    <a:pt x="168" y="412"/>
                  </a:lnTo>
                  <a:lnTo>
                    <a:pt x="180" y="410"/>
                  </a:lnTo>
                  <a:lnTo>
                    <a:pt x="190" y="408"/>
                  </a:lnTo>
                  <a:lnTo>
                    <a:pt x="196" y="404"/>
                  </a:lnTo>
                  <a:lnTo>
                    <a:pt x="202" y="398"/>
                  </a:lnTo>
                  <a:lnTo>
                    <a:pt x="204" y="394"/>
                  </a:lnTo>
                  <a:lnTo>
                    <a:pt x="206" y="386"/>
                  </a:lnTo>
                  <a:lnTo>
                    <a:pt x="206" y="372"/>
                  </a:lnTo>
                  <a:lnTo>
                    <a:pt x="206" y="44"/>
                  </a:lnTo>
                  <a:lnTo>
                    <a:pt x="206" y="44"/>
                  </a:lnTo>
                  <a:lnTo>
                    <a:pt x="206" y="30"/>
                  </a:lnTo>
                  <a:lnTo>
                    <a:pt x="204" y="22"/>
                  </a:lnTo>
                  <a:lnTo>
                    <a:pt x="200" y="16"/>
                  </a:lnTo>
                  <a:lnTo>
                    <a:pt x="194" y="10"/>
                  </a:lnTo>
                  <a:lnTo>
                    <a:pt x="186" y="4"/>
                  </a:lnTo>
                  <a:lnTo>
                    <a:pt x="174" y="0"/>
                  </a:lnTo>
                  <a:lnTo>
                    <a:pt x="158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ED1C24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" name="Freeform 12"/>
            <p:cNvSpPr>
              <a:spLocks/>
            </p:cNvSpPr>
            <p:nvPr/>
          </p:nvSpPr>
          <p:spPr bwMode="auto">
            <a:xfrm>
              <a:off x="7796357" y="641206"/>
              <a:ext cx="327025" cy="657225"/>
            </a:xfrm>
            <a:custGeom>
              <a:avLst/>
              <a:gdLst/>
              <a:ahLst/>
              <a:cxnLst>
                <a:cxn ang="0">
                  <a:pos x="0" y="2"/>
                </a:cxn>
                <a:cxn ang="0">
                  <a:pos x="0" y="2"/>
                </a:cxn>
                <a:cxn ang="0">
                  <a:pos x="0" y="414"/>
                </a:cxn>
                <a:cxn ang="0">
                  <a:pos x="168" y="414"/>
                </a:cxn>
                <a:cxn ang="0">
                  <a:pos x="168" y="414"/>
                </a:cxn>
                <a:cxn ang="0">
                  <a:pos x="168" y="414"/>
                </a:cxn>
                <a:cxn ang="0">
                  <a:pos x="180" y="412"/>
                </a:cxn>
                <a:cxn ang="0">
                  <a:pos x="190" y="410"/>
                </a:cxn>
                <a:cxn ang="0">
                  <a:pos x="198" y="406"/>
                </a:cxn>
                <a:cxn ang="0">
                  <a:pos x="202" y="402"/>
                </a:cxn>
                <a:cxn ang="0">
                  <a:pos x="202" y="402"/>
                </a:cxn>
                <a:cxn ang="0">
                  <a:pos x="204" y="396"/>
                </a:cxn>
                <a:cxn ang="0">
                  <a:pos x="206" y="388"/>
                </a:cxn>
                <a:cxn ang="0">
                  <a:pos x="206" y="374"/>
                </a:cxn>
                <a:cxn ang="0">
                  <a:pos x="206" y="46"/>
                </a:cxn>
                <a:cxn ang="0">
                  <a:pos x="206" y="46"/>
                </a:cxn>
                <a:cxn ang="0">
                  <a:pos x="206" y="32"/>
                </a:cxn>
                <a:cxn ang="0">
                  <a:pos x="204" y="24"/>
                </a:cxn>
                <a:cxn ang="0">
                  <a:pos x="200" y="18"/>
                </a:cxn>
                <a:cxn ang="0">
                  <a:pos x="200" y="18"/>
                </a:cxn>
                <a:cxn ang="0">
                  <a:pos x="194" y="10"/>
                </a:cxn>
                <a:cxn ang="0">
                  <a:pos x="186" y="6"/>
                </a:cxn>
                <a:cxn ang="0">
                  <a:pos x="174" y="2"/>
                </a:cxn>
                <a:cxn ang="0">
                  <a:pos x="158" y="0"/>
                </a:cxn>
                <a:cxn ang="0">
                  <a:pos x="0" y="0"/>
                </a:cxn>
                <a:cxn ang="0">
                  <a:pos x="0" y="2"/>
                </a:cxn>
                <a:cxn ang="0">
                  <a:pos x="0" y="2"/>
                </a:cxn>
                <a:cxn ang="0">
                  <a:pos x="0" y="2"/>
                </a:cxn>
                <a:cxn ang="0">
                  <a:pos x="158" y="2"/>
                </a:cxn>
                <a:cxn ang="0">
                  <a:pos x="158" y="2"/>
                </a:cxn>
                <a:cxn ang="0">
                  <a:pos x="174" y="2"/>
                </a:cxn>
                <a:cxn ang="0">
                  <a:pos x="186" y="6"/>
                </a:cxn>
                <a:cxn ang="0">
                  <a:pos x="194" y="12"/>
                </a:cxn>
                <a:cxn ang="0">
                  <a:pos x="200" y="18"/>
                </a:cxn>
                <a:cxn ang="0">
                  <a:pos x="200" y="18"/>
                </a:cxn>
                <a:cxn ang="0">
                  <a:pos x="204" y="24"/>
                </a:cxn>
                <a:cxn ang="0">
                  <a:pos x="204" y="32"/>
                </a:cxn>
                <a:cxn ang="0">
                  <a:pos x="206" y="46"/>
                </a:cxn>
                <a:cxn ang="0">
                  <a:pos x="206" y="374"/>
                </a:cxn>
                <a:cxn ang="0">
                  <a:pos x="206" y="374"/>
                </a:cxn>
                <a:cxn ang="0">
                  <a:pos x="206" y="388"/>
                </a:cxn>
                <a:cxn ang="0">
                  <a:pos x="204" y="394"/>
                </a:cxn>
                <a:cxn ang="0">
                  <a:pos x="202" y="400"/>
                </a:cxn>
                <a:cxn ang="0">
                  <a:pos x="202" y="400"/>
                </a:cxn>
                <a:cxn ang="0">
                  <a:pos x="196" y="406"/>
                </a:cxn>
                <a:cxn ang="0">
                  <a:pos x="190" y="410"/>
                </a:cxn>
                <a:cxn ang="0">
                  <a:pos x="180" y="412"/>
                </a:cxn>
                <a:cxn ang="0">
                  <a:pos x="168" y="414"/>
                </a:cxn>
                <a:cxn ang="0">
                  <a:pos x="168" y="414"/>
                </a:cxn>
                <a:cxn ang="0">
                  <a:pos x="168" y="414"/>
                </a:cxn>
                <a:cxn ang="0">
                  <a:pos x="0" y="414"/>
                </a:cxn>
                <a:cxn ang="0">
                  <a:pos x="0" y="2"/>
                </a:cxn>
                <a:cxn ang="0">
                  <a:pos x="0" y="2"/>
                </a:cxn>
                <a:cxn ang="0">
                  <a:pos x="0" y="2"/>
                </a:cxn>
                <a:cxn ang="0">
                  <a:pos x="0" y="2"/>
                </a:cxn>
              </a:cxnLst>
              <a:rect l="0" t="0" r="r" b="b"/>
              <a:pathLst>
                <a:path w="206" h="414">
                  <a:moveTo>
                    <a:pt x="0" y="2"/>
                  </a:moveTo>
                  <a:lnTo>
                    <a:pt x="0" y="2"/>
                  </a:lnTo>
                  <a:lnTo>
                    <a:pt x="0" y="414"/>
                  </a:lnTo>
                  <a:lnTo>
                    <a:pt x="168" y="414"/>
                  </a:lnTo>
                  <a:lnTo>
                    <a:pt x="168" y="414"/>
                  </a:lnTo>
                  <a:lnTo>
                    <a:pt x="168" y="414"/>
                  </a:lnTo>
                  <a:lnTo>
                    <a:pt x="180" y="412"/>
                  </a:lnTo>
                  <a:lnTo>
                    <a:pt x="190" y="410"/>
                  </a:lnTo>
                  <a:lnTo>
                    <a:pt x="198" y="406"/>
                  </a:lnTo>
                  <a:lnTo>
                    <a:pt x="202" y="402"/>
                  </a:lnTo>
                  <a:lnTo>
                    <a:pt x="202" y="402"/>
                  </a:lnTo>
                  <a:lnTo>
                    <a:pt x="204" y="396"/>
                  </a:lnTo>
                  <a:lnTo>
                    <a:pt x="206" y="388"/>
                  </a:lnTo>
                  <a:lnTo>
                    <a:pt x="206" y="374"/>
                  </a:lnTo>
                  <a:lnTo>
                    <a:pt x="206" y="46"/>
                  </a:lnTo>
                  <a:lnTo>
                    <a:pt x="206" y="46"/>
                  </a:lnTo>
                  <a:lnTo>
                    <a:pt x="206" y="32"/>
                  </a:lnTo>
                  <a:lnTo>
                    <a:pt x="204" y="24"/>
                  </a:lnTo>
                  <a:lnTo>
                    <a:pt x="200" y="18"/>
                  </a:lnTo>
                  <a:lnTo>
                    <a:pt x="200" y="18"/>
                  </a:lnTo>
                  <a:lnTo>
                    <a:pt x="194" y="10"/>
                  </a:lnTo>
                  <a:lnTo>
                    <a:pt x="186" y="6"/>
                  </a:lnTo>
                  <a:lnTo>
                    <a:pt x="174" y="2"/>
                  </a:lnTo>
                  <a:lnTo>
                    <a:pt x="158" y="0"/>
                  </a:lnTo>
                  <a:lnTo>
                    <a:pt x="0" y="0"/>
                  </a:lnTo>
                  <a:lnTo>
                    <a:pt x="0" y="2"/>
                  </a:lnTo>
                  <a:lnTo>
                    <a:pt x="0" y="2"/>
                  </a:lnTo>
                  <a:lnTo>
                    <a:pt x="0" y="2"/>
                  </a:lnTo>
                  <a:lnTo>
                    <a:pt x="158" y="2"/>
                  </a:lnTo>
                  <a:lnTo>
                    <a:pt x="158" y="2"/>
                  </a:lnTo>
                  <a:lnTo>
                    <a:pt x="174" y="2"/>
                  </a:lnTo>
                  <a:lnTo>
                    <a:pt x="186" y="6"/>
                  </a:lnTo>
                  <a:lnTo>
                    <a:pt x="194" y="12"/>
                  </a:lnTo>
                  <a:lnTo>
                    <a:pt x="200" y="18"/>
                  </a:lnTo>
                  <a:lnTo>
                    <a:pt x="200" y="18"/>
                  </a:lnTo>
                  <a:lnTo>
                    <a:pt x="204" y="24"/>
                  </a:lnTo>
                  <a:lnTo>
                    <a:pt x="204" y="32"/>
                  </a:lnTo>
                  <a:lnTo>
                    <a:pt x="206" y="46"/>
                  </a:lnTo>
                  <a:lnTo>
                    <a:pt x="206" y="374"/>
                  </a:lnTo>
                  <a:lnTo>
                    <a:pt x="206" y="374"/>
                  </a:lnTo>
                  <a:lnTo>
                    <a:pt x="206" y="388"/>
                  </a:lnTo>
                  <a:lnTo>
                    <a:pt x="204" y="394"/>
                  </a:lnTo>
                  <a:lnTo>
                    <a:pt x="202" y="400"/>
                  </a:lnTo>
                  <a:lnTo>
                    <a:pt x="202" y="400"/>
                  </a:lnTo>
                  <a:lnTo>
                    <a:pt x="196" y="406"/>
                  </a:lnTo>
                  <a:lnTo>
                    <a:pt x="190" y="410"/>
                  </a:lnTo>
                  <a:lnTo>
                    <a:pt x="180" y="412"/>
                  </a:lnTo>
                  <a:lnTo>
                    <a:pt x="168" y="414"/>
                  </a:lnTo>
                  <a:lnTo>
                    <a:pt x="168" y="414"/>
                  </a:lnTo>
                  <a:lnTo>
                    <a:pt x="168" y="414"/>
                  </a:lnTo>
                  <a:lnTo>
                    <a:pt x="0" y="414"/>
                  </a:lnTo>
                  <a:lnTo>
                    <a:pt x="0" y="2"/>
                  </a:lnTo>
                  <a:lnTo>
                    <a:pt x="0" y="2"/>
                  </a:lnTo>
                  <a:lnTo>
                    <a:pt x="0" y="2"/>
                  </a:lnTo>
                  <a:lnTo>
                    <a:pt x="0" y="2"/>
                  </a:lnTo>
                  <a:close/>
                </a:path>
              </a:pathLst>
            </a:custGeom>
            <a:solidFill>
              <a:srgbClr val="ED1C24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" name="Freeform 13"/>
            <p:cNvSpPr>
              <a:spLocks/>
            </p:cNvSpPr>
            <p:nvPr/>
          </p:nvSpPr>
          <p:spPr bwMode="auto">
            <a:xfrm>
              <a:off x="6561282" y="644381"/>
              <a:ext cx="282575" cy="26987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70"/>
                </a:cxn>
                <a:cxn ang="0">
                  <a:pos x="142" y="170"/>
                </a:cxn>
                <a:cxn ang="0">
                  <a:pos x="142" y="170"/>
                </a:cxn>
                <a:cxn ang="0">
                  <a:pos x="152" y="168"/>
                </a:cxn>
                <a:cxn ang="0">
                  <a:pos x="162" y="164"/>
                </a:cxn>
                <a:cxn ang="0">
                  <a:pos x="168" y="160"/>
                </a:cxn>
                <a:cxn ang="0">
                  <a:pos x="172" y="154"/>
                </a:cxn>
                <a:cxn ang="0">
                  <a:pos x="174" y="148"/>
                </a:cxn>
                <a:cxn ang="0">
                  <a:pos x="176" y="140"/>
                </a:cxn>
                <a:cxn ang="0">
                  <a:pos x="178" y="126"/>
                </a:cxn>
                <a:cxn ang="0">
                  <a:pos x="178" y="38"/>
                </a:cxn>
                <a:cxn ang="0">
                  <a:pos x="178" y="38"/>
                </a:cxn>
                <a:cxn ang="0">
                  <a:pos x="174" y="24"/>
                </a:cxn>
                <a:cxn ang="0">
                  <a:pos x="172" y="18"/>
                </a:cxn>
                <a:cxn ang="0">
                  <a:pos x="168" y="12"/>
                </a:cxn>
                <a:cxn ang="0">
                  <a:pos x="164" y="8"/>
                </a:cxn>
                <a:cxn ang="0">
                  <a:pos x="156" y="2"/>
                </a:cxn>
                <a:cxn ang="0">
                  <a:pos x="148" y="0"/>
                </a:cxn>
                <a:cxn ang="0">
                  <a:pos x="136" y="0"/>
                </a:cxn>
                <a:cxn ang="0">
                  <a:pos x="0" y="0"/>
                </a:cxn>
              </a:cxnLst>
              <a:rect l="0" t="0" r="r" b="b"/>
              <a:pathLst>
                <a:path w="178" h="170">
                  <a:moveTo>
                    <a:pt x="0" y="0"/>
                  </a:moveTo>
                  <a:lnTo>
                    <a:pt x="0" y="170"/>
                  </a:lnTo>
                  <a:lnTo>
                    <a:pt x="142" y="170"/>
                  </a:lnTo>
                  <a:lnTo>
                    <a:pt x="142" y="170"/>
                  </a:lnTo>
                  <a:lnTo>
                    <a:pt x="152" y="168"/>
                  </a:lnTo>
                  <a:lnTo>
                    <a:pt x="162" y="164"/>
                  </a:lnTo>
                  <a:lnTo>
                    <a:pt x="168" y="160"/>
                  </a:lnTo>
                  <a:lnTo>
                    <a:pt x="172" y="154"/>
                  </a:lnTo>
                  <a:lnTo>
                    <a:pt x="174" y="148"/>
                  </a:lnTo>
                  <a:lnTo>
                    <a:pt x="176" y="140"/>
                  </a:lnTo>
                  <a:lnTo>
                    <a:pt x="178" y="126"/>
                  </a:lnTo>
                  <a:lnTo>
                    <a:pt x="178" y="38"/>
                  </a:lnTo>
                  <a:lnTo>
                    <a:pt x="178" y="38"/>
                  </a:lnTo>
                  <a:lnTo>
                    <a:pt x="174" y="24"/>
                  </a:lnTo>
                  <a:lnTo>
                    <a:pt x="172" y="18"/>
                  </a:lnTo>
                  <a:lnTo>
                    <a:pt x="168" y="12"/>
                  </a:lnTo>
                  <a:lnTo>
                    <a:pt x="164" y="8"/>
                  </a:lnTo>
                  <a:lnTo>
                    <a:pt x="156" y="2"/>
                  </a:lnTo>
                  <a:lnTo>
                    <a:pt x="148" y="0"/>
                  </a:lnTo>
                  <a:lnTo>
                    <a:pt x="136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ED1C24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" name="Freeform 14"/>
            <p:cNvSpPr>
              <a:spLocks/>
            </p:cNvSpPr>
            <p:nvPr/>
          </p:nvSpPr>
          <p:spPr bwMode="auto">
            <a:xfrm>
              <a:off x="6558107" y="641206"/>
              <a:ext cx="285750" cy="276225"/>
            </a:xfrm>
            <a:custGeom>
              <a:avLst/>
              <a:gdLst/>
              <a:ahLst/>
              <a:cxnLst>
                <a:cxn ang="0">
                  <a:pos x="2" y="2"/>
                </a:cxn>
                <a:cxn ang="0">
                  <a:pos x="0" y="2"/>
                </a:cxn>
                <a:cxn ang="0">
                  <a:pos x="0" y="174"/>
                </a:cxn>
                <a:cxn ang="0">
                  <a:pos x="144" y="174"/>
                </a:cxn>
                <a:cxn ang="0">
                  <a:pos x="144" y="174"/>
                </a:cxn>
                <a:cxn ang="0">
                  <a:pos x="144" y="174"/>
                </a:cxn>
                <a:cxn ang="0">
                  <a:pos x="154" y="170"/>
                </a:cxn>
                <a:cxn ang="0">
                  <a:pos x="164" y="166"/>
                </a:cxn>
                <a:cxn ang="0">
                  <a:pos x="170" y="162"/>
                </a:cxn>
                <a:cxn ang="0">
                  <a:pos x="174" y="156"/>
                </a:cxn>
                <a:cxn ang="0">
                  <a:pos x="176" y="150"/>
                </a:cxn>
                <a:cxn ang="0">
                  <a:pos x="178" y="142"/>
                </a:cxn>
                <a:cxn ang="0">
                  <a:pos x="180" y="128"/>
                </a:cxn>
                <a:cxn ang="0">
                  <a:pos x="180" y="40"/>
                </a:cxn>
                <a:cxn ang="0">
                  <a:pos x="180" y="40"/>
                </a:cxn>
                <a:cxn ang="0">
                  <a:pos x="180" y="40"/>
                </a:cxn>
                <a:cxn ang="0">
                  <a:pos x="176" y="26"/>
                </a:cxn>
                <a:cxn ang="0">
                  <a:pos x="174" y="20"/>
                </a:cxn>
                <a:cxn ang="0">
                  <a:pos x="170" y="14"/>
                </a:cxn>
                <a:cxn ang="0">
                  <a:pos x="166" y="8"/>
                </a:cxn>
                <a:cxn ang="0">
                  <a:pos x="158" y="4"/>
                </a:cxn>
                <a:cxn ang="0">
                  <a:pos x="150" y="2"/>
                </a:cxn>
                <a:cxn ang="0">
                  <a:pos x="138" y="0"/>
                </a:cxn>
                <a:cxn ang="0">
                  <a:pos x="0" y="0"/>
                </a:cxn>
                <a:cxn ang="0">
                  <a:pos x="0" y="2"/>
                </a:cxn>
                <a:cxn ang="0">
                  <a:pos x="2" y="2"/>
                </a:cxn>
                <a:cxn ang="0">
                  <a:pos x="2" y="2"/>
                </a:cxn>
                <a:cxn ang="0">
                  <a:pos x="138" y="2"/>
                </a:cxn>
                <a:cxn ang="0">
                  <a:pos x="138" y="2"/>
                </a:cxn>
                <a:cxn ang="0">
                  <a:pos x="150" y="2"/>
                </a:cxn>
                <a:cxn ang="0">
                  <a:pos x="158" y="6"/>
                </a:cxn>
                <a:cxn ang="0">
                  <a:pos x="166" y="10"/>
                </a:cxn>
                <a:cxn ang="0">
                  <a:pos x="170" y="14"/>
                </a:cxn>
                <a:cxn ang="0">
                  <a:pos x="174" y="20"/>
                </a:cxn>
                <a:cxn ang="0">
                  <a:pos x="176" y="26"/>
                </a:cxn>
                <a:cxn ang="0">
                  <a:pos x="178" y="40"/>
                </a:cxn>
                <a:cxn ang="0">
                  <a:pos x="180" y="40"/>
                </a:cxn>
                <a:cxn ang="0">
                  <a:pos x="178" y="40"/>
                </a:cxn>
                <a:cxn ang="0">
                  <a:pos x="178" y="128"/>
                </a:cxn>
                <a:cxn ang="0">
                  <a:pos x="178" y="128"/>
                </a:cxn>
                <a:cxn ang="0">
                  <a:pos x="178" y="142"/>
                </a:cxn>
                <a:cxn ang="0">
                  <a:pos x="176" y="150"/>
                </a:cxn>
                <a:cxn ang="0">
                  <a:pos x="174" y="156"/>
                </a:cxn>
                <a:cxn ang="0">
                  <a:pos x="168" y="160"/>
                </a:cxn>
                <a:cxn ang="0">
                  <a:pos x="162" y="166"/>
                </a:cxn>
                <a:cxn ang="0">
                  <a:pos x="154" y="170"/>
                </a:cxn>
                <a:cxn ang="0">
                  <a:pos x="144" y="172"/>
                </a:cxn>
                <a:cxn ang="0">
                  <a:pos x="144" y="172"/>
                </a:cxn>
                <a:cxn ang="0">
                  <a:pos x="144" y="172"/>
                </a:cxn>
                <a:cxn ang="0">
                  <a:pos x="2" y="172"/>
                </a:cxn>
                <a:cxn ang="0">
                  <a:pos x="2" y="2"/>
                </a:cxn>
                <a:cxn ang="0">
                  <a:pos x="2" y="2"/>
                </a:cxn>
                <a:cxn ang="0">
                  <a:pos x="2" y="2"/>
                </a:cxn>
                <a:cxn ang="0">
                  <a:pos x="2" y="2"/>
                </a:cxn>
              </a:cxnLst>
              <a:rect l="0" t="0" r="r" b="b"/>
              <a:pathLst>
                <a:path w="180" h="174">
                  <a:moveTo>
                    <a:pt x="2" y="2"/>
                  </a:moveTo>
                  <a:lnTo>
                    <a:pt x="0" y="2"/>
                  </a:lnTo>
                  <a:lnTo>
                    <a:pt x="0" y="174"/>
                  </a:lnTo>
                  <a:lnTo>
                    <a:pt x="144" y="174"/>
                  </a:lnTo>
                  <a:lnTo>
                    <a:pt x="144" y="174"/>
                  </a:lnTo>
                  <a:lnTo>
                    <a:pt x="144" y="174"/>
                  </a:lnTo>
                  <a:lnTo>
                    <a:pt x="154" y="170"/>
                  </a:lnTo>
                  <a:lnTo>
                    <a:pt x="164" y="166"/>
                  </a:lnTo>
                  <a:lnTo>
                    <a:pt x="170" y="162"/>
                  </a:lnTo>
                  <a:lnTo>
                    <a:pt x="174" y="156"/>
                  </a:lnTo>
                  <a:lnTo>
                    <a:pt x="176" y="150"/>
                  </a:lnTo>
                  <a:lnTo>
                    <a:pt x="178" y="142"/>
                  </a:lnTo>
                  <a:lnTo>
                    <a:pt x="180" y="128"/>
                  </a:lnTo>
                  <a:lnTo>
                    <a:pt x="180" y="40"/>
                  </a:lnTo>
                  <a:lnTo>
                    <a:pt x="180" y="40"/>
                  </a:lnTo>
                  <a:lnTo>
                    <a:pt x="180" y="40"/>
                  </a:lnTo>
                  <a:lnTo>
                    <a:pt x="176" y="26"/>
                  </a:lnTo>
                  <a:lnTo>
                    <a:pt x="174" y="20"/>
                  </a:lnTo>
                  <a:lnTo>
                    <a:pt x="170" y="14"/>
                  </a:lnTo>
                  <a:lnTo>
                    <a:pt x="166" y="8"/>
                  </a:lnTo>
                  <a:lnTo>
                    <a:pt x="158" y="4"/>
                  </a:lnTo>
                  <a:lnTo>
                    <a:pt x="150" y="2"/>
                  </a:lnTo>
                  <a:lnTo>
                    <a:pt x="138" y="0"/>
                  </a:lnTo>
                  <a:lnTo>
                    <a:pt x="0" y="0"/>
                  </a:lnTo>
                  <a:lnTo>
                    <a:pt x="0" y="2"/>
                  </a:lnTo>
                  <a:lnTo>
                    <a:pt x="2" y="2"/>
                  </a:lnTo>
                  <a:lnTo>
                    <a:pt x="2" y="2"/>
                  </a:lnTo>
                  <a:lnTo>
                    <a:pt x="138" y="2"/>
                  </a:lnTo>
                  <a:lnTo>
                    <a:pt x="138" y="2"/>
                  </a:lnTo>
                  <a:lnTo>
                    <a:pt x="150" y="2"/>
                  </a:lnTo>
                  <a:lnTo>
                    <a:pt x="158" y="6"/>
                  </a:lnTo>
                  <a:lnTo>
                    <a:pt x="166" y="10"/>
                  </a:lnTo>
                  <a:lnTo>
                    <a:pt x="170" y="14"/>
                  </a:lnTo>
                  <a:lnTo>
                    <a:pt x="174" y="20"/>
                  </a:lnTo>
                  <a:lnTo>
                    <a:pt x="176" y="26"/>
                  </a:lnTo>
                  <a:lnTo>
                    <a:pt x="178" y="40"/>
                  </a:lnTo>
                  <a:lnTo>
                    <a:pt x="180" y="40"/>
                  </a:lnTo>
                  <a:lnTo>
                    <a:pt x="178" y="40"/>
                  </a:lnTo>
                  <a:lnTo>
                    <a:pt x="178" y="128"/>
                  </a:lnTo>
                  <a:lnTo>
                    <a:pt x="178" y="128"/>
                  </a:lnTo>
                  <a:lnTo>
                    <a:pt x="178" y="142"/>
                  </a:lnTo>
                  <a:lnTo>
                    <a:pt x="176" y="150"/>
                  </a:lnTo>
                  <a:lnTo>
                    <a:pt x="174" y="156"/>
                  </a:lnTo>
                  <a:lnTo>
                    <a:pt x="168" y="160"/>
                  </a:lnTo>
                  <a:lnTo>
                    <a:pt x="162" y="166"/>
                  </a:lnTo>
                  <a:lnTo>
                    <a:pt x="154" y="170"/>
                  </a:lnTo>
                  <a:lnTo>
                    <a:pt x="144" y="172"/>
                  </a:lnTo>
                  <a:lnTo>
                    <a:pt x="144" y="172"/>
                  </a:lnTo>
                  <a:lnTo>
                    <a:pt x="144" y="172"/>
                  </a:lnTo>
                  <a:lnTo>
                    <a:pt x="2" y="172"/>
                  </a:lnTo>
                  <a:lnTo>
                    <a:pt x="2" y="2"/>
                  </a:lnTo>
                  <a:lnTo>
                    <a:pt x="2" y="2"/>
                  </a:lnTo>
                  <a:lnTo>
                    <a:pt x="2" y="2"/>
                  </a:lnTo>
                  <a:lnTo>
                    <a:pt x="2" y="2"/>
                  </a:lnTo>
                  <a:close/>
                </a:path>
              </a:pathLst>
            </a:custGeom>
            <a:solidFill>
              <a:srgbClr val="ED1C24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" name="Freeform 15"/>
            <p:cNvSpPr>
              <a:spLocks/>
            </p:cNvSpPr>
            <p:nvPr/>
          </p:nvSpPr>
          <p:spPr bwMode="auto">
            <a:xfrm>
              <a:off x="6123132" y="1806431"/>
              <a:ext cx="139700" cy="171450"/>
            </a:xfrm>
            <a:custGeom>
              <a:avLst/>
              <a:gdLst/>
              <a:ahLst/>
              <a:cxnLst>
                <a:cxn ang="0">
                  <a:pos x="42" y="66"/>
                </a:cxn>
                <a:cxn ang="0">
                  <a:pos x="38" y="108"/>
                </a:cxn>
                <a:cxn ang="0">
                  <a:pos x="24" y="108"/>
                </a:cxn>
                <a:cxn ang="0">
                  <a:pos x="30" y="66"/>
                </a:cxn>
                <a:cxn ang="0">
                  <a:pos x="0" y="0"/>
                </a:cxn>
                <a:cxn ang="0">
                  <a:pos x="14" y="0"/>
                </a:cxn>
                <a:cxn ang="0">
                  <a:pos x="38" y="54"/>
                </a:cxn>
                <a:cxn ang="0">
                  <a:pos x="38" y="54"/>
                </a:cxn>
                <a:cxn ang="0">
                  <a:pos x="74" y="0"/>
                </a:cxn>
                <a:cxn ang="0">
                  <a:pos x="88" y="0"/>
                </a:cxn>
                <a:cxn ang="0">
                  <a:pos x="42" y="66"/>
                </a:cxn>
              </a:cxnLst>
              <a:rect l="0" t="0" r="r" b="b"/>
              <a:pathLst>
                <a:path w="88" h="108">
                  <a:moveTo>
                    <a:pt x="42" y="66"/>
                  </a:moveTo>
                  <a:lnTo>
                    <a:pt x="38" y="108"/>
                  </a:lnTo>
                  <a:lnTo>
                    <a:pt x="24" y="108"/>
                  </a:lnTo>
                  <a:lnTo>
                    <a:pt x="30" y="66"/>
                  </a:lnTo>
                  <a:lnTo>
                    <a:pt x="0" y="0"/>
                  </a:lnTo>
                  <a:lnTo>
                    <a:pt x="14" y="0"/>
                  </a:lnTo>
                  <a:lnTo>
                    <a:pt x="38" y="54"/>
                  </a:lnTo>
                  <a:lnTo>
                    <a:pt x="38" y="54"/>
                  </a:lnTo>
                  <a:lnTo>
                    <a:pt x="74" y="0"/>
                  </a:lnTo>
                  <a:lnTo>
                    <a:pt x="88" y="0"/>
                  </a:lnTo>
                  <a:lnTo>
                    <a:pt x="42" y="66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" name="Freeform 16"/>
            <p:cNvSpPr>
              <a:spLocks noEditPoints="1"/>
            </p:cNvSpPr>
            <p:nvPr/>
          </p:nvSpPr>
          <p:spPr bwMode="auto">
            <a:xfrm>
              <a:off x="6243782" y="1844531"/>
              <a:ext cx="127000" cy="136525"/>
            </a:xfrm>
            <a:custGeom>
              <a:avLst/>
              <a:gdLst/>
              <a:ahLst/>
              <a:cxnLst>
                <a:cxn ang="0">
                  <a:pos x="78" y="42"/>
                </a:cxn>
                <a:cxn ang="0">
                  <a:pos x="74" y="60"/>
                </a:cxn>
                <a:cxn ang="0">
                  <a:pos x="70" y="68"/>
                </a:cxn>
                <a:cxn ang="0">
                  <a:pos x="64" y="74"/>
                </a:cxn>
                <a:cxn ang="0">
                  <a:pos x="50" y="82"/>
                </a:cxn>
                <a:cxn ang="0">
                  <a:pos x="42" y="84"/>
                </a:cxn>
                <a:cxn ang="0">
                  <a:pos x="34" y="86"/>
                </a:cxn>
                <a:cxn ang="0">
                  <a:pos x="18" y="82"/>
                </a:cxn>
                <a:cxn ang="0">
                  <a:pos x="12" y="78"/>
                </a:cxn>
                <a:cxn ang="0">
                  <a:pos x="6" y="74"/>
                </a:cxn>
                <a:cxn ang="0">
                  <a:pos x="0" y="60"/>
                </a:cxn>
                <a:cxn ang="0">
                  <a:pos x="0" y="52"/>
                </a:cxn>
                <a:cxn ang="0">
                  <a:pos x="0" y="42"/>
                </a:cxn>
                <a:cxn ang="0">
                  <a:pos x="4" y="24"/>
                </a:cxn>
                <a:cxn ang="0">
                  <a:pos x="14" y="12"/>
                </a:cxn>
                <a:cxn ang="0">
                  <a:pos x="20" y="6"/>
                </a:cxn>
                <a:cxn ang="0">
                  <a:pos x="36" y="0"/>
                </a:cxn>
                <a:cxn ang="0">
                  <a:pos x="44" y="0"/>
                </a:cxn>
                <a:cxn ang="0">
                  <a:pos x="60" y="4"/>
                </a:cxn>
                <a:cxn ang="0">
                  <a:pos x="68" y="6"/>
                </a:cxn>
                <a:cxn ang="0">
                  <a:pos x="72" y="12"/>
                </a:cxn>
                <a:cxn ang="0">
                  <a:pos x="78" y="24"/>
                </a:cxn>
                <a:cxn ang="0">
                  <a:pos x="80" y="34"/>
                </a:cxn>
                <a:cxn ang="0">
                  <a:pos x="78" y="42"/>
                </a:cxn>
                <a:cxn ang="0">
                  <a:pos x="66" y="42"/>
                </a:cxn>
                <a:cxn ang="0">
                  <a:pos x="66" y="28"/>
                </a:cxn>
                <a:cxn ang="0">
                  <a:pos x="62" y="18"/>
                </a:cxn>
                <a:cxn ang="0">
                  <a:pos x="58" y="14"/>
                </a:cxn>
                <a:cxn ang="0">
                  <a:pos x="54" y="12"/>
                </a:cxn>
                <a:cxn ang="0">
                  <a:pos x="44" y="8"/>
                </a:cxn>
                <a:cxn ang="0">
                  <a:pos x="38" y="10"/>
                </a:cxn>
                <a:cxn ang="0">
                  <a:pos x="28" y="14"/>
                </a:cxn>
                <a:cxn ang="0">
                  <a:pos x="22" y="18"/>
                </a:cxn>
                <a:cxn ang="0">
                  <a:pos x="14" y="42"/>
                </a:cxn>
                <a:cxn ang="0">
                  <a:pos x="14" y="56"/>
                </a:cxn>
                <a:cxn ang="0">
                  <a:pos x="16" y="68"/>
                </a:cxn>
                <a:cxn ang="0">
                  <a:pos x="20" y="72"/>
                </a:cxn>
                <a:cxn ang="0">
                  <a:pos x="24" y="74"/>
                </a:cxn>
                <a:cxn ang="0">
                  <a:pos x="36" y="78"/>
                </a:cxn>
                <a:cxn ang="0">
                  <a:pos x="42" y="76"/>
                </a:cxn>
                <a:cxn ang="0">
                  <a:pos x="48" y="74"/>
                </a:cxn>
                <a:cxn ang="0">
                  <a:pos x="56" y="68"/>
                </a:cxn>
                <a:cxn ang="0">
                  <a:pos x="62" y="56"/>
                </a:cxn>
                <a:cxn ang="0">
                  <a:pos x="66" y="42"/>
                </a:cxn>
              </a:cxnLst>
              <a:rect l="0" t="0" r="r" b="b"/>
              <a:pathLst>
                <a:path w="80" h="86">
                  <a:moveTo>
                    <a:pt x="78" y="42"/>
                  </a:moveTo>
                  <a:lnTo>
                    <a:pt x="78" y="42"/>
                  </a:lnTo>
                  <a:lnTo>
                    <a:pt x="76" y="52"/>
                  </a:lnTo>
                  <a:lnTo>
                    <a:pt x="74" y="60"/>
                  </a:lnTo>
                  <a:lnTo>
                    <a:pt x="74" y="60"/>
                  </a:lnTo>
                  <a:lnTo>
                    <a:pt x="70" y="68"/>
                  </a:lnTo>
                  <a:lnTo>
                    <a:pt x="64" y="74"/>
                  </a:lnTo>
                  <a:lnTo>
                    <a:pt x="64" y="74"/>
                  </a:lnTo>
                  <a:lnTo>
                    <a:pt x="58" y="78"/>
                  </a:lnTo>
                  <a:lnTo>
                    <a:pt x="50" y="82"/>
                  </a:lnTo>
                  <a:lnTo>
                    <a:pt x="50" y="82"/>
                  </a:lnTo>
                  <a:lnTo>
                    <a:pt x="42" y="84"/>
                  </a:lnTo>
                  <a:lnTo>
                    <a:pt x="34" y="86"/>
                  </a:lnTo>
                  <a:lnTo>
                    <a:pt x="34" y="86"/>
                  </a:lnTo>
                  <a:lnTo>
                    <a:pt x="26" y="84"/>
                  </a:lnTo>
                  <a:lnTo>
                    <a:pt x="18" y="82"/>
                  </a:lnTo>
                  <a:lnTo>
                    <a:pt x="18" y="82"/>
                  </a:lnTo>
                  <a:lnTo>
                    <a:pt x="12" y="78"/>
                  </a:lnTo>
                  <a:lnTo>
                    <a:pt x="6" y="74"/>
                  </a:lnTo>
                  <a:lnTo>
                    <a:pt x="6" y="74"/>
                  </a:lnTo>
                  <a:lnTo>
                    <a:pt x="2" y="68"/>
                  </a:lnTo>
                  <a:lnTo>
                    <a:pt x="0" y="60"/>
                  </a:lnTo>
                  <a:lnTo>
                    <a:pt x="0" y="60"/>
                  </a:lnTo>
                  <a:lnTo>
                    <a:pt x="0" y="52"/>
                  </a:lnTo>
                  <a:lnTo>
                    <a:pt x="0" y="42"/>
                  </a:lnTo>
                  <a:lnTo>
                    <a:pt x="0" y="42"/>
                  </a:lnTo>
                  <a:lnTo>
                    <a:pt x="2" y="34"/>
                  </a:lnTo>
                  <a:lnTo>
                    <a:pt x="4" y="24"/>
                  </a:lnTo>
                  <a:lnTo>
                    <a:pt x="8" y="18"/>
                  </a:lnTo>
                  <a:lnTo>
                    <a:pt x="14" y="12"/>
                  </a:lnTo>
                  <a:lnTo>
                    <a:pt x="14" y="12"/>
                  </a:lnTo>
                  <a:lnTo>
                    <a:pt x="20" y="6"/>
                  </a:lnTo>
                  <a:lnTo>
                    <a:pt x="28" y="4"/>
                  </a:lnTo>
                  <a:lnTo>
                    <a:pt x="36" y="0"/>
                  </a:lnTo>
                  <a:lnTo>
                    <a:pt x="44" y="0"/>
                  </a:lnTo>
                  <a:lnTo>
                    <a:pt x="44" y="0"/>
                  </a:lnTo>
                  <a:lnTo>
                    <a:pt x="54" y="0"/>
                  </a:lnTo>
                  <a:lnTo>
                    <a:pt x="60" y="4"/>
                  </a:lnTo>
                  <a:lnTo>
                    <a:pt x="60" y="4"/>
                  </a:lnTo>
                  <a:lnTo>
                    <a:pt x="68" y="6"/>
                  </a:lnTo>
                  <a:lnTo>
                    <a:pt x="72" y="12"/>
                  </a:lnTo>
                  <a:lnTo>
                    <a:pt x="72" y="12"/>
                  </a:lnTo>
                  <a:lnTo>
                    <a:pt x="76" y="18"/>
                  </a:lnTo>
                  <a:lnTo>
                    <a:pt x="78" y="24"/>
                  </a:lnTo>
                  <a:lnTo>
                    <a:pt x="78" y="24"/>
                  </a:lnTo>
                  <a:lnTo>
                    <a:pt x="80" y="34"/>
                  </a:lnTo>
                  <a:lnTo>
                    <a:pt x="78" y="42"/>
                  </a:lnTo>
                  <a:lnTo>
                    <a:pt x="78" y="42"/>
                  </a:lnTo>
                  <a:close/>
                  <a:moveTo>
                    <a:pt x="66" y="42"/>
                  </a:moveTo>
                  <a:lnTo>
                    <a:pt x="66" y="42"/>
                  </a:lnTo>
                  <a:lnTo>
                    <a:pt x="66" y="28"/>
                  </a:lnTo>
                  <a:lnTo>
                    <a:pt x="66" y="28"/>
                  </a:lnTo>
                  <a:lnTo>
                    <a:pt x="64" y="22"/>
                  </a:lnTo>
                  <a:lnTo>
                    <a:pt x="62" y="18"/>
                  </a:lnTo>
                  <a:lnTo>
                    <a:pt x="62" y="18"/>
                  </a:lnTo>
                  <a:lnTo>
                    <a:pt x="58" y="14"/>
                  </a:lnTo>
                  <a:lnTo>
                    <a:pt x="54" y="12"/>
                  </a:lnTo>
                  <a:lnTo>
                    <a:pt x="54" y="12"/>
                  </a:lnTo>
                  <a:lnTo>
                    <a:pt x="50" y="10"/>
                  </a:lnTo>
                  <a:lnTo>
                    <a:pt x="44" y="8"/>
                  </a:lnTo>
                  <a:lnTo>
                    <a:pt x="44" y="8"/>
                  </a:lnTo>
                  <a:lnTo>
                    <a:pt x="38" y="10"/>
                  </a:lnTo>
                  <a:lnTo>
                    <a:pt x="32" y="12"/>
                  </a:lnTo>
                  <a:lnTo>
                    <a:pt x="28" y="14"/>
                  </a:lnTo>
                  <a:lnTo>
                    <a:pt x="22" y="18"/>
                  </a:lnTo>
                  <a:lnTo>
                    <a:pt x="22" y="18"/>
                  </a:lnTo>
                  <a:lnTo>
                    <a:pt x="16" y="28"/>
                  </a:lnTo>
                  <a:lnTo>
                    <a:pt x="14" y="42"/>
                  </a:lnTo>
                  <a:lnTo>
                    <a:pt x="14" y="42"/>
                  </a:lnTo>
                  <a:lnTo>
                    <a:pt x="14" y="56"/>
                  </a:lnTo>
                  <a:lnTo>
                    <a:pt x="14" y="56"/>
                  </a:lnTo>
                  <a:lnTo>
                    <a:pt x="16" y="68"/>
                  </a:lnTo>
                  <a:lnTo>
                    <a:pt x="16" y="68"/>
                  </a:lnTo>
                  <a:lnTo>
                    <a:pt x="20" y="72"/>
                  </a:lnTo>
                  <a:lnTo>
                    <a:pt x="24" y="74"/>
                  </a:lnTo>
                  <a:lnTo>
                    <a:pt x="24" y="74"/>
                  </a:lnTo>
                  <a:lnTo>
                    <a:pt x="30" y="76"/>
                  </a:lnTo>
                  <a:lnTo>
                    <a:pt x="36" y="78"/>
                  </a:lnTo>
                  <a:lnTo>
                    <a:pt x="36" y="78"/>
                  </a:lnTo>
                  <a:lnTo>
                    <a:pt x="42" y="76"/>
                  </a:lnTo>
                  <a:lnTo>
                    <a:pt x="48" y="74"/>
                  </a:lnTo>
                  <a:lnTo>
                    <a:pt x="48" y="74"/>
                  </a:lnTo>
                  <a:lnTo>
                    <a:pt x="52" y="72"/>
                  </a:lnTo>
                  <a:lnTo>
                    <a:pt x="56" y="68"/>
                  </a:lnTo>
                  <a:lnTo>
                    <a:pt x="56" y="68"/>
                  </a:lnTo>
                  <a:lnTo>
                    <a:pt x="62" y="56"/>
                  </a:lnTo>
                  <a:lnTo>
                    <a:pt x="62" y="56"/>
                  </a:lnTo>
                  <a:lnTo>
                    <a:pt x="66" y="42"/>
                  </a:lnTo>
                  <a:lnTo>
                    <a:pt x="66" y="42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" name="Freeform 17"/>
            <p:cNvSpPr>
              <a:spLocks/>
            </p:cNvSpPr>
            <p:nvPr/>
          </p:nvSpPr>
          <p:spPr bwMode="auto">
            <a:xfrm>
              <a:off x="6399357" y="1847706"/>
              <a:ext cx="117475" cy="130175"/>
            </a:xfrm>
            <a:custGeom>
              <a:avLst/>
              <a:gdLst/>
              <a:ahLst/>
              <a:cxnLst>
                <a:cxn ang="0">
                  <a:pos x="54" y="82"/>
                </a:cxn>
                <a:cxn ang="0">
                  <a:pos x="54" y="72"/>
                </a:cxn>
                <a:cxn ang="0">
                  <a:pos x="54" y="72"/>
                </a:cxn>
                <a:cxn ang="0">
                  <a:pos x="44" y="78"/>
                </a:cxn>
                <a:cxn ang="0">
                  <a:pos x="44" y="78"/>
                </a:cxn>
                <a:cxn ang="0">
                  <a:pos x="34" y="82"/>
                </a:cxn>
                <a:cxn ang="0">
                  <a:pos x="34" y="82"/>
                </a:cxn>
                <a:cxn ang="0">
                  <a:pos x="28" y="82"/>
                </a:cxn>
                <a:cxn ang="0">
                  <a:pos x="28" y="82"/>
                </a:cxn>
                <a:cxn ang="0">
                  <a:pos x="20" y="82"/>
                </a:cxn>
                <a:cxn ang="0">
                  <a:pos x="20" y="82"/>
                </a:cxn>
                <a:cxn ang="0">
                  <a:pos x="12" y="82"/>
                </a:cxn>
                <a:cxn ang="0">
                  <a:pos x="12" y="82"/>
                </a:cxn>
                <a:cxn ang="0">
                  <a:pos x="6" y="78"/>
                </a:cxn>
                <a:cxn ang="0">
                  <a:pos x="6" y="78"/>
                </a:cxn>
                <a:cxn ang="0">
                  <a:pos x="0" y="70"/>
                </a:cxn>
                <a:cxn ang="0">
                  <a:pos x="0" y="70"/>
                </a:cxn>
                <a:cxn ang="0">
                  <a:pos x="0" y="58"/>
                </a:cxn>
                <a:cxn ang="0">
                  <a:pos x="8" y="0"/>
                </a:cxn>
                <a:cxn ang="0">
                  <a:pos x="20" y="0"/>
                </a:cxn>
                <a:cxn ang="0">
                  <a:pos x="14" y="52"/>
                </a:cxn>
                <a:cxn ang="0">
                  <a:pos x="14" y="52"/>
                </a:cxn>
                <a:cxn ang="0">
                  <a:pos x="12" y="58"/>
                </a:cxn>
                <a:cxn ang="0">
                  <a:pos x="12" y="58"/>
                </a:cxn>
                <a:cxn ang="0">
                  <a:pos x="14" y="66"/>
                </a:cxn>
                <a:cxn ang="0">
                  <a:pos x="14" y="66"/>
                </a:cxn>
                <a:cxn ang="0">
                  <a:pos x="16" y="70"/>
                </a:cxn>
                <a:cxn ang="0">
                  <a:pos x="16" y="70"/>
                </a:cxn>
                <a:cxn ang="0">
                  <a:pos x="20" y="72"/>
                </a:cxn>
                <a:cxn ang="0">
                  <a:pos x="24" y="72"/>
                </a:cxn>
                <a:cxn ang="0">
                  <a:pos x="24" y="72"/>
                </a:cxn>
                <a:cxn ang="0">
                  <a:pos x="34" y="72"/>
                </a:cxn>
                <a:cxn ang="0">
                  <a:pos x="34" y="72"/>
                </a:cxn>
                <a:cxn ang="0">
                  <a:pos x="42" y="70"/>
                </a:cxn>
                <a:cxn ang="0">
                  <a:pos x="42" y="70"/>
                </a:cxn>
                <a:cxn ang="0">
                  <a:pos x="48" y="66"/>
                </a:cxn>
                <a:cxn ang="0">
                  <a:pos x="48" y="66"/>
                </a:cxn>
                <a:cxn ang="0">
                  <a:pos x="54" y="64"/>
                </a:cxn>
                <a:cxn ang="0">
                  <a:pos x="62" y="0"/>
                </a:cxn>
                <a:cxn ang="0">
                  <a:pos x="74" y="0"/>
                </a:cxn>
                <a:cxn ang="0">
                  <a:pos x="64" y="82"/>
                </a:cxn>
                <a:cxn ang="0">
                  <a:pos x="54" y="82"/>
                </a:cxn>
              </a:cxnLst>
              <a:rect l="0" t="0" r="r" b="b"/>
              <a:pathLst>
                <a:path w="74" h="82">
                  <a:moveTo>
                    <a:pt x="54" y="82"/>
                  </a:moveTo>
                  <a:lnTo>
                    <a:pt x="54" y="72"/>
                  </a:lnTo>
                  <a:lnTo>
                    <a:pt x="54" y="72"/>
                  </a:lnTo>
                  <a:lnTo>
                    <a:pt x="44" y="78"/>
                  </a:lnTo>
                  <a:lnTo>
                    <a:pt x="44" y="78"/>
                  </a:lnTo>
                  <a:lnTo>
                    <a:pt x="34" y="82"/>
                  </a:lnTo>
                  <a:lnTo>
                    <a:pt x="34" y="82"/>
                  </a:lnTo>
                  <a:lnTo>
                    <a:pt x="28" y="82"/>
                  </a:lnTo>
                  <a:lnTo>
                    <a:pt x="28" y="82"/>
                  </a:lnTo>
                  <a:lnTo>
                    <a:pt x="20" y="82"/>
                  </a:lnTo>
                  <a:lnTo>
                    <a:pt x="20" y="82"/>
                  </a:lnTo>
                  <a:lnTo>
                    <a:pt x="12" y="82"/>
                  </a:lnTo>
                  <a:lnTo>
                    <a:pt x="12" y="82"/>
                  </a:lnTo>
                  <a:lnTo>
                    <a:pt x="6" y="78"/>
                  </a:lnTo>
                  <a:lnTo>
                    <a:pt x="6" y="78"/>
                  </a:lnTo>
                  <a:lnTo>
                    <a:pt x="0" y="70"/>
                  </a:lnTo>
                  <a:lnTo>
                    <a:pt x="0" y="70"/>
                  </a:lnTo>
                  <a:lnTo>
                    <a:pt x="0" y="58"/>
                  </a:lnTo>
                  <a:lnTo>
                    <a:pt x="8" y="0"/>
                  </a:lnTo>
                  <a:lnTo>
                    <a:pt x="20" y="0"/>
                  </a:lnTo>
                  <a:lnTo>
                    <a:pt x="14" y="52"/>
                  </a:lnTo>
                  <a:lnTo>
                    <a:pt x="14" y="52"/>
                  </a:lnTo>
                  <a:lnTo>
                    <a:pt x="12" y="58"/>
                  </a:lnTo>
                  <a:lnTo>
                    <a:pt x="12" y="58"/>
                  </a:lnTo>
                  <a:lnTo>
                    <a:pt x="14" y="66"/>
                  </a:lnTo>
                  <a:lnTo>
                    <a:pt x="14" y="66"/>
                  </a:lnTo>
                  <a:lnTo>
                    <a:pt x="16" y="70"/>
                  </a:lnTo>
                  <a:lnTo>
                    <a:pt x="16" y="70"/>
                  </a:lnTo>
                  <a:lnTo>
                    <a:pt x="20" y="72"/>
                  </a:lnTo>
                  <a:lnTo>
                    <a:pt x="24" y="72"/>
                  </a:lnTo>
                  <a:lnTo>
                    <a:pt x="24" y="72"/>
                  </a:lnTo>
                  <a:lnTo>
                    <a:pt x="34" y="72"/>
                  </a:lnTo>
                  <a:lnTo>
                    <a:pt x="34" y="72"/>
                  </a:lnTo>
                  <a:lnTo>
                    <a:pt x="42" y="70"/>
                  </a:lnTo>
                  <a:lnTo>
                    <a:pt x="42" y="70"/>
                  </a:lnTo>
                  <a:lnTo>
                    <a:pt x="48" y="66"/>
                  </a:lnTo>
                  <a:lnTo>
                    <a:pt x="48" y="66"/>
                  </a:lnTo>
                  <a:lnTo>
                    <a:pt x="54" y="64"/>
                  </a:lnTo>
                  <a:lnTo>
                    <a:pt x="62" y="0"/>
                  </a:lnTo>
                  <a:lnTo>
                    <a:pt x="74" y="0"/>
                  </a:lnTo>
                  <a:lnTo>
                    <a:pt x="64" y="82"/>
                  </a:lnTo>
                  <a:lnTo>
                    <a:pt x="54" y="82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2" name="Freeform 18"/>
            <p:cNvSpPr>
              <a:spLocks/>
            </p:cNvSpPr>
            <p:nvPr/>
          </p:nvSpPr>
          <p:spPr bwMode="auto">
            <a:xfrm>
              <a:off x="6542232" y="1847706"/>
              <a:ext cx="85725" cy="130175"/>
            </a:xfrm>
            <a:custGeom>
              <a:avLst/>
              <a:gdLst/>
              <a:ahLst/>
              <a:cxnLst>
                <a:cxn ang="0">
                  <a:pos x="34" y="12"/>
                </a:cxn>
                <a:cxn ang="0">
                  <a:pos x="34" y="12"/>
                </a:cxn>
                <a:cxn ang="0">
                  <a:pos x="26" y="14"/>
                </a:cxn>
                <a:cxn ang="0">
                  <a:pos x="20" y="18"/>
                </a:cxn>
                <a:cxn ang="0">
                  <a:pos x="12" y="82"/>
                </a:cxn>
                <a:cxn ang="0">
                  <a:pos x="0" y="82"/>
                </a:cxn>
                <a:cxn ang="0">
                  <a:pos x="10" y="0"/>
                </a:cxn>
                <a:cxn ang="0">
                  <a:pos x="20" y="0"/>
                </a:cxn>
                <a:cxn ang="0">
                  <a:pos x="20" y="10"/>
                </a:cxn>
                <a:cxn ang="0">
                  <a:pos x="20" y="10"/>
                </a:cxn>
                <a:cxn ang="0">
                  <a:pos x="30" y="4"/>
                </a:cxn>
                <a:cxn ang="0">
                  <a:pos x="30" y="4"/>
                </a:cxn>
                <a:cxn ang="0">
                  <a:pos x="38" y="0"/>
                </a:cxn>
                <a:cxn ang="0">
                  <a:pos x="38" y="0"/>
                </a:cxn>
                <a:cxn ang="0">
                  <a:pos x="46" y="0"/>
                </a:cxn>
                <a:cxn ang="0">
                  <a:pos x="46" y="0"/>
                </a:cxn>
                <a:cxn ang="0">
                  <a:pos x="54" y="0"/>
                </a:cxn>
                <a:cxn ang="0">
                  <a:pos x="52" y="10"/>
                </a:cxn>
                <a:cxn ang="0">
                  <a:pos x="52" y="10"/>
                </a:cxn>
                <a:cxn ang="0">
                  <a:pos x="34" y="12"/>
                </a:cxn>
                <a:cxn ang="0">
                  <a:pos x="34" y="12"/>
                </a:cxn>
              </a:cxnLst>
              <a:rect l="0" t="0" r="r" b="b"/>
              <a:pathLst>
                <a:path w="54" h="82">
                  <a:moveTo>
                    <a:pt x="34" y="12"/>
                  </a:moveTo>
                  <a:lnTo>
                    <a:pt x="34" y="12"/>
                  </a:lnTo>
                  <a:lnTo>
                    <a:pt x="26" y="14"/>
                  </a:lnTo>
                  <a:lnTo>
                    <a:pt x="20" y="18"/>
                  </a:lnTo>
                  <a:lnTo>
                    <a:pt x="12" y="82"/>
                  </a:lnTo>
                  <a:lnTo>
                    <a:pt x="0" y="82"/>
                  </a:lnTo>
                  <a:lnTo>
                    <a:pt x="10" y="0"/>
                  </a:lnTo>
                  <a:lnTo>
                    <a:pt x="20" y="0"/>
                  </a:lnTo>
                  <a:lnTo>
                    <a:pt x="20" y="10"/>
                  </a:lnTo>
                  <a:lnTo>
                    <a:pt x="20" y="10"/>
                  </a:lnTo>
                  <a:lnTo>
                    <a:pt x="30" y="4"/>
                  </a:lnTo>
                  <a:lnTo>
                    <a:pt x="30" y="4"/>
                  </a:lnTo>
                  <a:lnTo>
                    <a:pt x="38" y="0"/>
                  </a:lnTo>
                  <a:lnTo>
                    <a:pt x="38" y="0"/>
                  </a:lnTo>
                  <a:lnTo>
                    <a:pt x="46" y="0"/>
                  </a:lnTo>
                  <a:lnTo>
                    <a:pt x="46" y="0"/>
                  </a:lnTo>
                  <a:lnTo>
                    <a:pt x="54" y="0"/>
                  </a:lnTo>
                  <a:lnTo>
                    <a:pt x="52" y="10"/>
                  </a:lnTo>
                  <a:lnTo>
                    <a:pt x="52" y="10"/>
                  </a:lnTo>
                  <a:lnTo>
                    <a:pt x="34" y="12"/>
                  </a:lnTo>
                  <a:lnTo>
                    <a:pt x="34" y="12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" name="Freeform 19"/>
            <p:cNvSpPr>
              <a:spLocks/>
            </p:cNvSpPr>
            <p:nvPr/>
          </p:nvSpPr>
          <p:spPr bwMode="auto">
            <a:xfrm>
              <a:off x="6720032" y="1806431"/>
              <a:ext cx="155575" cy="171450"/>
            </a:xfrm>
            <a:custGeom>
              <a:avLst/>
              <a:gdLst/>
              <a:ahLst/>
              <a:cxnLst>
                <a:cxn ang="0">
                  <a:pos x="84" y="108"/>
                </a:cxn>
                <a:cxn ang="0">
                  <a:pos x="66" y="108"/>
                </a:cxn>
                <a:cxn ang="0">
                  <a:pos x="24" y="10"/>
                </a:cxn>
                <a:cxn ang="0">
                  <a:pos x="22" y="10"/>
                </a:cxn>
                <a:cxn ang="0">
                  <a:pos x="12" y="108"/>
                </a:cxn>
                <a:cxn ang="0">
                  <a:pos x="0" y="108"/>
                </a:cxn>
                <a:cxn ang="0">
                  <a:pos x="14" y="0"/>
                </a:cxn>
                <a:cxn ang="0">
                  <a:pos x="32" y="0"/>
                </a:cxn>
                <a:cxn ang="0">
                  <a:pos x="74" y="94"/>
                </a:cxn>
                <a:cxn ang="0">
                  <a:pos x="76" y="94"/>
                </a:cxn>
                <a:cxn ang="0">
                  <a:pos x="86" y="0"/>
                </a:cxn>
                <a:cxn ang="0">
                  <a:pos x="98" y="0"/>
                </a:cxn>
                <a:cxn ang="0">
                  <a:pos x="84" y="108"/>
                </a:cxn>
              </a:cxnLst>
              <a:rect l="0" t="0" r="r" b="b"/>
              <a:pathLst>
                <a:path w="98" h="108">
                  <a:moveTo>
                    <a:pt x="84" y="108"/>
                  </a:moveTo>
                  <a:lnTo>
                    <a:pt x="66" y="108"/>
                  </a:lnTo>
                  <a:lnTo>
                    <a:pt x="24" y="10"/>
                  </a:lnTo>
                  <a:lnTo>
                    <a:pt x="22" y="10"/>
                  </a:lnTo>
                  <a:lnTo>
                    <a:pt x="12" y="108"/>
                  </a:lnTo>
                  <a:lnTo>
                    <a:pt x="0" y="108"/>
                  </a:lnTo>
                  <a:lnTo>
                    <a:pt x="14" y="0"/>
                  </a:lnTo>
                  <a:lnTo>
                    <a:pt x="32" y="0"/>
                  </a:lnTo>
                  <a:lnTo>
                    <a:pt x="74" y="94"/>
                  </a:lnTo>
                  <a:lnTo>
                    <a:pt x="76" y="94"/>
                  </a:lnTo>
                  <a:lnTo>
                    <a:pt x="86" y="0"/>
                  </a:lnTo>
                  <a:lnTo>
                    <a:pt x="98" y="0"/>
                  </a:lnTo>
                  <a:lnTo>
                    <a:pt x="84" y="108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4" name="Freeform 20"/>
            <p:cNvSpPr>
              <a:spLocks noEditPoints="1"/>
            </p:cNvSpPr>
            <p:nvPr/>
          </p:nvSpPr>
          <p:spPr bwMode="auto">
            <a:xfrm>
              <a:off x="6894657" y="1844531"/>
              <a:ext cx="120650" cy="136525"/>
            </a:xfrm>
            <a:custGeom>
              <a:avLst/>
              <a:gdLst/>
              <a:ahLst/>
              <a:cxnLst>
                <a:cxn ang="0">
                  <a:pos x="14" y="46"/>
                </a:cxn>
                <a:cxn ang="0">
                  <a:pos x="16" y="64"/>
                </a:cxn>
                <a:cxn ang="0">
                  <a:pos x="20" y="70"/>
                </a:cxn>
                <a:cxn ang="0">
                  <a:pos x="24" y="72"/>
                </a:cxn>
                <a:cxn ang="0">
                  <a:pos x="34" y="76"/>
                </a:cxn>
                <a:cxn ang="0">
                  <a:pos x="44" y="78"/>
                </a:cxn>
                <a:cxn ang="0">
                  <a:pos x="56" y="76"/>
                </a:cxn>
                <a:cxn ang="0">
                  <a:pos x="66" y="74"/>
                </a:cxn>
                <a:cxn ang="0">
                  <a:pos x="64" y="82"/>
                </a:cxn>
                <a:cxn ang="0">
                  <a:pos x="52" y="86"/>
                </a:cxn>
                <a:cxn ang="0">
                  <a:pos x="38" y="86"/>
                </a:cxn>
                <a:cxn ang="0">
                  <a:pos x="20" y="82"/>
                </a:cxn>
                <a:cxn ang="0">
                  <a:pos x="8" y="74"/>
                </a:cxn>
                <a:cxn ang="0">
                  <a:pos x="4" y="68"/>
                </a:cxn>
                <a:cxn ang="0">
                  <a:pos x="0" y="52"/>
                </a:cxn>
                <a:cxn ang="0">
                  <a:pos x="2" y="42"/>
                </a:cxn>
                <a:cxn ang="0">
                  <a:pos x="6" y="22"/>
                </a:cxn>
                <a:cxn ang="0">
                  <a:pos x="10" y="16"/>
                </a:cxn>
                <a:cxn ang="0">
                  <a:pos x="16" y="10"/>
                </a:cxn>
                <a:cxn ang="0">
                  <a:pos x="28" y="2"/>
                </a:cxn>
                <a:cxn ang="0">
                  <a:pos x="42" y="0"/>
                </a:cxn>
                <a:cxn ang="0">
                  <a:pos x="52" y="2"/>
                </a:cxn>
                <a:cxn ang="0">
                  <a:pos x="60" y="4"/>
                </a:cxn>
                <a:cxn ang="0">
                  <a:pos x="70" y="12"/>
                </a:cxn>
                <a:cxn ang="0">
                  <a:pos x="74" y="18"/>
                </a:cxn>
                <a:cxn ang="0">
                  <a:pos x="76" y="26"/>
                </a:cxn>
                <a:cxn ang="0">
                  <a:pos x="76" y="44"/>
                </a:cxn>
                <a:cxn ang="0">
                  <a:pos x="14" y="46"/>
                </a:cxn>
                <a:cxn ang="0">
                  <a:pos x="62" y="26"/>
                </a:cxn>
                <a:cxn ang="0">
                  <a:pos x="60" y="18"/>
                </a:cxn>
                <a:cxn ang="0">
                  <a:pos x="54" y="10"/>
                </a:cxn>
                <a:cxn ang="0">
                  <a:pos x="48" y="10"/>
                </a:cxn>
                <a:cxn ang="0">
                  <a:pos x="42" y="8"/>
                </a:cxn>
                <a:cxn ang="0">
                  <a:pos x="24" y="16"/>
                </a:cxn>
                <a:cxn ang="0">
                  <a:pos x="18" y="26"/>
                </a:cxn>
                <a:cxn ang="0">
                  <a:pos x="62" y="38"/>
                </a:cxn>
                <a:cxn ang="0">
                  <a:pos x="62" y="26"/>
                </a:cxn>
              </a:cxnLst>
              <a:rect l="0" t="0" r="r" b="b"/>
              <a:pathLst>
                <a:path w="76" h="86">
                  <a:moveTo>
                    <a:pt x="14" y="46"/>
                  </a:moveTo>
                  <a:lnTo>
                    <a:pt x="14" y="46"/>
                  </a:lnTo>
                  <a:lnTo>
                    <a:pt x="14" y="56"/>
                  </a:lnTo>
                  <a:lnTo>
                    <a:pt x="16" y="64"/>
                  </a:lnTo>
                  <a:lnTo>
                    <a:pt x="16" y="64"/>
                  </a:lnTo>
                  <a:lnTo>
                    <a:pt x="20" y="70"/>
                  </a:lnTo>
                  <a:lnTo>
                    <a:pt x="24" y="72"/>
                  </a:lnTo>
                  <a:lnTo>
                    <a:pt x="24" y="72"/>
                  </a:lnTo>
                  <a:lnTo>
                    <a:pt x="28" y="76"/>
                  </a:lnTo>
                  <a:lnTo>
                    <a:pt x="34" y="76"/>
                  </a:lnTo>
                  <a:lnTo>
                    <a:pt x="34" y="76"/>
                  </a:lnTo>
                  <a:lnTo>
                    <a:pt x="44" y="78"/>
                  </a:lnTo>
                  <a:lnTo>
                    <a:pt x="44" y="78"/>
                  </a:lnTo>
                  <a:lnTo>
                    <a:pt x="56" y="76"/>
                  </a:lnTo>
                  <a:lnTo>
                    <a:pt x="56" y="76"/>
                  </a:lnTo>
                  <a:lnTo>
                    <a:pt x="66" y="74"/>
                  </a:lnTo>
                  <a:lnTo>
                    <a:pt x="64" y="82"/>
                  </a:lnTo>
                  <a:lnTo>
                    <a:pt x="64" y="82"/>
                  </a:lnTo>
                  <a:lnTo>
                    <a:pt x="52" y="86"/>
                  </a:lnTo>
                  <a:lnTo>
                    <a:pt x="52" y="86"/>
                  </a:lnTo>
                  <a:lnTo>
                    <a:pt x="38" y="86"/>
                  </a:lnTo>
                  <a:lnTo>
                    <a:pt x="38" y="86"/>
                  </a:lnTo>
                  <a:lnTo>
                    <a:pt x="28" y="84"/>
                  </a:lnTo>
                  <a:lnTo>
                    <a:pt x="20" y="82"/>
                  </a:lnTo>
                  <a:lnTo>
                    <a:pt x="14" y="80"/>
                  </a:lnTo>
                  <a:lnTo>
                    <a:pt x="8" y="74"/>
                  </a:lnTo>
                  <a:lnTo>
                    <a:pt x="8" y="74"/>
                  </a:lnTo>
                  <a:lnTo>
                    <a:pt x="4" y="68"/>
                  </a:lnTo>
                  <a:lnTo>
                    <a:pt x="2" y="60"/>
                  </a:lnTo>
                  <a:lnTo>
                    <a:pt x="0" y="52"/>
                  </a:lnTo>
                  <a:lnTo>
                    <a:pt x="2" y="42"/>
                  </a:lnTo>
                  <a:lnTo>
                    <a:pt x="2" y="42"/>
                  </a:lnTo>
                  <a:lnTo>
                    <a:pt x="4" y="32"/>
                  </a:lnTo>
                  <a:lnTo>
                    <a:pt x="6" y="22"/>
                  </a:lnTo>
                  <a:lnTo>
                    <a:pt x="6" y="22"/>
                  </a:lnTo>
                  <a:lnTo>
                    <a:pt x="10" y="16"/>
                  </a:lnTo>
                  <a:lnTo>
                    <a:pt x="16" y="10"/>
                  </a:lnTo>
                  <a:lnTo>
                    <a:pt x="16" y="10"/>
                  </a:lnTo>
                  <a:lnTo>
                    <a:pt x="22" y="6"/>
                  </a:lnTo>
                  <a:lnTo>
                    <a:pt x="28" y="2"/>
                  </a:lnTo>
                  <a:lnTo>
                    <a:pt x="28" y="2"/>
                  </a:lnTo>
                  <a:lnTo>
                    <a:pt x="42" y="0"/>
                  </a:lnTo>
                  <a:lnTo>
                    <a:pt x="42" y="0"/>
                  </a:lnTo>
                  <a:lnTo>
                    <a:pt x="52" y="2"/>
                  </a:lnTo>
                  <a:lnTo>
                    <a:pt x="60" y="4"/>
                  </a:lnTo>
                  <a:lnTo>
                    <a:pt x="60" y="4"/>
                  </a:lnTo>
                  <a:lnTo>
                    <a:pt x="66" y="8"/>
                  </a:lnTo>
                  <a:lnTo>
                    <a:pt x="70" y="12"/>
                  </a:lnTo>
                  <a:lnTo>
                    <a:pt x="70" y="12"/>
                  </a:lnTo>
                  <a:lnTo>
                    <a:pt x="74" y="18"/>
                  </a:lnTo>
                  <a:lnTo>
                    <a:pt x="76" y="26"/>
                  </a:lnTo>
                  <a:lnTo>
                    <a:pt x="76" y="26"/>
                  </a:lnTo>
                  <a:lnTo>
                    <a:pt x="76" y="34"/>
                  </a:lnTo>
                  <a:lnTo>
                    <a:pt x="76" y="44"/>
                  </a:lnTo>
                  <a:lnTo>
                    <a:pt x="74" y="46"/>
                  </a:lnTo>
                  <a:lnTo>
                    <a:pt x="14" y="46"/>
                  </a:lnTo>
                  <a:close/>
                  <a:moveTo>
                    <a:pt x="62" y="26"/>
                  </a:moveTo>
                  <a:lnTo>
                    <a:pt x="62" y="26"/>
                  </a:lnTo>
                  <a:lnTo>
                    <a:pt x="60" y="18"/>
                  </a:lnTo>
                  <a:lnTo>
                    <a:pt x="60" y="18"/>
                  </a:lnTo>
                  <a:lnTo>
                    <a:pt x="56" y="14"/>
                  </a:lnTo>
                  <a:lnTo>
                    <a:pt x="54" y="10"/>
                  </a:lnTo>
                  <a:lnTo>
                    <a:pt x="54" y="10"/>
                  </a:lnTo>
                  <a:lnTo>
                    <a:pt x="48" y="10"/>
                  </a:lnTo>
                  <a:lnTo>
                    <a:pt x="42" y="8"/>
                  </a:lnTo>
                  <a:lnTo>
                    <a:pt x="42" y="8"/>
                  </a:lnTo>
                  <a:lnTo>
                    <a:pt x="32" y="10"/>
                  </a:lnTo>
                  <a:lnTo>
                    <a:pt x="24" y="16"/>
                  </a:lnTo>
                  <a:lnTo>
                    <a:pt x="24" y="16"/>
                  </a:lnTo>
                  <a:lnTo>
                    <a:pt x="18" y="26"/>
                  </a:lnTo>
                  <a:lnTo>
                    <a:pt x="14" y="38"/>
                  </a:lnTo>
                  <a:lnTo>
                    <a:pt x="62" y="38"/>
                  </a:lnTo>
                  <a:lnTo>
                    <a:pt x="62" y="38"/>
                  </a:lnTo>
                  <a:lnTo>
                    <a:pt x="62" y="26"/>
                  </a:lnTo>
                  <a:lnTo>
                    <a:pt x="62" y="26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" name="Freeform 21"/>
            <p:cNvSpPr>
              <a:spLocks/>
            </p:cNvSpPr>
            <p:nvPr/>
          </p:nvSpPr>
          <p:spPr bwMode="auto">
            <a:xfrm>
              <a:off x="7034357" y="1803256"/>
              <a:ext cx="85725" cy="174625"/>
            </a:xfrm>
            <a:custGeom>
              <a:avLst/>
              <a:gdLst/>
              <a:ahLst/>
              <a:cxnLst>
                <a:cxn ang="0">
                  <a:pos x="30" y="38"/>
                </a:cxn>
                <a:cxn ang="0">
                  <a:pos x="22" y="90"/>
                </a:cxn>
                <a:cxn ang="0">
                  <a:pos x="22" y="90"/>
                </a:cxn>
                <a:cxn ang="0">
                  <a:pos x="22" y="96"/>
                </a:cxn>
                <a:cxn ang="0">
                  <a:pos x="22" y="96"/>
                </a:cxn>
                <a:cxn ang="0">
                  <a:pos x="24" y="100"/>
                </a:cxn>
                <a:cxn ang="0">
                  <a:pos x="24" y="100"/>
                </a:cxn>
                <a:cxn ang="0">
                  <a:pos x="28" y="100"/>
                </a:cxn>
                <a:cxn ang="0">
                  <a:pos x="28" y="100"/>
                </a:cxn>
                <a:cxn ang="0">
                  <a:pos x="34" y="100"/>
                </a:cxn>
                <a:cxn ang="0">
                  <a:pos x="44" y="100"/>
                </a:cxn>
                <a:cxn ang="0">
                  <a:pos x="44" y="110"/>
                </a:cxn>
                <a:cxn ang="0">
                  <a:pos x="32" y="110"/>
                </a:cxn>
                <a:cxn ang="0">
                  <a:pos x="32" y="110"/>
                </a:cxn>
                <a:cxn ang="0">
                  <a:pos x="20" y="110"/>
                </a:cxn>
                <a:cxn ang="0">
                  <a:pos x="20" y="110"/>
                </a:cxn>
                <a:cxn ang="0">
                  <a:pos x="14" y="108"/>
                </a:cxn>
                <a:cxn ang="0">
                  <a:pos x="14" y="108"/>
                </a:cxn>
                <a:cxn ang="0">
                  <a:pos x="12" y="104"/>
                </a:cxn>
                <a:cxn ang="0">
                  <a:pos x="10" y="102"/>
                </a:cxn>
                <a:cxn ang="0">
                  <a:pos x="10" y="102"/>
                </a:cxn>
                <a:cxn ang="0">
                  <a:pos x="10" y="90"/>
                </a:cxn>
                <a:cxn ang="0">
                  <a:pos x="18" y="38"/>
                </a:cxn>
                <a:cxn ang="0">
                  <a:pos x="0" y="38"/>
                </a:cxn>
                <a:cxn ang="0">
                  <a:pos x="2" y="28"/>
                </a:cxn>
                <a:cxn ang="0">
                  <a:pos x="18" y="28"/>
                </a:cxn>
                <a:cxn ang="0">
                  <a:pos x="22" y="4"/>
                </a:cxn>
                <a:cxn ang="0">
                  <a:pos x="22" y="4"/>
                </a:cxn>
                <a:cxn ang="0">
                  <a:pos x="24" y="4"/>
                </a:cxn>
                <a:cxn ang="0">
                  <a:pos x="24" y="4"/>
                </a:cxn>
                <a:cxn ang="0">
                  <a:pos x="26" y="2"/>
                </a:cxn>
                <a:cxn ang="0">
                  <a:pos x="26" y="2"/>
                </a:cxn>
                <a:cxn ang="0">
                  <a:pos x="30" y="0"/>
                </a:cxn>
                <a:cxn ang="0">
                  <a:pos x="30" y="0"/>
                </a:cxn>
                <a:cxn ang="0">
                  <a:pos x="34" y="0"/>
                </a:cxn>
                <a:cxn ang="0">
                  <a:pos x="30" y="28"/>
                </a:cxn>
                <a:cxn ang="0">
                  <a:pos x="54" y="28"/>
                </a:cxn>
                <a:cxn ang="0">
                  <a:pos x="52" y="38"/>
                </a:cxn>
                <a:cxn ang="0">
                  <a:pos x="30" y="38"/>
                </a:cxn>
              </a:cxnLst>
              <a:rect l="0" t="0" r="r" b="b"/>
              <a:pathLst>
                <a:path w="54" h="110">
                  <a:moveTo>
                    <a:pt x="30" y="38"/>
                  </a:moveTo>
                  <a:lnTo>
                    <a:pt x="22" y="90"/>
                  </a:lnTo>
                  <a:lnTo>
                    <a:pt x="22" y="90"/>
                  </a:lnTo>
                  <a:lnTo>
                    <a:pt x="22" y="96"/>
                  </a:lnTo>
                  <a:lnTo>
                    <a:pt x="22" y="96"/>
                  </a:lnTo>
                  <a:lnTo>
                    <a:pt x="24" y="100"/>
                  </a:lnTo>
                  <a:lnTo>
                    <a:pt x="24" y="100"/>
                  </a:lnTo>
                  <a:lnTo>
                    <a:pt x="28" y="100"/>
                  </a:lnTo>
                  <a:lnTo>
                    <a:pt x="28" y="100"/>
                  </a:lnTo>
                  <a:lnTo>
                    <a:pt x="34" y="100"/>
                  </a:lnTo>
                  <a:lnTo>
                    <a:pt x="44" y="100"/>
                  </a:lnTo>
                  <a:lnTo>
                    <a:pt x="44" y="110"/>
                  </a:lnTo>
                  <a:lnTo>
                    <a:pt x="32" y="110"/>
                  </a:lnTo>
                  <a:lnTo>
                    <a:pt x="32" y="110"/>
                  </a:lnTo>
                  <a:lnTo>
                    <a:pt x="20" y="110"/>
                  </a:lnTo>
                  <a:lnTo>
                    <a:pt x="20" y="110"/>
                  </a:lnTo>
                  <a:lnTo>
                    <a:pt x="14" y="108"/>
                  </a:lnTo>
                  <a:lnTo>
                    <a:pt x="14" y="108"/>
                  </a:lnTo>
                  <a:lnTo>
                    <a:pt x="12" y="104"/>
                  </a:lnTo>
                  <a:lnTo>
                    <a:pt x="10" y="102"/>
                  </a:lnTo>
                  <a:lnTo>
                    <a:pt x="10" y="102"/>
                  </a:lnTo>
                  <a:lnTo>
                    <a:pt x="10" y="90"/>
                  </a:lnTo>
                  <a:lnTo>
                    <a:pt x="18" y="38"/>
                  </a:lnTo>
                  <a:lnTo>
                    <a:pt x="0" y="38"/>
                  </a:lnTo>
                  <a:lnTo>
                    <a:pt x="2" y="28"/>
                  </a:lnTo>
                  <a:lnTo>
                    <a:pt x="18" y="28"/>
                  </a:lnTo>
                  <a:lnTo>
                    <a:pt x="22" y="4"/>
                  </a:lnTo>
                  <a:lnTo>
                    <a:pt x="22" y="4"/>
                  </a:lnTo>
                  <a:lnTo>
                    <a:pt x="24" y="4"/>
                  </a:lnTo>
                  <a:lnTo>
                    <a:pt x="24" y="4"/>
                  </a:lnTo>
                  <a:lnTo>
                    <a:pt x="26" y="2"/>
                  </a:lnTo>
                  <a:lnTo>
                    <a:pt x="26" y="2"/>
                  </a:lnTo>
                  <a:lnTo>
                    <a:pt x="30" y="0"/>
                  </a:lnTo>
                  <a:lnTo>
                    <a:pt x="30" y="0"/>
                  </a:lnTo>
                  <a:lnTo>
                    <a:pt x="34" y="0"/>
                  </a:lnTo>
                  <a:lnTo>
                    <a:pt x="30" y="28"/>
                  </a:lnTo>
                  <a:lnTo>
                    <a:pt x="54" y="28"/>
                  </a:lnTo>
                  <a:lnTo>
                    <a:pt x="52" y="38"/>
                  </a:lnTo>
                  <a:lnTo>
                    <a:pt x="30" y="38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6" name="Freeform 22"/>
            <p:cNvSpPr>
              <a:spLocks/>
            </p:cNvSpPr>
            <p:nvPr/>
          </p:nvSpPr>
          <p:spPr bwMode="auto">
            <a:xfrm>
              <a:off x="7132782" y="1847706"/>
              <a:ext cx="187325" cy="130175"/>
            </a:xfrm>
            <a:custGeom>
              <a:avLst/>
              <a:gdLst/>
              <a:ahLst/>
              <a:cxnLst>
                <a:cxn ang="0">
                  <a:pos x="88" y="82"/>
                </a:cxn>
                <a:cxn ang="0">
                  <a:pos x="70" y="82"/>
                </a:cxn>
                <a:cxn ang="0">
                  <a:pos x="58" y="12"/>
                </a:cxn>
                <a:cxn ang="0">
                  <a:pos x="56" y="12"/>
                </a:cxn>
                <a:cxn ang="0">
                  <a:pos x="30" y="82"/>
                </a:cxn>
                <a:cxn ang="0">
                  <a:pos x="10" y="82"/>
                </a:cxn>
                <a:cxn ang="0">
                  <a:pos x="0" y="0"/>
                </a:cxn>
                <a:cxn ang="0">
                  <a:pos x="12" y="0"/>
                </a:cxn>
                <a:cxn ang="0">
                  <a:pos x="12" y="0"/>
                </a:cxn>
                <a:cxn ang="0">
                  <a:pos x="14" y="10"/>
                </a:cxn>
                <a:cxn ang="0">
                  <a:pos x="14" y="10"/>
                </a:cxn>
                <a:cxn ang="0">
                  <a:pos x="16" y="26"/>
                </a:cxn>
                <a:cxn ang="0">
                  <a:pos x="16" y="26"/>
                </a:cxn>
                <a:cxn ang="0">
                  <a:pos x="18" y="42"/>
                </a:cxn>
                <a:cxn ang="0">
                  <a:pos x="18" y="42"/>
                </a:cxn>
                <a:cxn ang="0">
                  <a:pos x="18" y="56"/>
                </a:cxn>
                <a:cxn ang="0">
                  <a:pos x="18" y="56"/>
                </a:cxn>
                <a:cxn ang="0">
                  <a:pos x="20" y="72"/>
                </a:cxn>
                <a:cxn ang="0">
                  <a:pos x="22" y="72"/>
                </a:cxn>
                <a:cxn ang="0">
                  <a:pos x="22" y="72"/>
                </a:cxn>
                <a:cxn ang="0">
                  <a:pos x="28" y="56"/>
                </a:cxn>
                <a:cxn ang="0">
                  <a:pos x="28" y="56"/>
                </a:cxn>
                <a:cxn ang="0">
                  <a:pos x="34" y="42"/>
                </a:cxn>
                <a:cxn ang="0">
                  <a:pos x="34" y="42"/>
                </a:cxn>
                <a:cxn ang="0">
                  <a:pos x="42" y="26"/>
                </a:cxn>
                <a:cxn ang="0">
                  <a:pos x="42" y="26"/>
                </a:cxn>
                <a:cxn ang="0">
                  <a:pos x="46" y="10"/>
                </a:cxn>
                <a:cxn ang="0">
                  <a:pos x="46" y="10"/>
                </a:cxn>
                <a:cxn ang="0">
                  <a:pos x="50" y="0"/>
                </a:cxn>
                <a:cxn ang="0">
                  <a:pos x="68" y="0"/>
                </a:cxn>
                <a:cxn ang="0">
                  <a:pos x="68" y="0"/>
                </a:cxn>
                <a:cxn ang="0">
                  <a:pos x="70" y="10"/>
                </a:cxn>
                <a:cxn ang="0">
                  <a:pos x="70" y="10"/>
                </a:cxn>
                <a:cxn ang="0">
                  <a:pos x="72" y="26"/>
                </a:cxn>
                <a:cxn ang="0">
                  <a:pos x="72" y="26"/>
                </a:cxn>
                <a:cxn ang="0">
                  <a:pos x="74" y="42"/>
                </a:cxn>
                <a:cxn ang="0">
                  <a:pos x="74" y="42"/>
                </a:cxn>
                <a:cxn ang="0">
                  <a:pos x="76" y="56"/>
                </a:cxn>
                <a:cxn ang="0">
                  <a:pos x="76" y="56"/>
                </a:cxn>
                <a:cxn ang="0">
                  <a:pos x="80" y="72"/>
                </a:cxn>
                <a:cxn ang="0">
                  <a:pos x="82" y="72"/>
                </a:cxn>
                <a:cxn ang="0">
                  <a:pos x="82" y="72"/>
                </a:cxn>
                <a:cxn ang="0">
                  <a:pos x="88" y="58"/>
                </a:cxn>
                <a:cxn ang="0">
                  <a:pos x="88" y="58"/>
                </a:cxn>
                <a:cxn ang="0">
                  <a:pos x="92" y="42"/>
                </a:cxn>
                <a:cxn ang="0">
                  <a:pos x="92" y="42"/>
                </a:cxn>
                <a:cxn ang="0">
                  <a:pos x="98" y="26"/>
                </a:cxn>
                <a:cxn ang="0">
                  <a:pos x="98" y="26"/>
                </a:cxn>
                <a:cxn ang="0">
                  <a:pos x="104" y="10"/>
                </a:cxn>
                <a:cxn ang="0">
                  <a:pos x="104" y="10"/>
                </a:cxn>
                <a:cxn ang="0">
                  <a:pos x="106" y="0"/>
                </a:cxn>
                <a:cxn ang="0">
                  <a:pos x="118" y="0"/>
                </a:cxn>
                <a:cxn ang="0">
                  <a:pos x="88" y="82"/>
                </a:cxn>
              </a:cxnLst>
              <a:rect l="0" t="0" r="r" b="b"/>
              <a:pathLst>
                <a:path w="118" h="82">
                  <a:moveTo>
                    <a:pt x="88" y="82"/>
                  </a:moveTo>
                  <a:lnTo>
                    <a:pt x="70" y="82"/>
                  </a:lnTo>
                  <a:lnTo>
                    <a:pt x="58" y="12"/>
                  </a:lnTo>
                  <a:lnTo>
                    <a:pt x="56" y="12"/>
                  </a:lnTo>
                  <a:lnTo>
                    <a:pt x="30" y="82"/>
                  </a:lnTo>
                  <a:lnTo>
                    <a:pt x="10" y="82"/>
                  </a:lnTo>
                  <a:lnTo>
                    <a:pt x="0" y="0"/>
                  </a:lnTo>
                  <a:lnTo>
                    <a:pt x="12" y="0"/>
                  </a:lnTo>
                  <a:lnTo>
                    <a:pt x="12" y="0"/>
                  </a:lnTo>
                  <a:lnTo>
                    <a:pt x="14" y="10"/>
                  </a:lnTo>
                  <a:lnTo>
                    <a:pt x="14" y="10"/>
                  </a:lnTo>
                  <a:lnTo>
                    <a:pt x="16" y="26"/>
                  </a:lnTo>
                  <a:lnTo>
                    <a:pt x="16" y="26"/>
                  </a:lnTo>
                  <a:lnTo>
                    <a:pt x="18" y="42"/>
                  </a:lnTo>
                  <a:lnTo>
                    <a:pt x="18" y="42"/>
                  </a:lnTo>
                  <a:lnTo>
                    <a:pt x="18" y="56"/>
                  </a:lnTo>
                  <a:lnTo>
                    <a:pt x="18" y="56"/>
                  </a:lnTo>
                  <a:lnTo>
                    <a:pt x="20" y="72"/>
                  </a:lnTo>
                  <a:lnTo>
                    <a:pt x="22" y="72"/>
                  </a:lnTo>
                  <a:lnTo>
                    <a:pt x="22" y="72"/>
                  </a:lnTo>
                  <a:lnTo>
                    <a:pt x="28" y="56"/>
                  </a:lnTo>
                  <a:lnTo>
                    <a:pt x="28" y="56"/>
                  </a:lnTo>
                  <a:lnTo>
                    <a:pt x="34" y="42"/>
                  </a:lnTo>
                  <a:lnTo>
                    <a:pt x="34" y="42"/>
                  </a:lnTo>
                  <a:lnTo>
                    <a:pt x="42" y="26"/>
                  </a:lnTo>
                  <a:lnTo>
                    <a:pt x="42" y="26"/>
                  </a:lnTo>
                  <a:lnTo>
                    <a:pt x="46" y="10"/>
                  </a:lnTo>
                  <a:lnTo>
                    <a:pt x="46" y="10"/>
                  </a:lnTo>
                  <a:lnTo>
                    <a:pt x="50" y="0"/>
                  </a:lnTo>
                  <a:lnTo>
                    <a:pt x="68" y="0"/>
                  </a:lnTo>
                  <a:lnTo>
                    <a:pt x="68" y="0"/>
                  </a:lnTo>
                  <a:lnTo>
                    <a:pt x="70" y="10"/>
                  </a:lnTo>
                  <a:lnTo>
                    <a:pt x="70" y="10"/>
                  </a:lnTo>
                  <a:lnTo>
                    <a:pt x="72" y="26"/>
                  </a:lnTo>
                  <a:lnTo>
                    <a:pt x="72" y="26"/>
                  </a:lnTo>
                  <a:lnTo>
                    <a:pt x="74" y="42"/>
                  </a:lnTo>
                  <a:lnTo>
                    <a:pt x="74" y="42"/>
                  </a:lnTo>
                  <a:lnTo>
                    <a:pt x="76" y="56"/>
                  </a:lnTo>
                  <a:lnTo>
                    <a:pt x="76" y="56"/>
                  </a:lnTo>
                  <a:lnTo>
                    <a:pt x="80" y="72"/>
                  </a:lnTo>
                  <a:lnTo>
                    <a:pt x="82" y="72"/>
                  </a:lnTo>
                  <a:lnTo>
                    <a:pt x="82" y="72"/>
                  </a:lnTo>
                  <a:lnTo>
                    <a:pt x="88" y="58"/>
                  </a:lnTo>
                  <a:lnTo>
                    <a:pt x="88" y="58"/>
                  </a:lnTo>
                  <a:lnTo>
                    <a:pt x="92" y="42"/>
                  </a:lnTo>
                  <a:lnTo>
                    <a:pt x="92" y="42"/>
                  </a:lnTo>
                  <a:lnTo>
                    <a:pt x="98" y="26"/>
                  </a:lnTo>
                  <a:lnTo>
                    <a:pt x="98" y="26"/>
                  </a:lnTo>
                  <a:lnTo>
                    <a:pt x="104" y="10"/>
                  </a:lnTo>
                  <a:lnTo>
                    <a:pt x="104" y="10"/>
                  </a:lnTo>
                  <a:lnTo>
                    <a:pt x="106" y="0"/>
                  </a:lnTo>
                  <a:lnTo>
                    <a:pt x="118" y="0"/>
                  </a:lnTo>
                  <a:lnTo>
                    <a:pt x="88" y="82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7" name="Freeform 23"/>
            <p:cNvSpPr>
              <a:spLocks noEditPoints="1"/>
            </p:cNvSpPr>
            <p:nvPr/>
          </p:nvSpPr>
          <p:spPr bwMode="auto">
            <a:xfrm>
              <a:off x="7332807" y="1844531"/>
              <a:ext cx="127000" cy="136525"/>
            </a:xfrm>
            <a:custGeom>
              <a:avLst/>
              <a:gdLst/>
              <a:ahLst/>
              <a:cxnLst>
                <a:cxn ang="0">
                  <a:pos x="78" y="42"/>
                </a:cxn>
                <a:cxn ang="0">
                  <a:pos x="74" y="60"/>
                </a:cxn>
                <a:cxn ang="0">
                  <a:pos x="70" y="68"/>
                </a:cxn>
                <a:cxn ang="0">
                  <a:pos x="64" y="74"/>
                </a:cxn>
                <a:cxn ang="0">
                  <a:pos x="50" y="82"/>
                </a:cxn>
                <a:cxn ang="0">
                  <a:pos x="42" y="84"/>
                </a:cxn>
                <a:cxn ang="0">
                  <a:pos x="34" y="86"/>
                </a:cxn>
                <a:cxn ang="0">
                  <a:pos x="18" y="82"/>
                </a:cxn>
                <a:cxn ang="0">
                  <a:pos x="12" y="78"/>
                </a:cxn>
                <a:cxn ang="0">
                  <a:pos x="6" y="74"/>
                </a:cxn>
                <a:cxn ang="0">
                  <a:pos x="0" y="60"/>
                </a:cxn>
                <a:cxn ang="0">
                  <a:pos x="0" y="52"/>
                </a:cxn>
                <a:cxn ang="0">
                  <a:pos x="0" y="42"/>
                </a:cxn>
                <a:cxn ang="0">
                  <a:pos x="4" y="24"/>
                </a:cxn>
                <a:cxn ang="0">
                  <a:pos x="14" y="12"/>
                </a:cxn>
                <a:cxn ang="0">
                  <a:pos x="20" y="6"/>
                </a:cxn>
                <a:cxn ang="0">
                  <a:pos x="36" y="0"/>
                </a:cxn>
                <a:cxn ang="0">
                  <a:pos x="44" y="0"/>
                </a:cxn>
                <a:cxn ang="0">
                  <a:pos x="60" y="4"/>
                </a:cxn>
                <a:cxn ang="0">
                  <a:pos x="68" y="6"/>
                </a:cxn>
                <a:cxn ang="0">
                  <a:pos x="72" y="12"/>
                </a:cxn>
                <a:cxn ang="0">
                  <a:pos x="78" y="24"/>
                </a:cxn>
                <a:cxn ang="0">
                  <a:pos x="80" y="34"/>
                </a:cxn>
                <a:cxn ang="0">
                  <a:pos x="78" y="42"/>
                </a:cxn>
                <a:cxn ang="0">
                  <a:pos x="66" y="42"/>
                </a:cxn>
                <a:cxn ang="0">
                  <a:pos x="66" y="28"/>
                </a:cxn>
                <a:cxn ang="0">
                  <a:pos x="62" y="18"/>
                </a:cxn>
                <a:cxn ang="0">
                  <a:pos x="54" y="12"/>
                </a:cxn>
                <a:cxn ang="0">
                  <a:pos x="50" y="10"/>
                </a:cxn>
                <a:cxn ang="0">
                  <a:pos x="44" y="8"/>
                </a:cxn>
                <a:cxn ang="0">
                  <a:pos x="32" y="12"/>
                </a:cxn>
                <a:cxn ang="0">
                  <a:pos x="22" y="18"/>
                </a:cxn>
                <a:cxn ang="0">
                  <a:pos x="16" y="28"/>
                </a:cxn>
                <a:cxn ang="0">
                  <a:pos x="14" y="42"/>
                </a:cxn>
                <a:cxn ang="0">
                  <a:pos x="12" y="56"/>
                </a:cxn>
                <a:cxn ang="0">
                  <a:pos x="16" y="68"/>
                </a:cxn>
                <a:cxn ang="0">
                  <a:pos x="24" y="74"/>
                </a:cxn>
                <a:cxn ang="0">
                  <a:pos x="30" y="76"/>
                </a:cxn>
                <a:cxn ang="0">
                  <a:pos x="36" y="78"/>
                </a:cxn>
                <a:cxn ang="0">
                  <a:pos x="48" y="74"/>
                </a:cxn>
                <a:cxn ang="0">
                  <a:pos x="52" y="72"/>
                </a:cxn>
                <a:cxn ang="0">
                  <a:pos x="56" y="68"/>
                </a:cxn>
                <a:cxn ang="0">
                  <a:pos x="62" y="56"/>
                </a:cxn>
                <a:cxn ang="0">
                  <a:pos x="66" y="42"/>
                </a:cxn>
              </a:cxnLst>
              <a:rect l="0" t="0" r="r" b="b"/>
              <a:pathLst>
                <a:path w="80" h="86">
                  <a:moveTo>
                    <a:pt x="78" y="42"/>
                  </a:moveTo>
                  <a:lnTo>
                    <a:pt x="78" y="42"/>
                  </a:lnTo>
                  <a:lnTo>
                    <a:pt x="76" y="52"/>
                  </a:lnTo>
                  <a:lnTo>
                    <a:pt x="74" y="60"/>
                  </a:lnTo>
                  <a:lnTo>
                    <a:pt x="74" y="60"/>
                  </a:lnTo>
                  <a:lnTo>
                    <a:pt x="70" y="68"/>
                  </a:lnTo>
                  <a:lnTo>
                    <a:pt x="64" y="74"/>
                  </a:lnTo>
                  <a:lnTo>
                    <a:pt x="64" y="74"/>
                  </a:lnTo>
                  <a:lnTo>
                    <a:pt x="58" y="78"/>
                  </a:lnTo>
                  <a:lnTo>
                    <a:pt x="50" y="82"/>
                  </a:lnTo>
                  <a:lnTo>
                    <a:pt x="50" y="82"/>
                  </a:lnTo>
                  <a:lnTo>
                    <a:pt x="42" y="84"/>
                  </a:lnTo>
                  <a:lnTo>
                    <a:pt x="34" y="86"/>
                  </a:lnTo>
                  <a:lnTo>
                    <a:pt x="34" y="86"/>
                  </a:lnTo>
                  <a:lnTo>
                    <a:pt x="26" y="84"/>
                  </a:lnTo>
                  <a:lnTo>
                    <a:pt x="18" y="82"/>
                  </a:lnTo>
                  <a:lnTo>
                    <a:pt x="18" y="82"/>
                  </a:lnTo>
                  <a:lnTo>
                    <a:pt x="12" y="78"/>
                  </a:lnTo>
                  <a:lnTo>
                    <a:pt x="6" y="74"/>
                  </a:lnTo>
                  <a:lnTo>
                    <a:pt x="6" y="74"/>
                  </a:lnTo>
                  <a:lnTo>
                    <a:pt x="2" y="68"/>
                  </a:lnTo>
                  <a:lnTo>
                    <a:pt x="0" y="60"/>
                  </a:lnTo>
                  <a:lnTo>
                    <a:pt x="0" y="60"/>
                  </a:lnTo>
                  <a:lnTo>
                    <a:pt x="0" y="52"/>
                  </a:lnTo>
                  <a:lnTo>
                    <a:pt x="0" y="42"/>
                  </a:lnTo>
                  <a:lnTo>
                    <a:pt x="0" y="42"/>
                  </a:lnTo>
                  <a:lnTo>
                    <a:pt x="2" y="34"/>
                  </a:lnTo>
                  <a:lnTo>
                    <a:pt x="4" y="24"/>
                  </a:lnTo>
                  <a:lnTo>
                    <a:pt x="8" y="18"/>
                  </a:lnTo>
                  <a:lnTo>
                    <a:pt x="14" y="12"/>
                  </a:lnTo>
                  <a:lnTo>
                    <a:pt x="14" y="12"/>
                  </a:lnTo>
                  <a:lnTo>
                    <a:pt x="20" y="6"/>
                  </a:lnTo>
                  <a:lnTo>
                    <a:pt x="28" y="4"/>
                  </a:lnTo>
                  <a:lnTo>
                    <a:pt x="36" y="0"/>
                  </a:lnTo>
                  <a:lnTo>
                    <a:pt x="44" y="0"/>
                  </a:lnTo>
                  <a:lnTo>
                    <a:pt x="44" y="0"/>
                  </a:lnTo>
                  <a:lnTo>
                    <a:pt x="54" y="0"/>
                  </a:lnTo>
                  <a:lnTo>
                    <a:pt x="60" y="4"/>
                  </a:lnTo>
                  <a:lnTo>
                    <a:pt x="60" y="4"/>
                  </a:lnTo>
                  <a:lnTo>
                    <a:pt x="68" y="6"/>
                  </a:lnTo>
                  <a:lnTo>
                    <a:pt x="72" y="12"/>
                  </a:lnTo>
                  <a:lnTo>
                    <a:pt x="72" y="12"/>
                  </a:lnTo>
                  <a:lnTo>
                    <a:pt x="76" y="18"/>
                  </a:lnTo>
                  <a:lnTo>
                    <a:pt x="78" y="24"/>
                  </a:lnTo>
                  <a:lnTo>
                    <a:pt x="78" y="24"/>
                  </a:lnTo>
                  <a:lnTo>
                    <a:pt x="80" y="34"/>
                  </a:lnTo>
                  <a:lnTo>
                    <a:pt x="78" y="42"/>
                  </a:lnTo>
                  <a:lnTo>
                    <a:pt x="78" y="42"/>
                  </a:lnTo>
                  <a:close/>
                  <a:moveTo>
                    <a:pt x="66" y="42"/>
                  </a:moveTo>
                  <a:lnTo>
                    <a:pt x="66" y="42"/>
                  </a:lnTo>
                  <a:lnTo>
                    <a:pt x="66" y="28"/>
                  </a:lnTo>
                  <a:lnTo>
                    <a:pt x="66" y="28"/>
                  </a:lnTo>
                  <a:lnTo>
                    <a:pt x="62" y="18"/>
                  </a:lnTo>
                  <a:lnTo>
                    <a:pt x="62" y="18"/>
                  </a:lnTo>
                  <a:lnTo>
                    <a:pt x="58" y="14"/>
                  </a:lnTo>
                  <a:lnTo>
                    <a:pt x="54" y="12"/>
                  </a:lnTo>
                  <a:lnTo>
                    <a:pt x="54" y="12"/>
                  </a:lnTo>
                  <a:lnTo>
                    <a:pt x="50" y="10"/>
                  </a:lnTo>
                  <a:lnTo>
                    <a:pt x="44" y="8"/>
                  </a:lnTo>
                  <a:lnTo>
                    <a:pt x="44" y="8"/>
                  </a:lnTo>
                  <a:lnTo>
                    <a:pt x="38" y="10"/>
                  </a:lnTo>
                  <a:lnTo>
                    <a:pt x="32" y="12"/>
                  </a:lnTo>
                  <a:lnTo>
                    <a:pt x="28" y="14"/>
                  </a:lnTo>
                  <a:lnTo>
                    <a:pt x="22" y="18"/>
                  </a:lnTo>
                  <a:lnTo>
                    <a:pt x="22" y="18"/>
                  </a:lnTo>
                  <a:lnTo>
                    <a:pt x="16" y="28"/>
                  </a:lnTo>
                  <a:lnTo>
                    <a:pt x="14" y="42"/>
                  </a:lnTo>
                  <a:lnTo>
                    <a:pt x="14" y="42"/>
                  </a:lnTo>
                  <a:lnTo>
                    <a:pt x="12" y="56"/>
                  </a:lnTo>
                  <a:lnTo>
                    <a:pt x="12" y="56"/>
                  </a:lnTo>
                  <a:lnTo>
                    <a:pt x="16" y="68"/>
                  </a:lnTo>
                  <a:lnTo>
                    <a:pt x="16" y="68"/>
                  </a:lnTo>
                  <a:lnTo>
                    <a:pt x="20" y="72"/>
                  </a:lnTo>
                  <a:lnTo>
                    <a:pt x="24" y="74"/>
                  </a:lnTo>
                  <a:lnTo>
                    <a:pt x="24" y="74"/>
                  </a:lnTo>
                  <a:lnTo>
                    <a:pt x="30" y="76"/>
                  </a:lnTo>
                  <a:lnTo>
                    <a:pt x="36" y="78"/>
                  </a:lnTo>
                  <a:lnTo>
                    <a:pt x="36" y="78"/>
                  </a:lnTo>
                  <a:lnTo>
                    <a:pt x="42" y="76"/>
                  </a:lnTo>
                  <a:lnTo>
                    <a:pt x="48" y="74"/>
                  </a:lnTo>
                  <a:lnTo>
                    <a:pt x="48" y="74"/>
                  </a:lnTo>
                  <a:lnTo>
                    <a:pt x="52" y="72"/>
                  </a:lnTo>
                  <a:lnTo>
                    <a:pt x="56" y="68"/>
                  </a:lnTo>
                  <a:lnTo>
                    <a:pt x="56" y="68"/>
                  </a:lnTo>
                  <a:lnTo>
                    <a:pt x="62" y="56"/>
                  </a:lnTo>
                  <a:lnTo>
                    <a:pt x="62" y="56"/>
                  </a:lnTo>
                  <a:lnTo>
                    <a:pt x="66" y="42"/>
                  </a:lnTo>
                  <a:lnTo>
                    <a:pt x="66" y="42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8" name="Freeform 24"/>
            <p:cNvSpPr>
              <a:spLocks/>
            </p:cNvSpPr>
            <p:nvPr/>
          </p:nvSpPr>
          <p:spPr bwMode="auto">
            <a:xfrm>
              <a:off x="7482032" y="1847706"/>
              <a:ext cx="85725" cy="130175"/>
            </a:xfrm>
            <a:custGeom>
              <a:avLst/>
              <a:gdLst/>
              <a:ahLst/>
              <a:cxnLst>
                <a:cxn ang="0">
                  <a:pos x="34" y="12"/>
                </a:cxn>
                <a:cxn ang="0">
                  <a:pos x="34" y="12"/>
                </a:cxn>
                <a:cxn ang="0">
                  <a:pos x="28" y="14"/>
                </a:cxn>
                <a:cxn ang="0">
                  <a:pos x="20" y="18"/>
                </a:cxn>
                <a:cxn ang="0">
                  <a:pos x="12" y="82"/>
                </a:cxn>
                <a:cxn ang="0">
                  <a:pos x="0" y="82"/>
                </a:cxn>
                <a:cxn ang="0">
                  <a:pos x="10" y="0"/>
                </a:cxn>
                <a:cxn ang="0">
                  <a:pos x="22" y="0"/>
                </a:cxn>
                <a:cxn ang="0">
                  <a:pos x="20" y="10"/>
                </a:cxn>
                <a:cxn ang="0">
                  <a:pos x="20" y="10"/>
                </a:cxn>
                <a:cxn ang="0">
                  <a:pos x="30" y="4"/>
                </a:cxn>
                <a:cxn ang="0">
                  <a:pos x="30" y="4"/>
                </a:cxn>
                <a:cxn ang="0">
                  <a:pos x="38" y="0"/>
                </a:cxn>
                <a:cxn ang="0">
                  <a:pos x="38" y="0"/>
                </a:cxn>
                <a:cxn ang="0">
                  <a:pos x="46" y="0"/>
                </a:cxn>
                <a:cxn ang="0">
                  <a:pos x="46" y="0"/>
                </a:cxn>
                <a:cxn ang="0">
                  <a:pos x="54" y="0"/>
                </a:cxn>
                <a:cxn ang="0">
                  <a:pos x="52" y="10"/>
                </a:cxn>
                <a:cxn ang="0">
                  <a:pos x="52" y="10"/>
                </a:cxn>
                <a:cxn ang="0">
                  <a:pos x="34" y="12"/>
                </a:cxn>
                <a:cxn ang="0">
                  <a:pos x="34" y="12"/>
                </a:cxn>
              </a:cxnLst>
              <a:rect l="0" t="0" r="r" b="b"/>
              <a:pathLst>
                <a:path w="54" h="82">
                  <a:moveTo>
                    <a:pt x="34" y="12"/>
                  </a:moveTo>
                  <a:lnTo>
                    <a:pt x="34" y="12"/>
                  </a:lnTo>
                  <a:lnTo>
                    <a:pt x="28" y="14"/>
                  </a:lnTo>
                  <a:lnTo>
                    <a:pt x="20" y="18"/>
                  </a:lnTo>
                  <a:lnTo>
                    <a:pt x="12" y="82"/>
                  </a:lnTo>
                  <a:lnTo>
                    <a:pt x="0" y="82"/>
                  </a:lnTo>
                  <a:lnTo>
                    <a:pt x="10" y="0"/>
                  </a:lnTo>
                  <a:lnTo>
                    <a:pt x="22" y="0"/>
                  </a:lnTo>
                  <a:lnTo>
                    <a:pt x="20" y="10"/>
                  </a:lnTo>
                  <a:lnTo>
                    <a:pt x="20" y="10"/>
                  </a:lnTo>
                  <a:lnTo>
                    <a:pt x="30" y="4"/>
                  </a:lnTo>
                  <a:lnTo>
                    <a:pt x="30" y="4"/>
                  </a:lnTo>
                  <a:lnTo>
                    <a:pt x="38" y="0"/>
                  </a:lnTo>
                  <a:lnTo>
                    <a:pt x="38" y="0"/>
                  </a:lnTo>
                  <a:lnTo>
                    <a:pt x="46" y="0"/>
                  </a:lnTo>
                  <a:lnTo>
                    <a:pt x="46" y="0"/>
                  </a:lnTo>
                  <a:lnTo>
                    <a:pt x="54" y="0"/>
                  </a:lnTo>
                  <a:lnTo>
                    <a:pt x="52" y="10"/>
                  </a:lnTo>
                  <a:lnTo>
                    <a:pt x="52" y="10"/>
                  </a:lnTo>
                  <a:lnTo>
                    <a:pt x="34" y="12"/>
                  </a:lnTo>
                  <a:lnTo>
                    <a:pt x="34" y="12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9" name="Freeform 25"/>
            <p:cNvSpPr>
              <a:spLocks/>
            </p:cNvSpPr>
            <p:nvPr/>
          </p:nvSpPr>
          <p:spPr bwMode="auto">
            <a:xfrm>
              <a:off x="7574107" y="1793731"/>
              <a:ext cx="120650" cy="184150"/>
            </a:xfrm>
            <a:custGeom>
              <a:avLst/>
              <a:gdLst/>
              <a:ahLst/>
              <a:cxnLst>
                <a:cxn ang="0">
                  <a:pos x="52" y="116"/>
                </a:cxn>
                <a:cxn ang="0">
                  <a:pos x="16" y="72"/>
                </a:cxn>
                <a:cxn ang="0">
                  <a:pos x="12" y="116"/>
                </a:cxn>
                <a:cxn ang="0">
                  <a:pos x="0" y="116"/>
                </a:cxn>
                <a:cxn ang="0">
                  <a:pos x="14" y="0"/>
                </a:cxn>
                <a:cxn ang="0">
                  <a:pos x="26" y="0"/>
                </a:cxn>
                <a:cxn ang="0">
                  <a:pos x="16" y="70"/>
                </a:cxn>
                <a:cxn ang="0">
                  <a:pos x="60" y="34"/>
                </a:cxn>
                <a:cxn ang="0">
                  <a:pos x="76" y="34"/>
                </a:cxn>
                <a:cxn ang="0">
                  <a:pos x="32" y="70"/>
                </a:cxn>
                <a:cxn ang="0">
                  <a:pos x="70" y="116"/>
                </a:cxn>
                <a:cxn ang="0">
                  <a:pos x="52" y="116"/>
                </a:cxn>
              </a:cxnLst>
              <a:rect l="0" t="0" r="r" b="b"/>
              <a:pathLst>
                <a:path w="76" h="116">
                  <a:moveTo>
                    <a:pt x="52" y="116"/>
                  </a:moveTo>
                  <a:lnTo>
                    <a:pt x="16" y="72"/>
                  </a:lnTo>
                  <a:lnTo>
                    <a:pt x="12" y="116"/>
                  </a:lnTo>
                  <a:lnTo>
                    <a:pt x="0" y="116"/>
                  </a:lnTo>
                  <a:lnTo>
                    <a:pt x="14" y="0"/>
                  </a:lnTo>
                  <a:lnTo>
                    <a:pt x="26" y="0"/>
                  </a:lnTo>
                  <a:lnTo>
                    <a:pt x="16" y="70"/>
                  </a:lnTo>
                  <a:lnTo>
                    <a:pt x="60" y="34"/>
                  </a:lnTo>
                  <a:lnTo>
                    <a:pt x="76" y="34"/>
                  </a:lnTo>
                  <a:lnTo>
                    <a:pt x="32" y="70"/>
                  </a:lnTo>
                  <a:lnTo>
                    <a:pt x="70" y="116"/>
                  </a:lnTo>
                  <a:lnTo>
                    <a:pt x="52" y="116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0" name="Freeform 26"/>
            <p:cNvSpPr>
              <a:spLocks/>
            </p:cNvSpPr>
            <p:nvPr/>
          </p:nvSpPr>
          <p:spPr bwMode="auto">
            <a:xfrm>
              <a:off x="7713807" y="1803256"/>
              <a:ext cx="34925" cy="57150"/>
            </a:xfrm>
            <a:custGeom>
              <a:avLst/>
              <a:gdLst/>
              <a:ahLst/>
              <a:cxnLst>
                <a:cxn ang="0">
                  <a:pos x="8" y="36"/>
                </a:cxn>
                <a:cxn ang="0">
                  <a:pos x="0" y="36"/>
                </a:cxn>
                <a:cxn ang="0">
                  <a:pos x="8" y="0"/>
                </a:cxn>
                <a:cxn ang="0">
                  <a:pos x="22" y="0"/>
                </a:cxn>
                <a:cxn ang="0">
                  <a:pos x="8" y="36"/>
                </a:cxn>
              </a:cxnLst>
              <a:rect l="0" t="0" r="r" b="b"/>
              <a:pathLst>
                <a:path w="22" h="36">
                  <a:moveTo>
                    <a:pt x="8" y="36"/>
                  </a:moveTo>
                  <a:lnTo>
                    <a:pt x="0" y="36"/>
                  </a:lnTo>
                  <a:lnTo>
                    <a:pt x="8" y="0"/>
                  </a:lnTo>
                  <a:lnTo>
                    <a:pt x="22" y="0"/>
                  </a:lnTo>
                  <a:lnTo>
                    <a:pt x="8" y="36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1" name="Freeform 27"/>
            <p:cNvSpPr>
              <a:spLocks/>
            </p:cNvSpPr>
            <p:nvPr/>
          </p:nvSpPr>
          <p:spPr bwMode="auto">
            <a:xfrm>
              <a:off x="7764607" y="1844531"/>
              <a:ext cx="104775" cy="136525"/>
            </a:xfrm>
            <a:custGeom>
              <a:avLst/>
              <a:gdLst/>
              <a:ahLst/>
              <a:cxnLst>
                <a:cxn ang="0">
                  <a:pos x="64" y="60"/>
                </a:cxn>
                <a:cxn ang="0">
                  <a:pos x="54" y="78"/>
                </a:cxn>
                <a:cxn ang="0">
                  <a:pos x="48" y="82"/>
                </a:cxn>
                <a:cxn ang="0">
                  <a:pos x="26" y="86"/>
                </a:cxn>
                <a:cxn ang="0">
                  <a:pos x="12" y="84"/>
                </a:cxn>
                <a:cxn ang="0">
                  <a:pos x="0" y="82"/>
                </a:cxn>
                <a:cxn ang="0">
                  <a:pos x="2" y="74"/>
                </a:cxn>
                <a:cxn ang="0">
                  <a:pos x="12" y="76"/>
                </a:cxn>
                <a:cxn ang="0">
                  <a:pos x="24" y="76"/>
                </a:cxn>
                <a:cxn ang="0">
                  <a:pos x="34" y="76"/>
                </a:cxn>
                <a:cxn ang="0">
                  <a:pos x="42" y="74"/>
                </a:cxn>
                <a:cxn ang="0">
                  <a:pos x="48" y="70"/>
                </a:cxn>
                <a:cxn ang="0">
                  <a:pos x="52" y="62"/>
                </a:cxn>
                <a:cxn ang="0">
                  <a:pos x="52" y="58"/>
                </a:cxn>
                <a:cxn ang="0">
                  <a:pos x="50" y="54"/>
                </a:cxn>
                <a:cxn ang="0">
                  <a:pos x="44" y="50"/>
                </a:cxn>
                <a:cxn ang="0">
                  <a:pos x="34" y="48"/>
                </a:cxn>
                <a:cxn ang="0">
                  <a:pos x="28" y="46"/>
                </a:cxn>
                <a:cxn ang="0">
                  <a:pos x="20" y="44"/>
                </a:cxn>
                <a:cxn ang="0">
                  <a:pos x="12" y="40"/>
                </a:cxn>
                <a:cxn ang="0">
                  <a:pos x="8" y="34"/>
                </a:cxn>
                <a:cxn ang="0">
                  <a:pos x="6" y="24"/>
                </a:cxn>
                <a:cxn ang="0">
                  <a:pos x="8" y="18"/>
                </a:cxn>
                <a:cxn ang="0">
                  <a:pos x="12" y="12"/>
                </a:cxn>
                <a:cxn ang="0">
                  <a:pos x="20" y="6"/>
                </a:cxn>
                <a:cxn ang="0">
                  <a:pos x="30" y="2"/>
                </a:cxn>
                <a:cxn ang="0">
                  <a:pos x="42" y="0"/>
                </a:cxn>
                <a:cxn ang="0">
                  <a:pos x="56" y="2"/>
                </a:cxn>
                <a:cxn ang="0">
                  <a:pos x="64" y="12"/>
                </a:cxn>
                <a:cxn ang="0">
                  <a:pos x="54" y="10"/>
                </a:cxn>
                <a:cxn ang="0">
                  <a:pos x="44" y="10"/>
                </a:cxn>
                <a:cxn ang="0">
                  <a:pos x="36" y="10"/>
                </a:cxn>
                <a:cxn ang="0">
                  <a:pos x="28" y="12"/>
                </a:cxn>
                <a:cxn ang="0">
                  <a:pos x="22" y="16"/>
                </a:cxn>
                <a:cxn ang="0">
                  <a:pos x="20" y="18"/>
                </a:cxn>
                <a:cxn ang="0">
                  <a:pos x="20" y="22"/>
                </a:cxn>
                <a:cxn ang="0">
                  <a:pos x="20" y="28"/>
                </a:cxn>
                <a:cxn ang="0">
                  <a:pos x="26" y="32"/>
                </a:cxn>
                <a:cxn ang="0">
                  <a:pos x="32" y="36"/>
                </a:cxn>
                <a:cxn ang="0">
                  <a:pos x="38" y="36"/>
                </a:cxn>
                <a:cxn ang="0">
                  <a:pos x="48" y="38"/>
                </a:cxn>
                <a:cxn ang="0">
                  <a:pos x="56" y="42"/>
                </a:cxn>
                <a:cxn ang="0">
                  <a:pos x="62" y="50"/>
                </a:cxn>
                <a:cxn ang="0">
                  <a:pos x="64" y="54"/>
                </a:cxn>
                <a:cxn ang="0">
                  <a:pos x="64" y="60"/>
                </a:cxn>
              </a:cxnLst>
              <a:rect l="0" t="0" r="r" b="b"/>
              <a:pathLst>
                <a:path w="66" h="86">
                  <a:moveTo>
                    <a:pt x="64" y="60"/>
                  </a:moveTo>
                  <a:lnTo>
                    <a:pt x="64" y="60"/>
                  </a:lnTo>
                  <a:lnTo>
                    <a:pt x="60" y="70"/>
                  </a:lnTo>
                  <a:lnTo>
                    <a:pt x="54" y="78"/>
                  </a:lnTo>
                  <a:lnTo>
                    <a:pt x="54" y="78"/>
                  </a:lnTo>
                  <a:lnTo>
                    <a:pt x="48" y="82"/>
                  </a:lnTo>
                  <a:lnTo>
                    <a:pt x="42" y="84"/>
                  </a:lnTo>
                  <a:lnTo>
                    <a:pt x="26" y="86"/>
                  </a:lnTo>
                  <a:lnTo>
                    <a:pt x="26" y="86"/>
                  </a:lnTo>
                  <a:lnTo>
                    <a:pt x="12" y="84"/>
                  </a:lnTo>
                  <a:lnTo>
                    <a:pt x="12" y="84"/>
                  </a:lnTo>
                  <a:lnTo>
                    <a:pt x="0" y="82"/>
                  </a:lnTo>
                  <a:lnTo>
                    <a:pt x="2" y="74"/>
                  </a:lnTo>
                  <a:lnTo>
                    <a:pt x="2" y="74"/>
                  </a:lnTo>
                  <a:lnTo>
                    <a:pt x="12" y="76"/>
                  </a:lnTo>
                  <a:lnTo>
                    <a:pt x="12" y="76"/>
                  </a:lnTo>
                  <a:lnTo>
                    <a:pt x="24" y="76"/>
                  </a:lnTo>
                  <a:lnTo>
                    <a:pt x="24" y="76"/>
                  </a:lnTo>
                  <a:lnTo>
                    <a:pt x="34" y="76"/>
                  </a:lnTo>
                  <a:lnTo>
                    <a:pt x="34" y="76"/>
                  </a:lnTo>
                  <a:lnTo>
                    <a:pt x="42" y="74"/>
                  </a:lnTo>
                  <a:lnTo>
                    <a:pt x="42" y="74"/>
                  </a:lnTo>
                  <a:lnTo>
                    <a:pt x="48" y="70"/>
                  </a:lnTo>
                  <a:lnTo>
                    <a:pt x="48" y="70"/>
                  </a:lnTo>
                  <a:lnTo>
                    <a:pt x="50" y="66"/>
                  </a:lnTo>
                  <a:lnTo>
                    <a:pt x="52" y="62"/>
                  </a:lnTo>
                  <a:lnTo>
                    <a:pt x="52" y="62"/>
                  </a:lnTo>
                  <a:lnTo>
                    <a:pt x="52" y="58"/>
                  </a:lnTo>
                  <a:lnTo>
                    <a:pt x="50" y="54"/>
                  </a:lnTo>
                  <a:lnTo>
                    <a:pt x="50" y="54"/>
                  </a:lnTo>
                  <a:lnTo>
                    <a:pt x="44" y="50"/>
                  </a:lnTo>
                  <a:lnTo>
                    <a:pt x="44" y="50"/>
                  </a:lnTo>
                  <a:lnTo>
                    <a:pt x="34" y="48"/>
                  </a:lnTo>
                  <a:lnTo>
                    <a:pt x="34" y="48"/>
                  </a:lnTo>
                  <a:lnTo>
                    <a:pt x="28" y="46"/>
                  </a:lnTo>
                  <a:lnTo>
                    <a:pt x="28" y="46"/>
                  </a:lnTo>
                  <a:lnTo>
                    <a:pt x="20" y="44"/>
                  </a:lnTo>
                  <a:lnTo>
                    <a:pt x="20" y="44"/>
                  </a:lnTo>
                  <a:lnTo>
                    <a:pt x="12" y="40"/>
                  </a:lnTo>
                  <a:lnTo>
                    <a:pt x="12" y="40"/>
                  </a:lnTo>
                  <a:lnTo>
                    <a:pt x="8" y="34"/>
                  </a:lnTo>
                  <a:lnTo>
                    <a:pt x="8" y="34"/>
                  </a:lnTo>
                  <a:lnTo>
                    <a:pt x="6" y="28"/>
                  </a:lnTo>
                  <a:lnTo>
                    <a:pt x="6" y="24"/>
                  </a:lnTo>
                  <a:lnTo>
                    <a:pt x="6" y="24"/>
                  </a:lnTo>
                  <a:lnTo>
                    <a:pt x="8" y="18"/>
                  </a:lnTo>
                  <a:lnTo>
                    <a:pt x="12" y="12"/>
                  </a:lnTo>
                  <a:lnTo>
                    <a:pt x="12" y="12"/>
                  </a:lnTo>
                  <a:lnTo>
                    <a:pt x="20" y="6"/>
                  </a:lnTo>
                  <a:lnTo>
                    <a:pt x="20" y="6"/>
                  </a:lnTo>
                  <a:lnTo>
                    <a:pt x="30" y="2"/>
                  </a:lnTo>
                  <a:lnTo>
                    <a:pt x="30" y="2"/>
                  </a:lnTo>
                  <a:lnTo>
                    <a:pt x="42" y="0"/>
                  </a:lnTo>
                  <a:lnTo>
                    <a:pt x="42" y="0"/>
                  </a:lnTo>
                  <a:lnTo>
                    <a:pt x="56" y="2"/>
                  </a:lnTo>
                  <a:lnTo>
                    <a:pt x="56" y="2"/>
                  </a:lnTo>
                  <a:lnTo>
                    <a:pt x="66" y="2"/>
                  </a:lnTo>
                  <a:lnTo>
                    <a:pt x="64" y="12"/>
                  </a:lnTo>
                  <a:lnTo>
                    <a:pt x="64" y="12"/>
                  </a:lnTo>
                  <a:lnTo>
                    <a:pt x="54" y="10"/>
                  </a:lnTo>
                  <a:lnTo>
                    <a:pt x="54" y="10"/>
                  </a:lnTo>
                  <a:lnTo>
                    <a:pt x="44" y="10"/>
                  </a:lnTo>
                  <a:lnTo>
                    <a:pt x="44" y="10"/>
                  </a:lnTo>
                  <a:lnTo>
                    <a:pt x="36" y="10"/>
                  </a:lnTo>
                  <a:lnTo>
                    <a:pt x="36" y="10"/>
                  </a:lnTo>
                  <a:lnTo>
                    <a:pt x="28" y="12"/>
                  </a:lnTo>
                  <a:lnTo>
                    <a:pt x="28" y="12"/>
                  </a:lnTo>
                  <a:lnTo>
                    <a:pt x="22" y="16"/>
                  </a:lnTo>
                  <a:lnTo>
                    <a:pt x="22" y="16"/>
                  </a:lnTo>
                  <a:lnTo>
                    <a:pt x="20" y="18"/>
                  </a:lnTo>
                  <a:lnTo>
                    <a:pt x="20" y="22"/>
                  </a:lnTo>
                  <a:lnTo>
                    <a:pt x="20" y="22"/>
                  </a:lnTo>
                  <a:lnTo>
                    <a:pt x="20" y="26"/>
                  </a:lnTo>
                  <a:lnTo>
                    <a:pt x="20" y="28"/>
                  </a:lnTo>
                  <a:lnTo>
                    <a:pt x="20" y="28"/>
                  </a:lnTo>
                  <a:lnTo>
                    <a:pt x="26" y="32"/>
                  </a:lnTo>
                  <a:lnTo>
                    <a:pt x="26" y="32"/>
                  </a:lnTo>
                  <a:lnTo>
                    <a:pt x="32" y="36"/>
                  </a:lnTo>
                  <a:lnTo>
                    <a:pt x="32" y="36"/>
                  </a:lnTo>
                  <a:lnTo>
                    <a:pt x="38" y="36"/>
                  </a:lnTo>
                  <a:lnTo>
                    <a:pt x="38" y="36"/>
                  </a:lnTo>
                  <a:lnTo>
                    <a:pt x="48" y="38"/>
                  </a:lnTo>
                  <a:lnTo>
                    <a:pt x="48" y="38"/>
                  </a:lnTo>
                  <a:lnTo>
                    <a:pt x="56" y="42"/>
                  </a:lnTo>
                  <a:lnTo>
                    <a:pt x="56" y="42"/>
                  </a:lnTo>
                  <a:lnTo>
                    <a:pt x="62" y="50"/>
                  </a:lnTo>
                  <a:lnTo>
                    <a:pt x="62" y="50"/>
                  </a:lnTo>
                  <a:lnTo>
                    <a:pt x="64" y="54"/>
                  </a:lnTo>
                  <a:lnTo>
                    <a:pt x="64" y="60"/>
                  </a:lnTo>
                  <a:lnTo>
                    <a:pt x="64" y="6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2" name="Freeform 28"/>
            <p:cNvSpPr>
              <a:spLocks/>
            </p:cNvSpPr>
            <p:nvPr/>
          </p:nvSpPr>
          <p:spPr bwMode="auto">
            <a:xfrm>
              <a:off x="7977332" y="1806431"/>
              <a:ext cx="123825" cy="171450"/>
            </a:xfrm>
            <a:custGeom>
              <a:avLst/>
              <a:gdLst/>
              <a:ahLst/>
              <a:cxnLst>
                <a:cxn ang="0">
                  <a:pos x="0" y="108"/>
                </a:cxn>
                <a:cxn ang="0">
                  <a:pos x="14" y="0"/>
                </a:cxn>
                <a:cxn ang="0">
                  <a:pos x="78" y="0"/>
                </a:cxn>
                <a:cxn ang="0">
                  <a:pos x="76" y="8"/>
                </a:cxn>
                <a:cxn ang="0">
                  <a:pos x="24" y="8"/>
                </a:cxn>
                <a:cxn ang="0">
                  <a:pos x="20" y="48"/>
                </a:cxn>
                <a:cxn ang="0">
                  <a:pos x="60" y="48"/>
                </a:cxn>
                <a:cxn ang="0">
                  <a:pos x="58" y="56"/>
                </a:cxn>
                <a:cxn ang="0">
                  <a:pos x="18" y="56"/>
                </a:cxn>
                <a:cxn ang="0">
                  <a:pos x="14" y="98"/>
                </a:cxn>
                <a:cxn ang="0">
                  <a:pos x="66" y="98"/>
                </a:cxn>
                <a:cxn ang="0">
                  <a:pos x="66" y="108"/>
                </a:cxn>
                <a:cxn ang="0">
                  <a:pos x="0" y="108"/>
                </a:cxn>
              </a:cxnLst>
              <a:rect l="0" t="0" r="r" b="b"/>
              <a:pathLst>
                <a:path w="78" h="108">
                  <a:moveTo>
                    <a:pt x="0" y="108"/>
                  </a:moveTo>
                  <a:lnTo>
                    <a:pt x="14" y="0"/>
                  </a:lnTo>
                  <a:lnTo>
                    <a:pt x="78" y="0"/>
                  </a:lnTo>
                  <a:lnTo>
                    <a:pt x="76" y="8"/>
                  </a:lnTo>
                  <a:lnTo>
                    <a:pt x="24" y="8"/>
                  </a:lnTo>
                  <a:lnTo>
                    <a:pt x="20" y="48"/>
                  </a:lnTo>
                  <a:lnTo>
                    <a:pt x="60" y="48"/>
                  </a:lnTo>
                  <a:lnTo>
                    <a:pt x="58" y="56"/>
                  </a:lnTo>
                  <a:lnTo>
                    <a:pt x="18" y="56"/>
                  </a:lnTo>
                  <a:lnTo>
                    <a:pt x="14" y="98"/>
                  </a:lnTo>
                  <a:lnTo>
                    <a:pt x="66" y="98"/>
                  </a:lnTo>
                  <a:lnTo>
                    <a:pt x="66" y="108"/>
                  </a:lnTo>
                  <a:lnTo>
                    <a:pt x="0" y="108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3" name="Freeform 29"/>
            <p:cNvSpPr>
              <a:spLocks noEditPoints="1"/>
            </p:cNvSpPr>
            <p:nvPr/>
          </p:nvSpPr>
          <p:spPr bwMode="auto">
            <a:xfrm>
              <a:off x="8107507" y="1793731"/>
              <a:ext cx="127000" cy="187325"/>
            </a:xfrm>
            <a:custGeom>
              <a:avLst/>
              <a:gdLst/>
              <a:ahLst/>
              <a:cxnLst>
                <a:cxn ang="0">
                  <a:pos x="66" y="114"/>
                </a:cxn>
                <a:cxn ang="0">
                  <a:pos x="60" y="116"/>
                </a:cxn>
                <a:cxn ang="0">
                  <a:pos x="52" y="116"/>
                </a:cxn>
                <a:cxn ang="0">
                  <a:pos x="46" y="118"/>
                </a:cxn>
                <a:cxn ang="0">
                  <a:pos x="38" y="118"/>
                </a:cxn>
                <a:cxn ang="0">
                  <a:pos x="20" y="114"/>
                </a:cxn>
                <a:cxn ang="0">
                  <a:pos x="14" y="112"/>
                </a:cxn>
                <a:cxn ang="0">
                  <a:pos x="8" y="106"/>
                </a:cxn>
                <a:cxn ang="0">
                  <a:pos x="0" y="94"/>
                </a:cxn>
                <a:cxn ang="0">
                  <a:pos x="0" y="86"/>
                </a:cxn>
                <a:cxn ang="0">
                  <a:pos x="0" y="76"/>
                </a:cxn>
                <a:cxn ang="0">
                  <a:pos x="4" y="58"/>
                </a:cxn>
                <a:cxn ang="0">
                  <a:pos x="8" y="50"/>
                </a:cxn>
                <a:cxn ang="0">
                  <a:pos x="14" y="44"/>
                </a:cxn>
                <a:cxn ang="0">
                  <a:pos x="28" y="36"/>
                </a:cxn>
                <a:cxn ang="0">
                  <a:pos x="36" y="34"/>
                </a:cxn>
                <a:cxn ang="0">
                  <a:pos x="44" y="32"/>
                </a:cxn>
                <a:cxn ang="0">
                  <a:pos x="52" y="32"/>
                </a:cxn>
                <a:cxn ang="0">
                  <a:pos x="68" y="0"/>
                </a:cxn>
                <a:cxn ang="0">
                  <a:pos x="80" y="0"/>
                </a:cxn>
                <a:cxn ang="0">
                  <a:pos x="78" y="16"/>
                </a:cxn>
                <a:cxn ang="0">
                  <a:pos x="76" y="38"/>
                </a:cxn>
                <a:cxn ang="0">
                  <a:pos x="72" y="62"/>
                </a:cxn>
                <a:cxn ang="0">
                  <a:pos x="70" y="84"/>
                </a:cxn>
                <a:cxn ang="0">
                  <a:pos x="68" y="102"/>
                </a:cxn>
                <a:cxn ang="0">
                  <a:pos x="66" y="114"/>
                </a:cxn>
                <a:cxn ang="0">
                  <a:pos x="62" y="44"/>
                </a:cxn>
                <a:cxn ang="0">
                  <a:pos x="54" y="42"/>
                </a:cxn>
                <a:cxn ang="0">
                  <a:pos x="46" y="42"/>
                </a:cxn>
                <a:cxn ang="0">
                  <a:pos x="28" y="46"/>
                </a:cxn>
                <a:cxn ang="0">
                  <a:pos x="24" y="50"/>
                </a:cxn>
                <a:cxn ang="0">
                  <a:pos x="16" y="60"/>
                </a:cxn>
                <a:cxn ang="0">
                  <a:pos x="12" y="76"/>
                </a:cxn>
                <a:cxn ang="0">
                  <a:pos x="14" y="88"/>
                </a:cxn>
                <a:cxn ang="0">
                  <a:pos x="18" y="100"/>
                </a:cxn>
                <a:cxn ang="0">
                  <a:pos x="22" y="104"/>
                </a:cxn>
                <a:cxn ang="0">
                  <a:pos x="26" y="106"/>
                </a:cxn>
                <a:cxn ang="0">
                  <a:pos x="40" y="108"/>
                </a:cxn>
                <a:cxn ang="0">
                  <a:pos x="46" y="108"/>
                </a:cxn>
                <a:cxn ang="0">
                  <a:pos x="56" y="108"/>
                </a:cxn>
              </a:cxnLst>
              <a:rect l="0" t="0" r="r" b="b"/>
              <a:pathLst>
                <a:path w="80" h="118">
                  <a:moveTo>
                    <a:pt x="66" y="114"/>
                  </a:moveTo>
                  <a:lnTo>
                    <a:pt x="66" y="114"/>
                  </a:lnTo>
                  <a:lnTo>
                    <a:pt x="60" y="116"/>
                  </a:lnTo>
                  <a:lnTo>
                    <a:pt x="60" y="116"/>
                  </a:lnTo>
                  <a:lnTo>
                    <a:pt x="52" y="116"/>
                  </a:lnTo>
                  <a:lnTo>
                    <a:pt x="52" y="116"/>
                  </a:lnTo>
                  <a:lnTo>
                    <a:pt x="46" y="118"/>
                  </a:lnTo>
                  <a:lnTo>
                    <a:pt x="46" y="118"/>
                  </a:lnTo>
                  <a:lnTo>
                    <a:pt x="38" y="118"/>
                  </a:lnTo>
                  <a:lnTo>
                    <a:pt x="38" y="118"/>
                  </a:lnTo>
                  <a:lnTo>
                    <a:pt x="28" y="116"/>
                  </a:lnTo>
                  <a:lnTo>
                    <a:pt x="20" y="114"/>
                  </a:lnTo>
                  <a:lnTo>
                    <a:pt x="20" y="114"/>
                  </a:lnTo>
                  <a:lnTo>
                    <a:pt x="14" y="112"/>
                  </a:lnTo>
                  <a:lnTo>
                    <a:pt x="8" y="106"/>
                  </a:lnTo>
                  <a:lnTo>
                    <a:pt x="8" y="106"/>
                  </a:lnTo>
                  <a:lnTo>
                    <a:pt x="4" y="100"/>
                  </a:lnTo>
                  <a:lnTo>
                    <a:pt x="0" y="94"/>
                  </a:lnTo>
                  <a:lnTo>
                    <a:pt x="0" y="94"/>
                  </a:lnTo>
                  <a:lnTo>
                    <a:pt x="0" y="86"/>
                  </a:lnTo>
                  <a:lnTo>
                    <a:pt x="0" y="76"/>
                  </a:lnTo>
                  <a:lnTo>
                    <a:pt x="0" y="76"/>
                  </a:lnTo>
                  <a:lnTo>
                    <a:pt x="2" y="66"/>
                  </a:lnTo>
                  <a:lnTo>
                    <a:pt x="4" y="58"/>
                  </a:lnTo>
                  <a:lnTo>
                    <a:pt x="4" y="58"/>
                  </a:lnTo>
                  <a:lnTo>
                    <a:pt x="8" y="50"/>
                  </a:lnTo>
                  <a:lnTo>
                    <a:pt x="14" y="44"/>
                  </a:lnTo>
                  <a:lnTo>
                    <a:pt x="14" y="44"/>
                  </a:lnTo>
                  <a:lnTo>
                    <a:pt x="20" y="40"/>
                  </a:lnTo>
                  <a:lnTo>
                    <a:pt x="28" y="36"/>
                  </a:lnTo>
                  <a:lnTo>
                    <a:pt x="28" y="36"/>
                  </a:lnTo>
                  <a:lnTo>
                    <a:pt x="36" y="34"/>
                  </a:lnTo>
                  <a:lnTo>
                    <a:pt x="44" y="32"/>
                  </a:lnTo>
                  <a:lnTo>
                    <a:pt x="44" y="32"/>
                  </a:lnTo>
                  <a:lnTo>
                    <a:pt x="52" y="32"/>
                  </a:lnTo>
                  <a:lnTo>
                    <a:pt x="52" y="32"/>
                  </a:lnTo>
                  <a:lnTo>
                    <a:pt x="64" y="34"/>
                  </a:lnTo>
                  <a:lnTo>
                    <a:pt x="68" y="0"/>
                  </a:lnTo>
                  <a:lnTo>
                    <a:pt x="80" y="0"/>
                  </a:lnTo>
                  <a:lnTo>
                    <a:pt x="80" y="0"/>
                  </a:lnTo>
                  <a:lnTo>
                    <a:pt x="78" y="16"/>
                  </a:lnTo>
                  <a:lnTo>
                    <a:pt x="78" y="16"/>
                  </a:lnTo>
                  <a:lnTo>
                    <a:pt x="76" y="38"/>
                  </a:lnTo>
                  <a:lnTo>
                    <a:pt x="76" y="38"/>
                  </a:lnTo>
                  <a:lnTo>
                    <a:pt x="72" y="62"/>
                  </a:lnTo>
                  <a:lnTo>
                    <a:pt x="72" y="62"/>
                  </a:lnTo>
                  <a:lnTo>
                    <a:pt x="70" y="84"/>
                  </a:lnTo>
                  <a:lnTo>
                    <a:pt x="70" y="84"/>
                  </a:lnTo>
                  <a:lnTo>
                    <a:pt x="68" y="102"/>
                  </a:lnTo>
                  <a:lnTo>
                    <a:pt x="68" y="102"/>
                  </a:lnTo>
                  <a:lnTo>
                    <a:pt x="66" y="114"/>
                  </a:lnTo>
                  <a:lnTo>
                    <a:pt x="66" y="114"/>
                  </a:lnTo>
                  <a:close/>
                  <a:moveTo>
                    <a:pt x="62" y="44"/>
                  </a:moveTo>
                  <a:lnTo>
                    <a:pt x="62" y="44"/>
                  </a:lnTo>
                  <a:lnTo>
                    <a:pt x="54" y="42"/>
                  </a:lnTo>
                  <a:lnTo>
                    <a:pt x="54" y="42"/>
                  </a:lnTo>
                  <a:lnTo>
                    <a:pt x="46" y="42"/>
                  </a:lnTo>
                  <a:lnTo>
                    <a:pt x="46" y="42"/>
                  </a:lnTo>
                  <a:lnTo>
                    <a:pt x="34" y="44"/>
                  </a:lnTo>
                  <a:lnTo>
                    <a:pt x="28" y="46"/>
                  </a:lnTo>
                  <a:lnTo>
                    <a:pt x="24" y="50"/>
                  </a:lnTo>
                  <a:lnTo>
                    <a:pt x="24" y="50"/>
                  </a:lnTo>
                  <a:lnTo>
                    <a:pt x="20" y="54"/>
                  </a:lnTo>
                  <a:lnTo>
                    <a:pt x="16" y="60"/>
                  </a:lnTo>
                  <a:lnTo>
                    <a:pt x="12" y="76"/>
                  </a:lnTo>
                  <a:lnTo>
                    <a:pt x="12" y="76"/>
                  </a:lnTo>
                  <a:lnTo>
                    <a:pt x="14" y="88"/>
                  </a:lnTo>
                  <a:lnTo>
                    <a:pt x="14" y="88"/>
                  </a:lnTo>
                  <a:lnTo>
                    <a:pt x="16" y="94"/>
                  </a:lnTo>
                  <a:lnTo>
                    <a:pt x="18" y="100"/>
                  </a:lnTo>
                  <a:lnTo>
                    <a:pt x="18" y="100"/>
                  </a:lnTo>
                  <a:lnTo>
                    <a:pt x="22" y="104"/>
                  </a:lnTo>
                  <a:lnTo>
                    <a:pt x="26" y="106"/>
                  </a:lnTo>
                  <a:lnTo>
                    <a:pt x="26" y="106"/>
                  </a:lnTo>
                  <a:lnTo>
                    <a:pt x="32" y="108"/>
                  </a:lnTo>
                  <a:lnTo>
                    <a:pt x="40" y="108"/>
                  </a:lnTo>
                  <a:lnTo>
                    <a:pt x="40" y="108"/>
                  </a:lnTo>
                  <a:lnTo>
                    <a:pt x="46" y="108"/>
                  </a:lnTo>
                  <a:lnTo>
                    <a:pt x="46" y="108"/>
                  </a:lnTo>
                  <a:lnTo>
                    <a:pt x="56" y="108"/>
                  </a:lnTo>
                  <a:lnTo>
                    <a:pt x="62" y="44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4" name="Freeform 30"/>
            <p:cNvSpPr>
              <a:spLocks noEditPoints="1"/>
            </p:cNvSpPr>
            <p:nvPr/>
          </p:nvSpPr>
          <p:spPr bwMode="auto">
            <a:xfrm>
              <a:off x="8250382" y="1844531"/>
              <a:ext cx="136525" cy="187325"/>
            </a:xfrm>
            <a:custGeom>
              <a:avLst/>
              <a:gdLst/>
              <a:ahLst/>
              <a:cxnLst>
                <a:cxn ang="0">
                  <a:pos x="64" y="8"/>
                </a:cxn>
                <a:cxn ang="0">
                  <a:pos x="70" y="16"/>
                </a:cxn>
                <a:cxn ang="0">
                  <a:pos x="72" y="28"/>
                </a:cxn>
                <a:cxn ang="0">
                  <a:pos x="68" y="40"/>
                </a:cxn>
                <a:cxn ang="0">
                  <a:pos x="60" y="50"/>
                </a:cxn>
                <a:cxn ang="0">
                  <a:pos x="48" y="54"/>
                </a:cxn>
                <a:cxn ang="0">
                  <a:pos x="30" y="56"/>
                </a:cxn>
                <a:cxn ang="0">
                  <a:pos x="26" y="54"/>
                </a:cxn>
                <a:cxn ang="0">
                  <a:pos x="16" y="64"/>
                </a:cxn>
                <a:cxn ang="0">
                  <a:pos x="16" y="70"/>
                </a:cxn>
                <a:cxn ang="0">
                  <a:pos x="26" y="74"/>
                </a:cxn>
                <a:cxn ang="0">
                  <a:pos x="36" y="76"/>
                </a:cxn>
                <a:cxn ang="0">
                  <a:pos x="52" y="76"/>
                </a:cxn>
                <a:cxn ang="0">
                  <a:pos x="64" y="78"/>
                </a:cxn>
                <a:cxn ang="0">
                  <a:pos x="70" y="82"/>
                </a:cxn>
                <a:cxn ang="0">
                  <a:pos x="72" y="92"/>
                </a:cxn>
                <a:cxn ang="0">
                  <a:pos x="68" y="106"/>
                </a:cxn>
                <a:cxn ang="0">
                  <a:pos x="56" y="114"/>
                </a:cxn>
                <a:cxn ang="0">
                  <a:pos x="30" y="118"/>
                </a:cxn>
                <a:cxn ang="0">
                  <a:pos x="14" y="118"/>
                </a:cxn>
                <a:cxn ang="0">
                  <a:pos x="0" y="106"/>
                </a:cxn>
                <a:cxn ang="0">
                  <a:pos x="28" y="110"/>
                </a:cxn>
                <a:cxn ang="0">
                  <a:pos x="36" y="110"/>
                </a:cxn>
                <a:cxn ang="0">
                  <a:pos x="56" y="102"/>
                </a:cxn>
                <a:cxn ang="0">
                  <a:pos x="60" y="96"/>
                </a:cxn>
                <a:cxn ang="0">
                  <a:pos x="58" y="90"/>
                </a:cxn>
                <a:cxn ang="0">
                  <a:pos x="48" y="86"/>
                </a:cxn>
                <a:cxn ang="0">
                  <a:pos x="40" y="86"/>
                </a:cxn>
                <a:cxn ang="0">
                  <a:pos x="28" y="86"/>
                </a:cxn>
                <a:cxn ang="0">
                  <a:pos x="20" y="86"/>
                </a:cxn>
                <a:cxn ang="0">
                  <a:pos x="4" y="80"/>
                </a:cxn>
                <a:cxn ang="0">
                  <a:pos x="2" y="70"/>
                </a:cxn>
                <a:cxn ang="0">
                  <a:pos x="8" y="60"/>
                </a:cxn>
                <a:cxn ang="0">
                  <a:pos x="18" y="52"/>
                </a:cxn>
                <a:cxn ang="0">
                  <a:pos x="8" y="42"/>
                </a:cxn>
                <a:cxn ang="0">
                  <a:pos x="4" y="28"/>
                </a:cxn>
                <a:cxn ang="0">
                  <a:pos x="8" y="16"/>
                </a:cxn>
                <a:cxn ang="0">
                  <a:pos x="18" y="8"/>
                </a:cxn>
                <a:cxn ang="0">
                  <a:pos x="42" y="0"/>
                </a:cxn>
                <a:cxn ang="0">
                  <a:pos x="48" y="2"/>
                </a:cxn>
                <a:cxn ang="0">
                  <a:pos x="84" y="10"/>
                </a:cxn>
                <a:cxn ang="0">
                  <a:pos x="74" y="8"/>
                </a:cxn>
                <a:cxn ang="0">
                  <a:pos x="58" y="20"/>
                </a:cxn>
                <a:cxn ang="0">
                  <a:pos x="50" y="10"/>
                </a:cxn>
                <a:cxn ang="0">
                  <a:pos x="32" y="10"/>
                </a:cxn>
                <a:cxn ang="0">
                  <a:pos x="22" y="20"/>
                </a:cxn>
                <a:cxn ang="0">
                  <a:pos x="20" y="36"/>
                </a:cxn>
                <a:cxn ang="0">
                  <a:pos x="28" y="46"/>
                </a:cxn>
                <a:cxn ang="0">
                  <a:pos x="46" y="46"/>
                </a:cxn>
                <a:cxn ang="0">
                  <a:pos x="60" y="28"/>
                </a:cxn>
              </a:cxnLst>
              <a:rect l="0" t="0" r="r" b="b"/>
              <a:pathLst>
                <a:path w="86" h="118">
                  <a:moveTo>
                    <a:pt x="74" y="8"/>
                  </a:moveTo>
                  <a:lnTo>
                    <a:pt x="74" y="8"/>
                  </a:lnTo>
                  <a:lnTo>
                    <a:pt x="64" y="8"/>
                  </a:lnTo>
                  <a:lnTo>
                    <a:pt x="64" y="8"/>
                  </a:lnTo>
                  <a:lnTo>
                    <a:pt x="68" y="12"/>
                  </a:lnTo>
                  <a:lnTo>
                    <a:pt x="70" y="16"/>
                  </a:lnTo>
                  <a:lnTo>
                    <a:pt x="70" y="16"/>
                  </a:lnTo>
                  <a:lnTo>
                    <a:pt x="72" y="22"/>
                  </a:lnTo>
                  <a:lnTo>
                    <a:pt x="72" y="28"/>
                  </a:lnTo>
                  <a:lnTo>
                    <a:pt x="72" y="28"/>
                  </a:lnTo>
                  <a:lnTo>
                    <a:pt x="70" y="36"/>
                  </a:lnTo>
                  <a:lnTo>
                    <a:pt x="68" y="40"/>
                  </a:lnTo>
                  <a:lnTo>
                    <a:pt x="68" y="40"/>
                  </a:lnTo>
                  <a:lnTo>
                    <a:pt x="64" y="46"/>
                  </a:lnTo>
                  <a:lnTo>
                    <a:pt x="60" y="50"/>
                  </a:lnTo>
                  <a:lnTo>
                    <a:pt x="60" y="50"/>
                  </a:lnTo>
                  <a:lnTo>
                    <a:pt x="48" y="54"/>
                  </a:lnTo>
                  <a:lnTo>
                    <a:pt x="48" y="54"/>
                  </a:lnTo>
                  <a:lnTo>
                    <a:pt x="36" y="56"/>
                  </a:lnTo>
                  <a:lnTo>
                    <a:pt x="36" y="56"/>
                  </a:lnTo>
                  <a:lnTo>
                    <a:pt x="30" y="56"/>
                  </a:lnTo>
                  <a:lnTo>
                    <a:pt x="30" y="56"/>
                  </a:lnTo>
                  <a:lnTo>
                    <a:pt x="26" y="54"/>
                  </a:lnTo>
                  <a:lnTo>
                    <a:pt x="26" y="54"/>
                  </a:lnTo>
                  <a:lnTo>
                    <a:pt x="18" y="60"/>
                  </a:lnTo>
                  <a:lnTo>
                    <a:pt x="18" y="60"/>
                  </a:lnTo>
                  <a:lnTo>
                    <a:pt x="16" y="64"/>
                  </a:lnTo>
                  <a:lnTo>
                    <a:pt x="14" y="68"/>
                  </a:lnTo>
                  <a:lnTo>
                    <a:pt x="14" y="68"/>
                  </a:lnTo>
                  <a:lnTo>
                    <a:pt x="16" y="70"/>
                  </a:lnTo>
                  <a:lnTo>
                    <a:pt x="18" y="72"/>
                  </a:lnTo>
                  <a:lnTo>
                    <a:pt x="18" y="72"/>
                  </a:lnTo>
                  <a:lnTo>
                    <a:pt x="26" y="74"/>
                  </a:lnTo>
                  <a:lnTo>
                    <a:pt x="26" y="74"/>
                  </a:lnTo>
                  <a:lnTo>
                    <a:pt x="36" y="76"/>
                  </a:lnTo>
                  <a:lnTo>
                    <a:pt x="36" y="76"/>
                  </a:lnTo>
                  <a:lnTo>
                    <a:pt x="42" y="74"/>
                  </a:lnTo>
                  <a:lnTo>
                    <a:pt x="42" y="74"/>
                  </a:lnTo>
                  <a:lnTo>
                    <a:pt x="52" y="76"/>
                  </a:lnTo>
                  <a:lnTo>
                    <a:pt x="52" y="76"/>
                  </a:lnTo>
                  <a:lnTo>
                    <a:pt x="64" y="78"/>
                  </a:lnTo>
                  <a:lnTo>
                    <a:pt x="64" y="78"/>
                  </a:lnTo>
                  <a:lnTo>
                    <a:pt x="68" y="80"/>
                  </a:lnTo>
                  <a:lnTo>
                    <a:pt x="70" y="82"/>
                  </a:lnTo>
                  <a:lnTo>
                    <a:pt x="70" y="82"/>
                  </a:lnTo>
                  <a:lnTo>
                    <a:pt x="72" y="86"/>
                  </a:lnTo>
                  <a:lnTo>
                    <a:pt x="72" y="92"/>
                  </a:lnTo>
                  <a:lnTo>
                    <a:pt x="72" y="92"/>
                  </a:lnTo>
                  <a:lnTo>
                    <a:pt x="72" y="100"/>
                  </a:lnTo>
                  <a:lnTo>
                    <a:pt x="68" y="106"/>
                  </a:lnTo>
                  <a:lnTo>
                    <a:pt x="68" y="106"/>
                  </a:lnTo>
                  <a:lnTo>
                    <a:pt x="62" y="110"/>
                  </a:lnTo>
                  <a:lnTo>
                    <a:pt x="56" y="114"/>
                  </a:lnTo>
                  <a:lnTo>
                    <a:pt x="56" y="114"/>
                  </a:lnTo>
                  <a:lnTo>
                    <a:pt x="42" y="116"/>
                  </a:lnTo>
                  <a:lnTo>
                    <a:pt x="42" y="116"/>
                  </a:lnTo>
                  <a:lnTo>
                    <a:pt x="30" y="118"/>
                  </a:lnTo>
                  <a:lnTo>
                    <a:pt x="30" y="118"/>
                  </a:lnTo>
                  <a:lnTo>
                    <a:pt x="14" y="118"/>
                  </a:lnTo>
                  <a:lnTo>
                    <a:pt x="14" y="118"/>
                  </a:lnTo>
                  <a:lnTo>
                    <a:pt x="0" y="116"/>
                  </a:lnTo>
                  <a:lnTo>
                    <a:pt x="0" y="106"/>
                  </a:lnTo>
                  <a:lnTo>
                    <a:pt x="0" y="106"/>
                  </a:lnTo>
                  <a:lnTo>
                    <a:pt x="14" y="108"/>
                  </a:lnTo>
                  <a:lnTo>
                    <a:pt x="14" y="108"/>
                  </a:lnTo>
                  <a:lnTo>
                    <a:pt x="28" y="110"/>
                  </a:lnTo>
                  <a:lnTo>
                    <a:pt x="28" y="110"/>
                  </a:lnTo>
                  <a:lnTo>
                    <a:pt x="36" y="110"/>
                  </a:lnTo>
                  <a:lnTo>
                    <a:pt x="36" y="110"/>
                  </a:lnTo>
                  <a:lnTo>
                    <a:pt x="46" y="106"/>
                  </a:lnTo>
                  <a:lnTo>
                    <a:pt x="46" y="106"/>
                  </a:lnTo>
                  <a:lnTo>
                    <a:pt x="56" y="102"/>
                  </a:lnTo>
                  <a:lnTo>
                    <a:pt x="56" y="102"/>
                  </a:lnTo>
                  <a:lnTo>
                    <a:pt x="58" y="100"/>
                  </a:lnTo>
                  <a:lnTo>
                    <a:pt x="60" y="96"/>
                  </a:lnTo>
                  <a:lnTo>
                    <a:pt x="60" y="96"/>
                  </a:lnTo>
                  <a:lnTo>
                    <a:pt x="58" y="90"/>
                  </a:lnTo>
                  <a:lnTo>
                    <a:pt x="58" y="90"/>
                  </a:lnTo>
                  <a:lnTo>
                    <a:pt x="54" y="88"/>
                  </a:lnTo>
                  <a:lnTo>
                    <a:pt x="54" y="88"/>
                  </a:lnTo>
                  <a:lnTo>
                    <a:pt x="48" y="86"/>
                  </a:lnTo>
                  <a:lnTo>
                    <a:pt x="48" y="86"/>
                  </a:lnTo>
                  <a:lnTo>
                    <a:pt x="40" y="86"/>
                  </a:lnTo>
                  <a:lnTo>
                    <a:pt x="40" y="86"/>
                  </a:lnTo>
                  <a:lnTo>
                    <a:pt x="34" y="86"/>
                  </a:lnTo>
                  <a:lnTo>
                    <a:pt x="34" y="86"/>
                  </a:lnTo>
                  <a:lnTo>
                    <a:pt x="28" y="86"/>
                  </a:lnTo>
                  <a:lnTo>
                    <a:pt x="28" y="86"/>
                  </a:lnTo>
                  <a:lnTo>
                    <a:pt x="20" y="86"/>
                  </a:lnTo>
                  <a:lnTo>
                    <a:pt x="20" y="86"/>
                  </a:lnTo>
                  <a:lnTo>
                    <a:pt x="10" y="84"/>
                  </a:lnTo>
                  <a:lnTo>
                    <a:pt x="10" y="84"/>
                  </a:lnTo>
                  <a:lnTo>
                    <a:pt x="4" y="80"/>
                  </a:lnTo>
                  <a:lnTo>
                    <a:pt x="4" y="80"/>
                  </a:lnTo>
                  <a:lnTo>
                    <a:pt x="2" y="76"/>
                  </a:lnTo>
                  <a:lnTo>
                    <a:pt x="2" y="70"/>
                  </a:lnTo>
                  <a:lnTo>
                    <a:pt x="2" y="70"/>
                  </a:lnTo>
                  <a:lnTo>
                    <a:pt x="4" y="64"/>
                  </a:lnTo>
                  <a:lnTo>
                    <a:pt x="8" y="60"/>
                  </a:lnTo>
                  <a:lnTo>
                    <a:pt x="8" y="60"/>
                  </a:lnTo>
                  <a:lnTo>
                    <a:pt x="18" y="52"/>
                  </a:lnTo>
                  <a:lnTo>
                    <a:pt x="18" y="52"/>
                  </a:lnTo>
                  <a:lnTo>
                    <a:pt x="12" y="48"/>
                  </a:lnTo>
                  <a:lnTo>
                    <a:pt x="8" y="42"/>
                  </a:lnTo>
                  <a:lnTo>
                    <a:pt x="8" y="42"/>
                  </a:lnTo>
                  <a:lnTo>
                    <a:pt x="4" y="36"/>
                  </a:lnTo>
                  <a:lnTo>
                    <a:pt x="4" y="28"/>
                  </a:lnTo>
                  <a:lnTo>
                    <a:pt x="4" y="28"/>
                  </a:lnTo>
                  <a:lnTo>
                    <a:pt x="6" y="22"/>
                  </a:lnTo>
                  <a:lnTo>
                    <a:pt x="8" y="16"/>
                  </a:lnTo>
                  <a:lnTo>
                    <a:pt x="8" y="16"/>
                  </a:lnTo>
                  <a:lnTo>
                    <a:pt x="12" y="10"/>
                  </a:lnTo>
                  <a:lnTo>
                    <a:pt x="18" y="8"/>
                  </a:lnTo>
                  <a:lnTo>
                    <a:pt x="18" y="8"/>
                  </a:lnTo>
                  <a:lnTo>
                    <a:pt x="30" y="2"/>
                  </a:lnTo>
                  <a:lnTo>
                    <a:pt x="30" y="2"/>
                  </a:lnTo>
                  <a:lnTo>
                    <a:pt x="42" y="0"/>
                  </a:lnTo>
                  <a:lnTo>
                    <a:pt x="42" y="0"/>
                  </a:lnTo>
                  <a:lnTo>
                    <a:pt x="48" y="2"/>
                  </a:lnTo>
                  <a:lnTo>
                    <a:pt x="48" y="2"/>
                  </a:lnTo>
                  <a:lnTo>
                    <a:pt x="54" y="2"/>
                  </a:lnTo>
                  <a:lnTo>
                    <a:pt x="86" y="0"/>
                  </a:lnTo>
                  <a:lnTo>
                    <a:pt x="84" y="10"/>
                  </a:lnTo>
                  <a:lnTo>
                    <a:pt x="84" y="10"/>
                  </a:lnTo>
                  <a:lnTo>
                    <a:pt x="74" y="8"/>
                  </a:lnTo>
                  <a:lnTo>
                    <a:pt x="74" y="8"/>
                  </a:lnTo>
                  <a:close/>
                  <a:moveTo>
                    <a:pt x="60" y="28"/>
                  </a:moveTo>
                  <a:lnTo>
                    <a:pt x="60" y="28"/>
                  </a:lnTo>
                  <a:lnTo>
                    <a:pt x="58" y="20"/>
                  </a:lnTo>
                  <a:lnTo>
                    <a:pt x="56" y="14"/>
                  </a:lnTo>
                  <a:lnTo>
                    <a:pt x="56" y="14"/>
                  </a:lnTo>
                  <a:lnTo>
                    <a:pt x="50" y="10"/>
                  </a:lnTo>
                  <a:lnTo>
                    <a:pt x="42" y="8"/>
                  </a:lnTo>
                  <a:lnTo>
                    <a:pt x="42" y="8"/>
                  </a:lnTo>
                  <a:lnTo>
                    <a:pt x="32" y="10"/>
                  </a:lnTo>
                  <a:lnTo>
                    <a:pt x="26" y="14"/>
                  </a:lnTo>
                  <a:lnTo>
                    <a:pt x="26" y="14"/>
                  </a:lnTo>
                  <a:lnTo>
                    <a:pt x="22" y="20"/>
                  </a:lnTo>
                  <a:lnTo>
                    <a:pt x="18" y="28"/>
                  </a:lnTo>
                  <a:lnTo>
                    <a:pt x="18" y="28"/>
                  </a:lnTo>
                  <a:lnTo>
                    <a:pt x="20" y="36"/>
                  </a:lnTo>
                  <a:lnTo>
                    <a:pt x="22" y="42"/>
                  </a:lnTo>
                  <a:lnTo>
                    <a:pt x="22" y="42"/>
                  </a:lnTo>
                  <a:lnTo>
                    <a:pt x="28" y="46"/>
                  </a:lnTo>
                  <a:lnTo>
                    <a:pt x="36" y="48"/>
                  </a:lnTo>
                  <a:lnTo>
                    <a:pt x="36" y="48"/>
                  </a:lnTo>
                  <a:lnTo>
                    <a:pt x="46" y="46"/>
                  </a:lnTo>
                  <a:lnTo>
                    <a:pt x="52" y="42"/>
                  </a:lnTo>
                  <a:lnTo>
                    <a:pt x="56" y="36"/>
                  </a:lnTo>
                  <a:lnTo>
                    <a:pt x="60" y="28"/>
                  </a:lnTo>
                  <a:lnTo>
                    <a:pt x="60" y="28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5" name="Freeform 31"/>
            <p:cNvSpPr>
              <a:spLocks noEditPoints="1"/>
            </p:cNvSpPr>
            <p:nvPr/>
          </p:nvSpPr>
          <p:spPr bwMode="auto">
            <a:xfrm>
              <a:off x="8396432" y="1844531"/>
              <a:ext cx="117475" cy="136525"/>
            </a:xfrm>
            <a:custGeom>
              <a:avLst/>
              <a:gdLst/>
              <a:ahLst/>
              <a:cxnLst>
                <a:cxn ang="0">
                  <a:pos x="12" y="46"/>
                </a:cxn>
                <a:cxn ang="0">
                  <a:pos x="14" y="64"/>
                </a:cxn>
                <a:cxn ang="0">
                  <a:pos x="18" y="70"/>
                </a:cxn>
                <a:cxn ang="0">
                  <a:pos x="22" y="72"/>
                </a:cxn>
                <a:cxn ang="0">
                  <a:pos x="34" y="76"/>
                </a:cxn>
                <a:cxn ang="0">
                  <a:pos x="44" y="78"/>
                </a:cxn>
                <a:cxn ang="0">
                  <a:pos x="54" y="76"/>
                </a:cxn>
                <a:cxn ang="0">
                  <a:pos x="64" y="74"/>
                </a:cxn>
                <a:cxn ang="0">
                  <a:pos x="64" y="82"/>
                </a:cxn>
                <a:cxn ang="0">
                  <a:pos x="50" y="86"/>
                </a:cxn>
                <a:cxn ang="0">
                  <a:pos x="38" y="86"/>
                </a:cxn>
                <a:cxn ang="0">
                  <a:pos x="20" y="82"/>
                </a:cxn>
                <a:cxn ang="0">
                  <a:pos x="6" y="74"/>
                </a:cxn>
                <a:cxn ang="0">
                  <a:pos x="2" y="68"/>
                </a:cxn>
                <a:cxn ang="0">
                  <a:pos x="0" y="52"/>
                </a:cxn>
                <a:cxn ang="0">
                  <a:pos x="0" y="42"/>
                </a:cxn>
                <a:cxn ang="0">
                  <a:pos x="6" y="22"/>
                </a:cxn>
                <a:cxn ang="0">
                  <a:pos x="10" y="16"/>
                </a:cxn>
                <a:cxn ang="0">
                  <a:pos x="14" y="10"/>
                </a:cxn>
                <a:cxn ang="0">
                  <a:pos x="28" y="2"/>
                </a:cxn>
                <a:cxn ang="0">
                  <a:pos x="42" y="0"/>
                </a:cxn>
                <a:cxn ang="0">
                  <a:pos x="50" y="2"/>
                </a:cxn>
                <a:cxn ang="0">
                  <a:pos x="58" y="4"/>
                </a:cxn>
                <a:cxn ang="0">
                  <a:pos x="70" y="12"/>
                </a:cxn>
                <a:cxn ang="0">
                  <a:pos x="72" y="18"/>
                </a:cxn>
                <a:cxn ang="0">
                  <a:pos x="74" y="26"/>
                </a:cxn>
                <a:cxn ang="0">
                  <a:pos x="74" y="46"/>
                </a:cxn>
                <a:cxn ang="0">
                  <a:pos x="62" y="26"/>
                </a:cxn>
                <a:cxn ang="0">
                  <a:pos x="58" y="18"/>
                </a:cxn>
                <a:cxn ang="0">
                  <a:pos x="56" y="14"/>
                </a:cxn>
                <a:cxn ang="0">
                  <a:pos x="52" y="10"/>
                </a:cxn>
                <a:cxn ang="0">
                  <a:pos x="40" y="8"/>
                </a:cxn>
                <a:cxn ang="0">
                  <a:pos x="30" y="10"/>
                </a:cxn>
                <a:cxn ang="0">
                  <a:pos x="22" y="16"/>
                </a:cxn>
                <a:cxn ang="0">
                  <a:pos x="14" y="38"/>
                </a:cxn>
                <a:cxn ang="0">
                  <a:pos x="60" y="38"/>
                </a:cxn>
                <a:cxn ang="0">
                  <a:pos x="62" y="26"/>
                </a:cxn>
              </a:cxnLst>
              <a:rect l="0" t="0" r="r" b="b"/>
              <a:pathLst>
                <a:path w="74" h="86">
                  <a:moveTo>
                    <a:pt x="12" y="46"/>
                  </a:moveTo>
                  <a:lnTo>
                    <a:pt x="12" y="46"/>
                  </a:lnTo>
                  <a:lnTo>
                    <a:pt x="12" y="56"/>
                  </a:lnTo>
                  <a:lnTo>
                    <a:pt x="14" y="64"/>
                  </a:lnTo>
                  <a:lnTo>
                    <a:pt x="14" y="64"/>
                  </a:lnTo>
                  <a:lnTo>
                    <a:pt x="18" y="70"/>
                  </a:lnTo>
                  <a:lnTo>
                    <a:pt x="22" y="72"/>
                  </a:lnTo>
                  <a:lnTo>
                    <a:pt x="22" y="72"/>
                  </a:lnTo>
                  <a:lnTo>
                    <a:pt x="28" y="76"/>
                  </a:lnTo>
                  <a:lnTo>
                    <a:pt x="34" y="76"/>
                  </a:lnTo>
                  <a:lnTo>
                    <a:pt x="34" y="76"/>
                  </a:lnTo>
                  <a:lnTo>
                    <a:pt x="44" y="78"/>
                  </a:lnTo>
                  <a:lnTo>
                    <a:pt x="44" y="78"/>
                  </a:lnTo>
                  <a:lnTo>
                    <a:pt x="54" y="76"/>
                  </a:lnTo>
                  <a:lnTo>
                    <a:pt x="54" y="76"/>
                  </a:lnTo>
                  <a:lnTo>
                    <a:pt x="64" y="74"/>
                  </a:lnTo>
                  <a:lnTo>
                    <a:pt x="64" y="82"/>
                  </a:lnTo>
                  <a:lnTo>
                    <a:pt x="64" y="82"/>
                  </a:lnTo>
                  <a:lnTo>
                    <a:pt x="50" y="86"/>
                  </a:lnTo>
                  <a:lnTo>
                    <a:pt x="50" y="86"/>
                  </a:lnTo>
                  <a:lnTo>
                    <a:pt x="38" y="86"/>
                  </a:lnTo>
                  <a:lnTo>
                    <a:pt x="38" y="86"/>
                  </a:lnTo>
                  <a:lnTo>
                    <a:pt x="28" y="84"/>
                  </a:lnTo>
                  <a:lnTo>
                    <a:pt x="20" y="82"/>
                  </a:lnTo>
                  <a:lnTo>
                    <a:pt x="12" y="80"/>
                  </a:lnTo>
                  <a:lnTo>
                    <a:pt x="6" y="74"/>
                  </a:lnTo>
                  <a:lnTo>
                    <a:pt x="6" y="74"/>
                  </a:lnTo>
                  <a:lnTo>
                    <a:pt x="2" y="68"/>
                  </a:lnTo>
                  <a:lnTo>
                    <a:pt x="0" y="60"/>
                  </a:lnTo>
                  <a:lnTo>
                    <a:pt x="0" y="52"/>
                  </a:lnTo>
                  <a:lnTo>
                    <a:pt x="0" y="42"/>
                  </a:lnTo>
                  <a:lnTo>
                    <a:pt x="0" y="42"/>
                  </a:lnTo>
                  <a:lnTo>
                    <a:pt x="2" y="32"/>
                  </a:lnTo>
                  <a:lnTo>
                    <a:pt x="6" y="22"/>
                  </a:lnTo>
                  <a:lnTo>
                    <a:pt x="6" y="22"/>
                  </a:lnTo>
                  <a:lnTo>
                    <a:pt x="10" y="16"/>
                  </a:lnTo>
                  <a:lnTo>
                    <a:pt x="14" y="10"/>
                  </a:lnTo>
                  <a:lnTo>
                    <a:pt x="14" y="10"/>
                  </a:lnTo>
                  <a:lnTo>
                    <a:pt x="20" y="6"/>
                  </a:lnTo>
                  <a:lnTo>
                    <a:pt x="28" y="2"/>
                  </a:lnTo>
                  <a:lnTo>
                    <a:pt x="28" y="2"/>
                  </a:lnTo>
                  <a:lnTo>
                    <a:pt x="42" y="0"/>
                  </a:lnTo>
                  <a:lnTo>
                    <a:pt x="42" y="0"/>
                  </a:lnTo>
                  <a:lnTo>
                    <a:pt x="50" y="2"/>
                  </a:lnTo>
                  <a:lnTo>
                    <a:pt x="58" y="4"/>
                  </a:lnTo>
                  <a:lnTo>
                    <a:pt x="58" y="4"/>
                  </a:lnTo>
                  <a:lnTo>
                    <a:pt x="64" y="8"/>
                  </a:lnTo>
                  <a:lnTo>
                    <a:pt x="70" y="12"/>
                  </a:lnTo>
                  <a:lnTo>
                    <a:pt x="70" y="12"/>
                  </a:lnTo>
                  <a:lnTo>
                    <a:pt x="72" y="18"/>
                  </a:lnTo>
                  <a:lnTo>
                    <a:pt x="74" y="26"/>
                  </a:lnTo>
                  <a:lnTo>
                    <a:pt x="74" y="26"/>
                  </a:lnTo>
                  <a:lnTo>
                    <a:pt x="74" y="44"/>
                  </a:lnTo>
                  <a:lnTo>
                    <a:pt x="74" y="46"/>
                  </a:lnTo>
                  <a:lnTo>
                    <a:pt x="12" y="46"/>
                  </a:lnTo>
                  <a:close/>
                  <a:moveTo>
                    <a:pt x="62" y="26"/>
                  </a:moveTo>
                  <a:lnTo>
                    <a:pt x="62" y="26"/>
                  </a:lnTo>
                  <a:lnTo>
                    <a:pt x="58" y="18"/>
                  </a:lnTo>
                  <a:lnTo>
                    <a:pt x="58" y="18"/>
                  </a:lnTo>
                  <a:lnTo>
                    <a:pt x="56" y="14"/>
                  </a:lnTo>
                  <a:lnTo>
                    <a:pt x="52" y="10"/>
                  </a:lnTo>
                  <a:lnTo>
                    <a:pt x="52" y="10"/>
                  </a:lnTo>
                  <a:lnTo>
                    <a:pt x="48" y="10"/>
                  </a:lnTo>
                  <a:lnTo>
                    <a:pt x="40" y="8"/>
                  </a:lnTo>
                  <a:lnTo>
                    <a:pt x="40" y="8"/>
                  </a:lnTo>
                  <a:lnTo>
                    <a:pt x="30" y="10"/>
                  </a:lnTo>
                  <a:lnTo>
                    <a:pt x="22" y="16"/>
                  </a:lnTo>
                  <a:lnTo>
                    <a:pt x="22" y="16"/>
                  </a:lnTo>
                  <a:lnTo>
                    <a:pt x="16" y="26"/>
                  </a:lnTo>
                  <a:lnTo>
                    <a:pt x="14" y="38"/>
                  </a:lnTo>
                  <a:lnTo>
                    <a:pt x="60" y="38"/>
                  </a:lnTo>
                  <a:lnTo>
                    <a:pt x="60" y="38"/>
                  </a:lnTo>
                  <a:lnTo>
                    <a:pt x="62" y="26"/>
                  </a:lnTo>
                  <a:lnTo>
                    <a:pt x="62" y="26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7" name="Title 13"/>
          <p:cNvSpPr>
            <a:spLocks noGrp="1"/>
          </p:cNvSpPr>
          <p:nvPr userDrawn="1">
            <p:ph type="title" hasCustomPrompt="1"/>
          </p:nvPr>
        </p:nvSpPr>
        <p:spPr>
          <a:xfrm>
            <a:off x="810769" y="1022309"/>
            <a:ext cx="6581549" cy="1294181"/>
          </a:xfrm>
          <a:prstGeom prst="rect">
            <a:avLst/>
          </a:prstGeom>
        </p:spPr>
        <p:txBody>
          <a:bodyPr anchor="ctr" anchorCtr="0"/>
          <a:lstStyle>
            <a:lvl1pPr algn="l">
              <a:lnSpc>
                <a:spcPct val="85000"/>
              </a:lnSpc>
              <a:defRPr b="0">
                <a:solidFill>
                  <a:srgbClr val="0098A1"/>
                </a:solidFill>
              </a:defRPr>
            </a:lvl1pPr>
          </a:lstStyle>
          <a:p>
            <a:r>
              <a:rPr lang="en-US" dirty="0" smtClean="0"/>
              <a:t>Click to edit Master </a:t>
            </a:r>
            <a:br>
              <a:rPr lang="en-US" dirty="0" smtClean="0"/>
            </a:br>
            <a:r>
              <a:rPr lang="en-US" dirty="0" smtClean="0"/>
              <a:t>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 userDrawn="1">
            <p:ph type="body" sz="quarter" idx="10"/>
          </p:nvPr>
        </p:nvSpPr>
        <p:spPr>
          <a:xfrm>
            <a:off x="810769" y="2274162"/>
            <a:ext cx="3778600" cy="746125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0"/>
              </a:spcBef>
              <a:buNone/>
              <a:defRPr lang="en-US" sz="2000" b="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400"/>
            </a:lvl2pPr>
            <a:lvl3pPr marL="914400" indent="0">
              <a:buNone/>
              <a:defRPr sz="20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8" name="Text Placeholder 4"/>
          <p:cNvSpPr>
            <a:spLocks noGrp="1"/>
          </p:cNvSpPr>
          <p:nvPr userDrawn="1">
            <p:ph type="body" sz="quarter" idx="12" hasCustomPrompt="1"/>
          </p:nvPr>
        </p:nvSpPr>
        <p:spPr>
          <a:xfrm>
            <a:off x="810769" y="4231014"/>
            <a:ext cx="3294506" cy="248707"/>
          </a:xfrm>
          <a:prstGeom prst="rect">
            <a:avLst/>
          </a:prstGeom>
        </p:spPr>
        <p:txBody>
          <a:bodyPr anchor="t"/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 lang="en-US" sz="1400" b="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r>
              <a:rPr lang="en-US" b="0" dirty="0" smtClean="0"/>
              <a:t>&lt;Presenter,&gt;</a:t>
            </a:r>
            <a:endParaRPr lang="en-US" dirty="0" smtClean="0"/>
          </a:p>
        </p:txBody>
      </p:sp>
      <p:sp>
        <p:nvSpPr>
          <p:cNvPr id="47" name="Text Placeholder 4"/>
          <p:cNvSpPr>
            <a:spLocks noGrp="1"/>
          </p:cNvSpPr>
          <p:nvPr>
            <p:ph type="body" sz="quarter" idx="13" hasCustomPrompt="1"/>
          </p:nvPr>
        </p:nvSpPr>
        <p:spPr>
          <a:xfrm>
            <a:off x="807037" y="4479721"/>
            <a:ext cx="3294506" cy="248707"/>
          </a:xfrm>
          <a:prstGeom prst="rect">
            <a:avLst/>
          </a:prstGeom>
        </p:spPr>
        <p:txBody>
          <a:bodyPr anchor="t"/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 lang="en-US" sz="1400" b="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r>
              <a:rPr lang="en-US" b="0" dirty="0" smtClean="0"/>
              <a:t>&lt;Title&gt;</a:t>
            </a:r>
            <a:endParaRPr lang="en-US" dirty="0" smtClean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Gov. Separator">
    <p:bg>
      <p:bgPr>
        <a:solidFill>
          <a:srgbClr val="0D0D0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Freeform 5"/>
          <p:cNvSpPr>
            <a:spLocks/>
          </p:cNvSpPr>
          <p:nvPr userDrawn="1"/>
        </p:nvSpPr>
        <p:spPr bwMode="auto">
          <a:xfrm>
            <a:off x="584344" y="715790"/>
            <a:ext cx="7028329" cy="4926141"/>
          </a:xfrm>
          <a:custGeom>
            <a:avLst/>
            <a:gdLst/>
            <a:ahLst/>
            <a:cxnLst>
              <a:cxn ang="0">
                <a:pos x="4567" y="2765"/>
              </a:cxn>
              <a:cxn ang="0">
                <a:pos x="4562" y="2812"/>
              </a:cxn>
              <a:cxn ang="0">
                <a:pos x="4547" y="2858"/>
              </a:cxn>
              <a:cxn ang="0">
                <a:pos x="4526" y="2900"/>
              </a:cxn>
              <a:cxn ang="0">
                <a:pos x="4497" y="2937"/>
              </a:cxn>
              <a:cxn ang="0">
                <a:pos x="4461" y="2968"/>
              </a:cxn>
              <a:cxn ang="0">
                <a:pos x="4421" y="2991"/>
              </a:cxn>
              <a:cxn ang="0">
                <a:pos x="4375" y="3007"/>
              </a:cxn>
              <a:cxn ang="0">
                <a:pos x="4328" y="3015"/>
              </a:cxn>
              <a:cxn ang="0">
                <a:pos x="239" y="3201"/>
              </a:cxn>
              <a:cxn ang="0">
                <a:pos x="192" y="3199"/>
              </a:cxn>
              <a:cxn ang="0">
                <a:pos x="146" y="3186"/>
              </a:cxn>
              <a:cxn ang="0">
                <a:pos x="106" y="3167"/>
              </a:cxn>
              <a:cxn ang="0">
                <a:pos x="70" y="3139"/>
              </a:cxn>
              <a:cxn ang="0">
                <a:pos x="41" y="3105"/>
              </a:cxn>
              <a:cxn ang="0">
                <a:pos x="20" y="3064"/>
              </a:cxn>
              <a:cxn ang="0">
                <a:pos x="5" y="3020"/>
              </a:cxn>
              <a:cxn ang="0">
                <a:pos x="0" y="2973"/>
              </a:cxn>
              <a:cxn ang="0">
                <a:pos x="0" y="231"/>
              </a:cxn>
              <a:cxn ang="0">
                <a:pos x="5" y="184"/>
              </a:cxn>
              <a:cxn ang="0">
                <a:pos x="20" y="140"/>
              </a:cxn>
              <a:cxn ang="0">
                <a:pos x="41" y="99"/>
              </a:cxn>
              <a:cxn ang="0">
                <a:pos x="70" y="65"/>
              </a:cxn>
              <a:cxn ang="0">
                <a:pos x="106" y="36"/>
              </a:cxn>
              <a:cxn ang="0">
                <a:pos x="146" y="16"/>
              </a:cxn>
              <a:cxn ang="0">
                <a:pos x="192" y="3"/>
              </a:cxn>
              <a:cxn ang="0">
                <a:pos x="239" y="0"/>
              </a:cxn>
              <a:cxn ang="0">
                <a:pos x="4328" y="140"/>
              </a:cxn>
              <a:cxn ang="0">
                <a:pos x="4375" y="146"/>
              </a:cxn>
              <a:cxn ang="0">
                <a:pos x="4421" y="163"/>
              </a:cxn>
              <a:cxn ang="0">
                <a:pos x="4461" y="185"/>
              </a:cxn>
              <a:cxn ang="0">
                <a:pos x="4497" y="216"/>
              </a:cxn>
              <a:cxn ang="0">
                <a:pos x="4526" y="252"/>
              </a:cxn>
              <a:cxn ang="0">
                <a:pos x="4547" y="294"/>
              </a:cxn>
              <a:cxn ang="0">
                <a:pos x="4562" y="340"/>
              </a:cxn>
              <a:cxn ang="0">
                <a:pos x="4567" y="387"/>
              </a:cxn>
            </a:cxnLst>
            <a:rect l="0" t="0" r="r" b="b"/>
            <a:pathLst>
              <a:path w="4567" h="3201">
                <a:moveTo>
                  <a:pt x="4567" y="2765"/>
                </a:moveTo>
                <a:lnTo>
                  <a:pt x="4567" y="2765"/>
                </a:lnTo>
                <a:lnTo>
                  <a:pt x="4565" y="2789"/>
                </a:lnTo>
                <a:lnTo>
                  <a:pt x="4562" y="2812"/>
                </a:lnTo>
                <a:lnTo>
                  <a:pt x="4556" y="2837"/>
                </a:lnTo>
                <a:lnTo>
                  <a:pt x="4547" y="2858"/>
                </a:lnTo>
                <a:lnTo>
                  <a:pt x="4538" y="2880"/>
                </a:lnTo>
                <a:lnTo>
                  <a:pt x="4526" y="2900"/>
                </a:lnTo>
                <a:lnTo>
                  <a:pt x="4512" y="2919"/>
                </a:lnTo>
                <a:lnTo>
                  <a:pt x="4497" y="2937"/>
                </a:lnTo>
                <a:lnTo>
                  <a:pt x="4479" y="2954"/>
                </a:lnTo>
                <a:lnTo>
                  <a:pt x="4461" y="2968"/>
                </a:lnTo>
                <a:lnTo>
                  <a:pt x="4442" y="2981"/>
                </a:lnTo>
                <a:lnTo>
                  <a:pt x="4421" y="2991"/>
                </a:lnTo>
                <a:lnTo>
                  <a:pt x="4398" y="3001"/>
                </a:lnTo>
                <a:lnTo>
                  <a:pt x="4375" y="3007"/>
                </a:lnTo>
                <a:lnTo>
                  <a:pt x="4352" y="3012"/>
                </a:lnTo>
                <a:lnTo>
                  <a:pt x="4328" y="3015"/>
                </a:lnTo>
                <a:lnTo>
                  <a:pt x="239" y="3201"/>
                </a:lnTo>
                <a:lnTo>
                  <a:pt x="239" y="3201"/>
                </a:lnTo>
                <a:lnTo>
                  <a:pt x="215" y="3201"/>
                </a:lnTo>
                <a:lnTo>
                  <a:pt x="192" y="3199"/>
                </a:lnTo>
                <a:lnTo>
                  <a:pt x="169" y="3194"/>
                </a:lnTo>
                <a:lnTo>
                  <a:pt x="146" y="3186"/>
                </a:lnTo>
                <a:lnTo>
                  <a:pt x="125" y="3178"/>
                </a:lnTo>
                <a:lnTo>
                  <a:pt x="106" y="3167"/>
                </a:lnTo>
                <a:lnTo>
                  <a:pt x="88" y="3154"/>
                </a:lnTo>
                <a:lnTo>
                  <a:pt x="70" y="3139"/>
                </a:lnTo>
                <a:lnTo>
                  <a:pt x="55" y="3123"/>
                </a:lnTo>
                <a:lnTo>
                  <a:pt x="41" y="3105"/>
                </a:lnTo>
                <a:lnTo>
                  <a:pt x="29" y="3085"/>
                </a:lnTo>
                <a:lnTo>
                  <a:pt x="20" y="3064"/>
                </a:lnTo>
                <a:lnTo>
                  <a:pt x="11" y="3043"/>
                </a:lnTo>
                <a:lnTo>
                  <a:pt x="5" y="3020"/>
                </a:lnTo>
                <a:lnTo>
                  <a:pt x="2" y="2998"/>
                </a:lnTo>
                <a:lnTo>
                  <a:pt x="0" y="2973"/>
                </a:lnTo>
                <a:lnTo>
                  <a:pt x="0" y="231"/>
                </a:lnTo>
                <a:lnTo>
                  <a:pt x="0" y="231"/>
                </a:lnTo>
                <a:lnTo>
                  <a:pt x="2" y="207"/>
                </a:lnTo>
                <a:lnTo>
                  <a:pt x="5" y="184"/>
                </a:lnTo>
                <a:lnTo>
                  <a:pt x="11" y="161"/>
                </a:lnTo>
                <a:lnTo>
                  <a:pt x="20" y="140"/>
                </a:lnTo>
                <a:lnTo>
                  <a:pt x="29" y="119"/>
                </a:lnTo>
                <a:lnTo>
                  <a:pt x="41" y="99"/>
                </a:lnTo>
                <a:lnTo>
                  <a:pt x="55" y="81"/>
                </a:lnTo>
                <a:lnTo>
                  <a:pt x="70" y="65"/>
                </a:lnTo>
                <a:lnTo>
                  <a:pt x="88" y="50"/>
                </a:lnTo>
                <a:lnTo>
                  <a:pt x="106" y="36"/>
                </a:lnTo>
                <a:lnTo>
                  <a:pt x="125" y="24"/>
                </a:lnTo>
                <a:lnTo>
                  <a:pt x="146" y="16"/>
                </a:lnTo>
                <a:lnTo>
                  <a:pt x="169" y="8"/>
                </a:lnTo>
                <a:lnTo>
                  <a:pt x="192" y="3"/>
                </a:lnTo>
                <a:lnTo>
                  <a:pt x="215" y="0"/>
                </a:lnTo>
                <a:lnTo>
                  <a:pt x="239" y="0"/>
                </a:lnTo>
                <a:lnTo>
                  <a:pt x="4328" y="140"/>
                </a:lnTo>
                <a:lnTo>
                  <a:pt x="4328" y="140"/>
                </a:lnTo>
                <a:lnTo>
                  <a:pt x="4352" y="142"/>
                </a:lnTo>
                <a:lnTo>
                  <a:pt x="4375" y="146"/>
                </a:lnTo>
                <a:lnTo>
                  <a:pt x="4398" y="153"/>
                </a:lnTo>
                <a:lnTo>
                  <a:pt x="4421" y="163"/>
                </a:lnTo>
                <a:lnTo>
                  <a:pt x="4442" y="172"/>
                </a:lnTo>
                <a:lnTo>
                  <a:pt x="4461" y="185"/>
                </a:lnTo>
                <a:lnTo>
                  <a:pt x="4479" y="200"/>
                </a:lnTo>
                <a:lnTo>
                  <a:pt x="4497" y="216"/>
                </a:lnTo>
                <a:lnTo>
                  <a:pt x="4512" y="234"/>
                </a:lnTo>
                <a:lnTo>
                  <a:pt x="4526" y="252"/>
                </a:lnTo>
                <a:lnTo>
                  <a:pt x="4538" y="273"/>
                </a:lnTo>
                <a:lnTo>
                  <a:pt x="4547" y="294"/>
                </a:lnTo>
                <a:lnTo>
                  <a:pt x="4556" y="316"/>
                </a:lnTo>
                <a:lnTo>
                  <a:pt x="4562" y="340"/>
                </a:lnTo>
                <a:lnTo>
                  <a:pt x="4565" y="363"/>
                </a:lnTo>
                <a:lnTo>
                  <a:pt x="4567" y="387"/>
                </a:lnTo>
                <a:lnTo>
                  <a:pt x="4567" y="2765"/>
                </a:lnTo>
                <a:close/>
              </a:path>
            </a:pathLst>
          </a:custGeom>
          <a:solidFill>
            <a:srgbClr val="044ABC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algn="l" defTabSz="914400" rtl="0" eaLnBrk="1" latinLnBrk="0" hangingPunct="1"/>
            <a:endParaRPr lang="en-US" sz="18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7" name="Title 35"/>
          <p:cNvSpPr>
            <a:spLocks noGrp="1"/>
          </p:cNvSpPr>
          <p:nvPr>
            <p:ph type="title" hasCustomPrompt="1"/>
          </p:nvPr>
        </p:nvSpPr>
        <p:spPr>
          <a:xfrm>
            <a:off x="876947" y="1180383"/>
            <a:ext cx="6282181" cy="2056285"/>
          </a:xfrm>
          <a:prstGeom prst="rect">
            <a:avLst/>
          </a:prstGeom>
        </p:spPr>
        <p:txBody>
          <a:bodyPr/>
          <a:lstStyle>
            <a:lvl1pPr algn="l">
              <a:lnSpc>
                <a:spcPct val="80000"/>
              </a:lnSpc>
              <a:defRPr sz="5500" b="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 smtClean="0"/>
              <a:t>Click to edit</a:t>
            </a:r>
            <a:br>
              <a:rPr lang="en-US" dirty="0" smtClean="0"/>
            </a:br>
            <a:r>
              <a:rPr lang="en-US" dirty="0" smtClean="0"/>
              <a:t>Gov. Separator</a:t>
            </a:r>
            <a:endParaRPr lang="en-US" dirty="0"/>
          </a:p>
        </p:txBody>
      </p:sp>
      <p:grpSp>
        <p:nvGrpSpPr>
          <p:cNvPr id="32" name="Group 31"/>
          <p:cNvGrpSpPr/>
          <p:nvPr userDrawn="1"/>
        </p:nvGrpSpPr>
        <p:grpSpPr>
          <a:xfrm>
            <a:off x="8024971" y="266282"/>
            <a:ext cx="972753" cy="682476"/>
            <a:chOff x="8024971" y="266282"/>
            <a:chExt cx="972753" cy="682476"/>
          </a:xfrm>
        </p:grpSpPr>
        <p:sp>
          <p:nvSpPr>
            <p:cNvPr id="33" name="Freeform 59"/>
            <p:cNvSpPr>
              <a:spLocks/>
            </p:cNvSpPr>
            <p:nvPr/>
          </p:nvSpPr>
          <p:spPr bwMode="auto">
            <a:xfrm>
              <a:off x="8106248" y="290795"/>
              <a:ext cx="810194" cy="461862"/>
            </a:xfrm>
            <a:custGeom>
              <a:avLst/>
              <a:gdLst/>
              <a:ahLst/>
              <a:cxnLst>
                <a:cxn ang="0">
                  <a:pos x="66" y="70"/>
                </a:cxn>
                <a:cxn ang="0">
                  <a:pos x="0" y="716"/>
                </a:cxn>
                <a:cxn ang="0">
                  <a:pos x="1152" y="650"/>
                </a:cxn>
                <a:cxn ang="0">
                  <a:pos x="1256" y="0"/>
                </a:cxn>
                <a:cxn ang="0">
                  <a:pos x="66" y="70"/>
                </a:cxn>
              </a:cxnLst>
              <a:rect l="0" t="0" r="r" b="b"/>
              <a:pathLst>
                <a:path w="1256" h="716">
                  <a:moveTo>
                    <a:pt x="66" y="70"/>
                  </a:moveTo>
                  <a:lnTo>
                    <a:pt x="0" y="716"/>
                  </a:lnTo>
                  <a:lnTo>
                    <a:pt x="1152" y="650"/>
                  </a:lnTo>
                  <a:lnTo>
                    <a:pt x="1256" y="0"/>
                  </a:lnTo>
                  <a:lnTo>
                    <a:pt x="66" y="7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4" name="Freeform 60"/>
            <p:cNvSpPr>
              <a:spLocks/>
            </p:cNvSpPr>
            <p:nvPr/>
          </p:nvSpPr>
          <p:spPr bwMode="auto">
            <a:xfrm>
              <a:off x="8070125" y="266282"/>
              <a:ext cx="882441" cy="504436"/>
            </a:xfrm>
            <a:custGeom>
              <a:avLst/>
              <a:gdLst/>
              <a:ahLst/>
              <a:cxnLst>
                <a:cxn ang="0">
                  <a:pos x="90" y="0"/>
                </a:cxn>
                <a:cxn ang="0">
                  <a:pos x="1278" y="0"/>
                </a:cxn>
                <a:cxn ang="0">
                  <a:pos x="1278" y="0"/>
                </a:cxn>
                <a:cxn ang="0">
                  <a:pos x="1296" y="2"/>
                </a:cxn>
                <a:cxn ang="0">
                  <a:pos x="1312" y="8"/>
                </a:cxn>
                <a:cxn ang="0">
                  <a:pos x="1328" y="16"/>
                </a:cxn>
                <a:cxn ang="0">
                  <a:pos x="1342" y="28"/>
                </a:cxn>
                <a:cxn ang="0">
                  <a:pos x="1352" y="40"/>
                </a:cxn>
                <a:cxn ang="0">
                  <a:pos x="1360" y="56"/>
                </a:cxn>
                <a:cxn ang="0">
                  <a:pos x="1366" y="72"/>
                </a:cxn>
                <a:cxn ang="0">
                  <a:pos x="1368" y="92"/>
                </a:cxn>
                <a:cxn ang="0">
                  <a:pos x="1368" y="692"/>
                </a:cxn>
                <a:cxn ang="0">
                  <a:pos x="1368" y="692"/>
                </a:cxn>
                <a:cxn ang="0">
                  <a:pos x="1366" y="710"/>
                </a:cxn>
                <a:cxn ang="0">
                  <a:pos x="1360" y="726"/>
                </a:cxn>
                <a:cxn ang="0">
                  <a:pos x="1352" y="742"/>
                </a:cxn>
                <a:cxn ang="0">
                  <a:pos x="1342" y="756"/>
                </a:cxn>
                <a:cxn ang="0">
                  <a:pos x="1328" y="766"/>
                </a:cxn>
                <a:cxn ang="0">
                  <a:pos x="1312" y="776"/>
                </a:cxn>
                <a:cxn ang="0">
                  <a:pos x="1296" y="780"/>
                </a:cxn>
                <a:cxn ang="0">
                  <a:pos x="1278" y="782"/>
                </a:cxn>
                <a:cxn ang="0">
                  <a:pos x="90" y="782"/>
                </a:cxn>
                <a:cxn ang="0">
                  <a:pos x="90" y="782"/>
                </a:cxn>
                <a:cxn ang="0">
                  <a:pos x="72" y="780"/>
                </a:cxn>
                <a:cxn ang="0">
                  <a:pos x="54" y="776"/>
                </a:cxn>
                <a:cxn ang="0">
                  <a:pos x="40" y="766"/>
                </a:cxn>
                <a:cxn ang="0">
                  <a:pos x="26" y="756"/>
                </a:cxn>
                <a:cxn ang="0">
                  <a:pos x="14" y="742"/>
                </a:cxn>
                <a:cxn ang="0">
                  <a:pos x="6" y="726"/>
                </a:cxn>
                <a:cxn ang="0">
                  <a:pos x="2" y="710"/>
                </a:cxn>
                <a:cxn ang="0">
                  <a:pos x="0" y="692"/>
                </a:cxn>
                <a:cxn ang="0">
                  <a:pos x="0" y="92"/>
                </a:cxn>
                <a:cxn ang="0">
                  <a:pos x="0" y="92"/>
                </a:cxn>
                <a:cxn ang="0">
                  <a:pos x="2" y="72"/>
                </a:cxn>
                <a:cxn ang="0">
                  <a:pos x="6" y="56"/>
                </a:cxn>
                <a:cxn ang="0">
                  <a:pos x="14" y="40"/>
                </a:cxn>
                <a:cxn ang="0">
                  <a:pos x="26" y="28"/>
                </a:cxn>
                <a:cxn ang="0">
                  <a:pos x="40" y="16"/>
                </a:cxn>
                <a:cxn ang="0">
                  <a:pos x="54" y="8"/>
                </a:cxn>
                <a:cxn ang="0">
                  <a:pos x="72" y="2"/>
                </a:cxn>
                <a:cxn ang="0">
                  <a:pos x="90" y="0"/>
                </a:cxn>
                <a:cxn ang="0">
                  <a:pos x="90" y="0"/>
                </a:cxn>
              </a:cxnLst>
              <a:rect l="0" t="0" r="r" b="b"/>
              <a:pathLst>
                <a:path w="1368" h="782">
                  <a:moveTo>
                    <a:pt x="90" y="0"/>
                  </a:moveTo>
                  <a:lnTo>
                    <a:pt x="1278" y="0"/>
                  </a:lnTo>
                  <a:lnTo>
                    <a:pt x="1278" y="0"/>
                  </a:lnTo>
                  <a:lnTo>
                    <a:pt x="1296" y="2"/>
                  </a:lnTo>
                  <a:lnTo>
                    <a:pt x="1312" y="8"/>
                  </a:lnTo>
                  <a:lnTo>
                    <a:pt x="1328" y="16"/>
                  </a:lnTo>
                  <a:lnTo>
                    <a:pt x="1342" y="28"/>
                  </a:lnTo>
                  <a:lnTo>
                    <a:pt x="1352" y="40"/>
                  </a:lnTo>
                  <a:lnTo>
                    <a:pt x="1360" y="56"/>
                  </a:lnTo>
                  <a:lnTo>
                    <a:pt x="1366" y="72"/>
                  </a:lnTo>
                  <a:lnTo>
                    <a:pt x="1368" y="92"/>
                  </a:lnTo>
                  <a:lnTo>
                    <a:pt x="1368" y="692"/>
                  </a:lnTo>
                  <a:lnTo>
                    <a:pt x="1368" y="692"/>
                  </a:lnTo>
                  <a:lnTo>
                    <a:pt x="1366" y="710"/>
                  </a:lnTo>
                  <a:lnTo>
                    <a:pt x="1360" y="726"/>
                  </a:lnTo>
                  <a:lnTo>
                    <a:pt x="1352" y="742"/>
                  </a:lnTo>
                  <a:lnTo>
                    <a:pt x="1342" y="756"/>
                  </a:lnTo>
                  <a:lnTo>
                    <a:pt x="1328" y="766"/>
                  </a:lnTo>
                  <a:lnTo>
                    <a:pt x="1312" y="776"/>
                  </a:lnTo>
                  <a:lnTo>
                    <a:pt x="1296" y="780"/>
                  </a:lnTo>
                  <a:lnTo>
                    <a:pt x="1278" y="782"/>
                  </a:lnTo>
                  <a:lnTo>
                    <a:pt x="90" y="782"/>
                  </a:lnTo>
                  <a:lnTo>
                    <a:pt x="90" y="782"/>
                  </a:lnTo>
                  <a:lnTo>
                    <a:pt x="72" y="780"/>
                  </a:lnTo>
                  <a:lnTo>
                    <a:pt x="54" y="776"/>
                  </a:lnTo>
                  <a:lnTo>
                    <a:pt x="40" y="766"/>
                  </a:lnTo>
                  <a:lnTo>
                    <a:pt x="26" y="756"/>
                  </a:lnTo>
                  <a:lnTo>
                    <a:pt x="14" y="742"/>
                  </a:lnTo>
                  <a:lnTo>
                    <a:pt x="6" y="726"/>
                  </a:lnTo>
                  <a:lnTo>
                    <a:pt x="2" y="710"/>
                  </a:lnTo>
                  <a:lnTo>
                    <a:pt x="0" y="692"/>
                  </a:lnTo>
                  <a:lnTo>
                    <a:pt x="0" y="92"/>
                  </a:lnTo>
                  <a:lnTo>
                    <a:pt x="0" y="92"/>
                  </a:lnTo>
                  <a:lnTo>
                    <a:pt x="2" y="72"/>
                  </a:lnTo>
                  <a:lnTo>
                    <a:pt x="6" y="56"/>
                  </a:lnTo>
                  <a:lnTo>
                    <a:pt x="14" y="40"/>
                  </a:lnTo>
                  <a:lnTo>
                    <a:pt x="26" y="28"/>
                  </a:lnTo>
                  <a:lnTo>
                    <a:pt x="40" y="16"/>
                  </a:lnTo>
                  <a:lnTo>
                    <a:pt x="54" y="8"/>
                  </a:lnTo>
                  <a:lnTo>
                    <a:pt x="72" y="2"/>
                  </a:lnTo>
                  <a:lnTo>
                    <a:pt x="90" y="0"/>
                  </a:lnTo>
                  <a:lnTo>
                    <a:pt x="90" y="0"/>
                  </a:lnTo>
                  <a:close/>
                </a:path>
              </a:pathLst>
            </a:custGeom>
            <a:solidFill>
              <a:srgbClr val="ED1C24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" name="Freeform 61"/>
            <p:cNvSpPr>
              <a:spLocks/>
            </p:cNvSpPr>
            <p:nvPr/>
          </p:nvSpPr>
          <p:spPr bwMode="auto">
            <a:xfrm>
              <a:off x="8156563" y="347560"/>
              <a:ext cx="709565" cy="341881"/>
            </a:xfrm>
            <a:custGeom>
              <a:avLst/>
              <a:gdLst/>
              <a:ahLst/>
              <a:cxnLst>
                <a:cxn ang="0">
                  <a:pos x="724" y="0"/>
                </a:cxn>
                <a:cxn ang="0">
                  <a:pos x="756" y="72"/>
                </a:cxn>
                <a:cxn ang="0">
                  <a:pos x="724" y="460"/>
                </a:cxn>
                <a:cxn ang="0">
                  <a:pos x="492" y="0"/>
                </a:cxn>
                <a:cxn ang="0">
                  <a:pos x="346" y="460"/>
                </a:cxn>
                <a:cxn ang="0">
                  <a:pos x="346" y="314"/>
                </a:cxn>
                <a:cxn ang="0">
                  <a:pos x="342" y="302"/>
                </a:cxn>
                <a:cxn ang="0">
                  <a:pos x="334" y="288"/>
                </a:cxn>
                <a:cxn ang="0">
                  <a:pos x="314" y="272"/>
                </a:cxn>
                <a:cxn ang="0">
                  <a:pos x="298" y="266"/>
                </a:cxn>
                <a:cxn ang="0">
                  <a:pos x="326" y="254"/>
                </a:cxn>
                <a:cxn ang="0">
                  <a:pos x="340" y="242"/>
                </a:cxn>
                <a:cxn ang="0">
                  <a:pos x="344" y="228"/>
                </a:cxn>
                <a:cxn ang="0">
                  <a:pos x="346" y="72"/>
                </a:cxn>
                <a:cxn ang="0">
                  <a:pos x="344" y="56"/>
                </a:cxn>
                <a:cxn ang="0">
                  <a:pos x="338" y="30"/>
                </a:cxn>
                <a:cxn ang="0">
                  <a:pos x="322" y="12"/>
                </a:cxn>
                <a:cxn ang="0">
                  <a:pos x="294" y="2"/>
                </a:cxn>
                <a:cxn ang="0">
                  <a:pos x="0" y="0"/>
                </a:cxn>
                <a:cxn ang="0">
                  <a:pos x="32" y="72"/>
                </a:cxn>
                <a:cxn ang="0">
                  <a:pos x="0" y="460"/>
                </a:cxn>
                <a:cxn ang="0">
                  <a:pos x="108" y="530"/>
                </a:cxn>
                <a:cxn ang="0">
                  <a:pos x="232" y="302"/>
                </a:cxn>
                <a:cxn ang="0">
                  <a:pos x="244" y="302"/>
                </a:cxn>
                <a:cxn ang="0">
                  <a:pos x="258" y="310"/>
                </a:cxn>
                <a:cxn ang="0">
                  <a:pos x="268" y="322"/>
                </a:cxn>
                <a:cxn ang="0">
                  <a:pos x="270" y="348"/>
                </a:cxn>
                <a:cxn ang="0">
                  <a:pos x="440" y="530"/>
                </a:cxn>
                <a:cxn ang="0">
                  <a:pos x="620" y="370"/>
                </a:cxn>
                <a:cxn ang="0">
                  <a:pos x="1028" y="530"/>
                </a:cxn>
                <a:cxn ang="0">
                  <a:pos x="1044" y="530"/>
                </a:cxn>
                <a:cxn ang="0">
                  <a:pos x="1072" y="524"/>
                </a:cxn>
                <a:cxn ang="0">
                  <a:pos x="1090" y="510"/>
                </a:cxn>
                <a:cxn ang="0">
                  <a:pos x="1098" y="480"/>
                </a:cxn>
                <a:cxn ang="0">
                  <a:pos x="1100" y="72"/>
                </a:cxn>
                <a:cxn ang="0">
                  <a:pos x="1098" y="60"/>
                </a:cxn>
                <a:cxn ang="0">
                  <a:pos x="1090" y="36"/>
                </a:cxn>
                <a:cxn ang="0">
                  <a:pos x="1076" y="16"/>
                </a:cxn>
                <a:cxn ang="0">
                  <a:pos x="1060" y="6"/>
                </a:cxn>
                <a:cxn ang="0">
                  <a:pos x="1040" y="0"/>
                </a:cxn>
                <a:cxn ang="0">
                  <a:pos x="1028" y="0"/>
                </a:cxn>
              </a:cxnLst>
              <a:rect l="0" t="0" r="r" b="b"/>
              <a:pathLst>
                <a:path w="1100" h="530">
                  <a:moveTo>
                    <a:pt x="1028" y="0"/>
                  </a:moveTo>
                  <a:lnTo>
                    <a:pt x="724" y="0"/>
                  </a:lnTo>
                  <a:lnTo>
                    <a:pt x="724" y="72"/>
                  </a:lnTo>
                  <a:lnTo>
                    <a:pt x="756" y="72"/>
                  </a:lnTo>
                  <a:lnTo>
                    <a:pt x="756" y="460"/>
                  </a:lnTo>
                  <a:lnTo>
                    <a:pt x="724" y="460"/>
                  </a:lnTo>
                  <a:lnTo>
                    <a:pt x="610" y="0"/>
                  </a:lnTo>
                  <a:lnTo>
                    <a:pt x="492" y="0"/>
                  </a:lnTo>
                  <a:lnTo>
                    <a:pt x="382" y="460"/>
                  </a:lnTo>
                  <a:lnTo>
                    <a:pt x="346" y="460"/>
                  </a:lnTo>
                  <a:lnTo>
                    <a:pt x="346" y="314"/>
                  </a:lnTo>
                  <a:lnTo>
                    <a:pt x="346" y="314"/>
                  </a:lnTo>
                  <a:lnTo>
                    <a:pt x="344" y="308"/>
                  </a:lnTo>
                  <a:lnTo>
                    <a:pt x="342" y="302"/>
                  </a:lnTo>
                  <a:lnTo>
                    <a:pt x="340" y="296"/>
                  </a:lnTo>
                  <a:lnTo>
                    <a:pt x="334" y="288"/>
                  </a:lnTo>
                  <a:lnTo>
                    <a:pt x="326" y="280"/>
                  </a:lnTo>
                  <a:lnTo>
                    <a:pt x="314" y="272"/>
                  </a:lnTo>
                  <a:lnTo>
                    <a:pt x="298" y="266"/>
                  </a:lnTo>
                  <a:lnTo>
                    <a:pt x="298" y="266"/>
                  </a:lnTo>
                  <a:lnTo>
                    <a:pt x="314" y="260"/>
                  </a:lnTo>
                  <a:lnTo>
                    <a:pt x="326" y="254"/>
                  </a:lnTo>
                  <a:lnTo>
                    <a:pt x="334" y="248"/>
                  </a:lnTo>
                  <a:lnTo>
                    <a:pt x="340" y="242"/>
                  </a:lnTo>
                  <a:lnTo>
                    <a:pt x="342" y="234"/>
                  </a:lnTo>
                  <a:lnTo>
                    <a:pt x="344" y="228"/>
                  </a:lnTo>
                  <a:lnTo>
                    <a:pt x="346" y="214"/>
                  </a:lnTo>
                  <a:lnTo>
                    <a:pt x="346" y="72"/>
                  </a:lnTo>
                  <a:lnTo>
                    <a:pt x="346" y="72"/>
                  </a:lnTo>
                  <a:lnTo>
                    <a:pt x="344" y="56"/>
                  </a:lnTo>
                  <a:lnTo>
                    <a:pt x="342" y="42"/>
                  </a:lnTo>
                  <a:lnTo>
                    <a:pt x="338" y="30"/>
                  </a:lnTo>
                  <a:lnTo>
                    <a:pt x="332" y="20"/>
                  </a:lnTo>
                  <a:lnTo>
                    <a:pt x="322" y="12"/>
                  </a:lnTo>
                  <a:lnTo>
                    <a:pt x="310" y="6"/>
                  </a:lnTo>
                  <a:lnTo>
                    <a:pt x="294" y="2"/>
                  </a:lnTo>
                  <a:lnTo>
                    <a:pt x="274" y="0"/>
                  </a:lnTo>
                  <a:lnTo>
                    <a:pt x="0" y="0"/>
                  </a:lnTo>
                  <a:lnTo>
                    <a:pt x="0" y="74"/>
                  </a:lnTo>
                  <a:lnTo>
                    <a:pt x="32" y="72"/>
                  </a:lnTo>
                  <a:lnTo>
                    <a:pt x="32" y="460"/>
                  </a:lnTo>
                  <a:lnTo>
                    <a:pt x="0" y="460"/>
                  </a:lnTo>
                  <a:lnTo>
                    <a:pt x="0" y="530"/>
                  </a:lnTo>
                  <a:lnTo>
                    <a:pt x="108" y="530"/>
                  </a:lnTo>
                  <a:lnTo>
                    <a:pt x="108" y="302"/>
                  </a:lnTo>
                  <a:lnTo>
                    <a:pt x="232" y="302"/>
                  </a:lnTo>
                  <a:lnTo>
                    <a:pt x="232" y="302"/>
                  </a:lnTo>
                  <a:lnTo>
                    <a:pt x="244" y="302"/>
                  </a:lnTo>
                  <a:lnTo>
                    <a:pt x="252" y="304"/>
                  </a:lnTo>
                  <a:lnTo>
                    <a:pt x="258" y="310"/>
                  </a:lnTo>
                  <a:lnTo>
                    <a:pt x="264" y="314"/>
                  </a:lnTo>
                  <a:lnTo>
                    <a:pt x="268" y="322"/>
                  </a:lnTo>
                  <a:lnTo>
                    <a:pt x="270" y="330"/>
                  </a:lnTo>
                  <a:lnTo>
                    <a:pt x="270" y="348"/>
                  </a:lnTo>
                  <a:lnTo>
                    <a:pt x="270" y="530"/>
                  </a:lnTo>
                  <a:lnTo>
                    <a:pt x="440" y="530"/>
                  </a:lnTo>
                  <a:lnTo>
                    <a:pt x="480" y="370"/>
                  </a:lnTo>
                  <a:lnTo>
                    <a:pt x="620" y="370"/>
                  </a:lnTo>
                  <a:lnTo>
                    <a:pt x="664" y="530"/>
                  </a:lnTo>
                  <a:lnTo>
                    <a:pt x="1028" y="530"/>
                  </a:lnTo>
                  <a:lnTo>
                    <a:pt x="1028" y="530"/>
                  </a:lnTo>
                  <a:lnTo>
                    <a:pt x="1044" y="530"/>
                  </a:lnTo>
                  <a:lnTo>
                    <a:pt x="1060" y="528"/>
                  </a:lnTo>
                  <a:lnTo>
                    <a:pt x="1072" y="524"/>
                  </a:lnTo>
                  <a:lnTo>
                    <a:pt x="1082" y="518"/>
                  </a:lnTo>
                  <a:lnTo>
                    <a:pt x="1090" y="510"/>
                  </a:lnTo>
                  <a:lnTo>
                    <a:pt x="1094" y="496"/>
                  </a:lnTo>
                  <a:lnTo>
                    <a:pt x="1098" y="480"/>
                  </a:lnTo>
                  <a:lnTo>
                    <a:pt x="1100" y="460"/>
                  </a:lnTo>
                  <a:lnTo>
                    <a:pt x="1100" y="72"/>
                  </a:lnTo>
                  <a:lnTo>
                    <a:pt x="1100" y="72"/>
                  </a:lnTo>
                  <a:lnTo>
                    <a:pt x="1098" y="60"/>
                  </a:lnTo>
                  <a:lnTo>
                    <a:pt x="1096" y="50"/>
                  </a:lnTo>
                  <a:lnTo>
                    <a:pt x="1090" y="36"/>
                  </a:lnTo>
                  <a:lnTo>
                    <a:pt x="1082" y="22"/>
                  </a:lnTo>
                  <a:lnTo>
                    <a:pt x="1076" y="16"/>
                  </a:lnTo>
                  <a:lnTo>
                    <a:pt x="1070" y="12"/>
                  </a:lnTo>
                  <a:lnTo>
                    <a:pt x="1060" y="6"/>
                  </a:lnTo>
                  <a:lnTo>
                    <a:pt x="1052" y="4"/>
                  </a:lnTo>
                  <a:lnTo>
                    <a:pt x="1040" y="0"/>
                  </a:lnTo>
                  <a:lnTo>
                    <a:pt x="1028" y="0"/>
                  </a:lnTo>
                  <a:lnTo>
                    <a:pt x="1028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1" name="Freeform 62"/>
            <p:cNvSpPr>
              <a:spLocks/>
            </p:cNvSpPr>
            <p:nvPr/>
          </p:nvSpPr>
          <p:spPr bwMode="auto">
            <a:xfrm>
              <a:off x="8156563" y="347560"/>
              <a:ext cx="709565" cy="341881"/>
            </a:xfrm>
            <a:custGeom>
              <a:avLst/>
              <a:gdLst/>
              <a:ahLst/>
              <a:cxnLst>
                <a:cxn ang="0">
                  <a:pos x="724" y="0"/>
                </a:cxn>
                <a:cxn ang="0">
                  <a:pos x="756" y="458"/>
                </a:cxn>
                <a:cxn ang="0">
                  <a:pos x="492" y="0"/>
                </a:cxn>
                <a:cxn ang="0">
                  <a:pos x="346" y="314"/>
                </a:cxn>
                <a:cxn ang="0">
                  <a:pos x="344" y="302"/>
                </a:cxn>
                <a:cxn ang="0">
                  <a:pos x="326" y="280"/>
                </a:cxn>
                <a:cxn ang="0">
                  <a:pos x="298" y="266"/>
                </a:cxn>
                <a:cxn ang="0">
                  <a:pos x="314" y="260"/>
                </a:cxn>
                <a:cxn ang="0">
                  <a:pos x="340" y="242"/>
                </a:cxn>
                <a:cxn ang="0">
                  <a:pos x="346" y="214"/>
                </a:cxn>
                <a:cxn ang="0">
                  <a:pos x="346" y="56"/>
                </a:cxn>
                <a:cxn ang="0">
                  <a:pos x="332" y="18"/>
                </a:cxn>
                <a:cxn ang="0">
                  <a:pos x="310" y="4"/>
                </a:cxn>
                <a:cxn ang="0">
                  <a:pos x="0" y="0"/>
                </a:cxn>
                <a:cxn ang="0">
                  <a:pos x="32" y="458"/>
                </a:cxn>
                <a:cxn ang="0">
                  <a:pos x="108" y="530"/>
                </a:cxn>
                <a:cxn ang="0">
                  <a:pos x="232" y="302"/>
                </a:cxn>
                <a:cxn ang="0">
                  <a:pos x="258" y="310"/>
                </a:cxn>
                <a:cxn ang="0">
                  <a:pos x="270" y="330"/>
                </a:cxn>
                <a:cxn ang="0">
                  <a:pos x="442" y="530"/>
                </a:cxn>
                <a:cxn ang="0">
                  <a:pos x="664" y="530"/>
                </a:cxn>
                <a:cxn ang="0">
                  <a:pos x="1044" y="530"/>
                </a:cxn>
                <a:cxn ang="0">
                  <a:pos x="1082" y="518"/>
                </a:cxn>
                <a:cxn ang="0">
                  <a:pos x="1096" y="496"/>
                </a:cxn>
                <a:cxn ang="0">
                  <a:pos x="1100" y="72"/>
                </a:cxn>
                <a:cxn ang="0">
                  <a:pos x="1096" y="48"/>
                </a:cxn>
                <a:cxn ang="0">
                  <a:pos x="1082" y="22"/>
                </a:cxn>
                <a:cxn ang="0">
                  <a:pos x="1062" y="6"/>
                </a:cxn>
                <a:cxn ang="0">
                  <a:pos x="1028" y="0"/>
                </a:cxn>
                <a:cxn ang="0">
                  <a:pos x="1028" y="0"/>
                </a:cxn>
                <a:cxn ang="0">
                  <a:pos x="1060" y="8"/>
                </a:cxn>
                <a:cxn ang="0">
                  <a:pos x="1082" y="24"/>
                </a:cxn>
                <a:cxn ang="0">
                  <a:pos x="1096" y="50"/>
                </a:cxn>
                <a:cxn ang="0">
                  <a:pos x="1098" y="72"/>
                </a:cxn>
                <a:cxn ang="0">
                  <a:pos x="1098" y="480"/>
                </a:cxn>
                <a:cxn ang="0">
                  <a:pos x="1082" y="518"/>
                </a:cxn>
                <a:cxn ang="0">
                  <a:pos x="1058" y="528"/>
                </a:cxn>
                <a:cxn ang="0">
                  <a:pos x="664" y="530"/>
                </a:cxn>
                <a:cxn ang="0">
                  <a:pos x="440" y="530"/>
                </a:cxn>
                <a:cxn ang="0">
                  <a:pos x="272" y="348"/>
                </a:cxn>
                <a:cxn ang="0">
                  <a:pos x="264" y="314"/>
                </a:cxn>
                <a:cxn ang="0">
                  <a:pos x="252" y="304"/>
                </a:cxn>
                <a:cxn ang="0">
                  <a:pos x="106" y="300"/>
                </a:cxn>
                <a:cxn ang="0">
                  <a:pos x="0" y="460"/>
                </a:cxn>
                <a:cxn ang="0">
                  <a:pos x="0" y="74"/>
                </a:cxn>
                <a:cxn ang="0">
                  <a:pos x="274" y="0"/>
                </a:cxn>
                <a:cxn ang="0">
                  <a:pos x="322" y="12"/>
                </a:cxn>
                <a:cxn ang="0">
                  <a:pos x="342" y="42"/>
                </a:cxn>
                <a:cxn ang="0">
                  <a:pos x="346" y="214"/>
                </a:cxn>
                <a:cxn ang="0">
                  <a:pos x="342" y="234"/>
                </a:cxn>
                <a:cxn ang="0">
                  <a:pos x="326" y="254"/>
                </a:cxn>
                <a:cxn ang="0">
                  <a:pos x="298" y="266"/>
                </a:cxn>
                <a:cxn ang="0">
                  <a:pos x="326" y="280"/>
                </a:cxn>
                <a:cxn ang="0">
                  <a:pos x="340" y="296"/>
                </a:cxn>
                <a:cxn ang="0">
                  <a:pos x="344" y="308"/>
                </a:cxn>
                <a:cxn ang="0">
                  <a:pos x="382" y="460"/>
                </a:cxn>
                <a:cxn ang="0">
                  <a:pos x="724" y="460"/>
                </a:cxn>
                <a:cxn ang="0">
                  <a:pos x="724" y="72"/>
                </a:cxn>
                <a:cxn ang="0">
                  <a:pos x="1028" y="0"/>
                </a:cxn>
              </a:cxnLst>
              <a:rect l="0" t="0" r="r" b="b"/>
              <a:pathLst>
                <a:path w="1100" h="530">
                  <a:moveTo>
                    <a:pt x="1028" y="0"/>
                  </a:moveTo>
                  <a:lnTo>
                    <a:pt x="1028" y="0"/>
                  </a:lnTo>
                  <a:lnTo>
                    <a:pt x="724" y="0"/>
                  </a:lnTo>
                  <a:lnTo>
                    <a:pt x="724" y="72"/>
                  </a:lnTo>
                  <a:lnTo>
                    <a:pt x="756" y="72"/>
                  </a:lnTo>
                  <a:lnTo>
                    <a:pt x="756" y="458"/>
                  </a:lnTo>
                  <a:lnTo>
                    <a:pt x="724" y="458"/>
                  </a:lnTo>
                  <a:lnTo>
                    <a:pt x="610" y="0"/>
                  </a:lnTo>
                  <a:lnTo>
                    <a:pt x="492" y="0"/>
                  </a:lnTo>
                  <a:lnTo>
                    <a:pt x="380" y="458"/>
                  </a:lnTo>
                  <a:lnTo>
                    <a:pt x="346" y="458"/>
                  </a:lnTo>
                  <a:lnTo>
                    <a:pt x="346" y="314"/>
                  </a:lnTo>
                  <a:lnTo>
                    <a:pt x="346" y="314"/>
                  </a:lnTo>
                  <a:lnTo>
                    <a:pt x="346" y="308"/>
                  </a:lnTo>
                  <a:lnTo>
                    <a:pt x="344" y="302"/>
                  </a:lnTo>
                  <a:lnTo>
                    <a:pt x="340" y="296"/>
                  </a:lnTo>
                  <a:lnTo>
                    <a:pt x="334" y="288"/>
                  </a:lnTo>
                  <a:lnTo>
                    <a:pt x="326" y="280"/>
                  </a:lnTo>
                  <a:lnTo>
                    <a:pt x="314" y="272"/>
                  </a:lnTo>
                  <a:lnTo>
                    <a:pt x="298" y="266"/>
                  </a:lnTo>
                  <a:lnTo>
                    <a:pt x="298" y="266"/>
                  </a:lnTo>
                  <a:lnTo>
                    <a:pt x="298" y="266"/>
                  </a:lnTo>
                  <a:lnTo>
                    <a:pt x="298" y="266"/>
                  </a:lnTo>
                  <a:lnTo>
                    <a:pt x="314" y="260"/>
                  </a:lnTo>
                  <a:lnTo>
                    <a:pt x="326" y="254"/>
                  </a:lnTo>
                  <a:lnTo>
                    <a:pt x="334" y="248"/>
                  </a:lnTo>
                  <a:lnTo>
                    <a:pt x="340" y="242"/>
                  </a:lnTo>
                  <a:lnTo>
                    <a:pt x="344" y="234"/>
                  </a:lnTo>
                  <a:lnTo>
                    <a:pt x="346" y="228"/>
                  </a:lnTo>
                  <a:lnTo>
                    <a:pt x="346" y="214"/>
                  </a:lnTo>
                  <a:lnTo>
                    <a:pt x="346" y="72"/>
                  </a:lnTo>
                  <a:lnTo>
                    <a:pt x="346" y="72"/>
                  </a:lnTo>
                  <a:lnTo>
                    <a:pt x="346" y="56"/>
                  </a:lnTo>
                  <a:lnTo>
                    <a:pt x="344" y="42"/>
                  </a:lnTo>
                  <a:lnTo>
                    <a:pt x="338" y="30"/>
                  </a:lnTo>
                  <a:lnTo>
                    <a:pt x="332" y="18"/>
                  </a:lnTo>
                  <a:lnTo>
                    <a:pt x="332" y="18"/>
                  </a:lnTo>
                  <a:lnTo>
                    <a:pt x="322" y="10"/>
                  </a:lnTo>
                  <a:lnTo>
                    <a:pt x="310" y="4"/>
                  </a:lnTo>
                  <a:lnTo>
                    <a:pt x="294" y="2"/>
                  </a:lnTo>
                  <a:lnTo>
                    <a:pt x="274" y="0"/>
                  </a:lnTo>
                  <a:lnTo>
                    <a:pt x="0" y="0"/>
                  </a:lnTo>
                  <a:lnTo>
                    <a:pt x="0" y="76"/>
                  </a:lnTo>
                  <a:lnTo>
                    <a:pt x="32" y="72"/>
                  </a:lnTo>
                  <a:lnTo>
                    <a:pt x="32" y="458"/>
                  </a:lnTo>
                  <a:lnTo>
                    <a:pt x="0" y="458"/>
                  </a:lnTo>
                  <a:lnTo>
                    <a:pt x="0" y="530"/>
                  </a:lnTo>
                  <a:lnTo>
                    <a:pt x="108" y="530"/>
                  </a:lnTo>
                  <a:lnTo>
                    <a:pt x="108" y="302"/>
                  </a:lnTo>
                  <a:lnTo>
                    <a:pt x="232" y="302"/>
                  </a:lnTo>
                  <a:lnTo>
                    <a:pt x="232" y="302"/>
                  </a:lnTo>
                  <a:lnTo>
                    <a:pt x="244" y="302"/>
                  </a:lnTo>
                  <a:lnTo>
                    <a:pt x="252" y="306"/>
                  </a:lnTo>
                  <a:lnTo>
                    <a:pt x="258" y="310"/>
                  </a:lnTo>
                  <a:lnTo>
                    <a:pt x="264" y="316"/>
                  </a:lnTo>
                  <a:lnTo>
                    <a:pt x="268" y="322"/>
                  </a:lnTo>
                  <a:lnTo>
                    <a:pt x="270" y="330"/>
                  </a:lnTo>
                  <a:lnTo>
                    <a:pt x="270" y="348"/>
                  </a:lnTo>
                  <a:lnTo>
                    <a:pt x="270" y="530"/>
                  </a:lnTo>
                  <a:lnTo>
                    <a:pt x="442" y="530"/>
                  </a:lnTo>
                  <a:lnTo>
                    <a:pt x="480" y="370"/>
                  </a:lnTo>
                  <a:lnTo>
                    <a:pt x="620" y="370"/>
                  </a:lnTo>
                  <a:lnTo>
                    <a:pt x="664" y="530"/>
                  </a:lnTo>
                  <a:lnTo>
                    <a:pt x="1028" y="530"/>
                  </a:lnTo>
                  <a:lnTo>
                    <a:pt x="1028" y="530"/>
                  </a:lnTo>
                  <a:lnTo>
                    <a:pt x="1044" y="530"/>
                  </a:lnTo>
                  <a:lnTo>
                    <a:pt x="1060" y="528"/>
                  </a:lnTo>
                  <a:lnTo>
                    <a:pt x="1072" y="524"/>
                  </a:lnTo>
                  <a:lnTo>
                    <a:pt x="1082" y="518"/>
                  </a:lnTo>
                  <a:lnTo>
                    <a:pt x="1082" y="518"/>
                  </a:lnTo>
                  <a:lnTo>
                    <a:pt x="1090" y="510"/>
                  </a:lnTo>
                  <a:lnTo>
                    <a:pt x="1096" y="496"/>
                  </a:lnTo>
                  <a:lnTo>
                    <a:pt x="1098" y="480"/>
                  </a:lnTo>
                  <a:lnTo>
                    <a:pt x="1100" y="460"/>
                  </a:lnTo>
                  <a:lnTo>
                    <a:pt x="1100" y="72"/>
                  </a:lnTo>
                  <a:lnTo>
                    <a:pt x="1100" y="72"/>
                  </a:lnTo>
                  <a:lnTo>
                    <a:pt x="1098" y="60"/>
                  </a:lnTo>
                  <a:lnTo>
                    <a:pt x="1096" y="48"/>
                  </a:lnTo>
                  <a:lnTo>
                    <a:pt x="1090" y="36"/>
                  </a:lnTo>
                  <a:lnTo>
                    <a:pt x="1090" y="36"/>
                  </a:lnTo>
                  <a:lnTo>
                    <a:pt x="1082" y="22"/>
                  </a:lnTo>
                  <a:lnTo>
                    <a:pt x="1076" y="16"/>
                  </a:lnTo>
                  <a:lnTo>
                    <a:pt x="1070" y="12"/>
                  </a:lnTo>
                  <a:lnTo>
                    <a:pt x="1062" y="6"/>
                  </a:lnTo>
                  <a:lnTo>
                    <a:pt x="1052" y="2"/>
                  </a:lnTo>
                  <a:lnTo>
                    <a:pt x="1040" y="0"/>
                  </a:lnTo>
                  <a:lnTo>
                    <a:pt x="1028" y="0"/>
                  </a:lnTo>
                  <a:lnTo>
                    <a:pt x="1028" y="0"/>
                  </a:lnTo>
                  <a:lnTo>
                    <a:pt x="1028" y="0"/>
                  </a:lnTo>
                  <a:lnTo>
                    <a:pt x="1028" y="0"/>
                  </a:lnTo>
                  <a:lnTo>
                    <a:pt x="1040" y="2"/>
                  </a:lnTo>
                  <a:lnTo>
                    <a:pt x="1052" y="4"/>
                  </a:lnTo>
                  <a:lnTo>
                    <a:pt x="1060" y="8"/>
                  </a:lnTo>
                  <a:lnTo>
                    <a:pt x="1068" y="12"/>
                  </a:lnTo>
                  <a:lnTo>
                    <a:pt x="1076" y="18"/>
                  </a:lnTo>
                  <a:lnTo>
                    <a:pt x="1082" y="24"/>
                  </a:lnTo>
                  <a:lnTo>
                    <a:pt x="1090" y="36"/>
                  </a:lnTo>
                  <a:lnTo>
                    <a:pt x="1090" y="36"/>
                  </a:lnTo>
                  <a:lnTo>
                    <a:pt x="1096" y="50"/>
                  </a:lnTo>
                  <a:lnTo>
                    <a:pt x="1098" y="60"/>
                  </a:lnTo>
                  <a:lnTo>
                    <a:pt x="1098" y="60"/>
                  </a:lnTo>
                  <a:lnTo>
                    <a:pt x="1098" y="72"/>
                  </a:lnTo>
                  <a:lnTo>
                    <a:pt x="1098" y="460"/>
                  </a:lnTo>
                  <a:lnTo>
                    <a:pt x="1098" y="460"/>
                  </a:lnTo>
                  <a:lnTo>
                    <a:pt x="1098" y="480"/>
                  </a:lnTo>
                  <a:lnTo>
                    <a:pt x="1094" y="496"/>
                  </a:lnTo>
                  <a:lnTo>
                    <a:pt x="1088" y="508"/>
                  </a:lnTo>
                  <a:lnTo>
                    <a:pt x="1082" y="518"/>
                  </a:lnTo>
                  <a:lnTo>
                    <a:pt x="1082" y="518"/>
                  </a:lnTo>
                  <a:lnTo>
                    <a:pt x="1072" y="524"/>
                  </a:lnTo>
                  <a:lnTo>
                    <a:pt x="1058" y="528"/>
                  </a:lnTo>
                  <a:lnTo>
                    <a:pt x="1044" y="530"/>
                  </a:lnTo>
                  <a:lnTo>
                    <a:pt x="1028" y="530"/>
                  </a:lnTo>
                  <a:lnTo>
                    <a:pt x="664" y="530"/>
                  </a:lnTo>
                  <a:lnTo>
                    <a:pt x="620" y="370"/>
                  </a:lnTo>
                  <a:lnTo>
                    <a:pt x="480" y="370"/>
                  </a:lnTo>
                  <a:lnTo>
                    <a:pt x="440" y="530"/>
                  </a:lnTo>
                  <a:lnTo>
                    <a:pt x="272" y="530"/>
                  </a:lnTo>
                  <a:lnTo>
                    <a:pt x="272" y="348"/>
                  </a:lnTo>
                  <a:lnTo>
                    <a:pt x="272" y="348"/>
                  </a:lnTo>
                  <a:lnTo>
                    <a:pt x="270" y="330"/>
                  </a:lnTo>
                  <a:lnTo>
                    <a:pt x="268" y="322"/>
                  </a:lnTo>
                  <a:lnTo>
                    <a:pt x="264" y="314"/>
                  </a:lnTo>
                  <a:lnTo>
                    <a:pt x="264" y="314"/>
                  </a:lnTo>
                  <a:lnTo>
                    <a:pt x="260" y="308"/>
                  </a:lnTo>
                  <a:lnTo>
                    <a:pt x="252" y="304"/>
                  </a:lnTo>
                  <a:lnTo>
                    <a:pt x="244" y="302"/>
                  </a:lnTo>
                  <a:lnTo>
                    <a:pt x="232" y="300"/>
                  </a:lnTo>
                  <a:lnTo>
                    <a:pt x="106" y="300"/>
                  </a:lnTo>
                  <a:lnTo>
                    <a:pt x="106" y="530"/>
                  </a:lnTo>
                  <a:lnTo>
                    <a:pt x="0" y="530"/>
                  </a:lnTo>
                  <a:lnTo>
                    <a:pt x="0" y="460"/>
                  </a:lnTo>
                  <a:lnTo>
                    <a:pt x="32" y="460"/>
                  </a:lnTo>
                  <a:lnTo>
                    <a:pt x="32" y="72"/>
                  </a:lnTo>
                  <a:lnTo>
                    <a:pt x="0" y="74"/>
                  </a:lnTo>
                  <a:lnTo>
                    <a:pt x="0" y="0"/>
                  </a:lnTo>
                  <a:lnTo>
                    <a:pt x="274" y="0"/>
                  </a:lnTo>
                  <a:lnTo>
                    <a:pt x="274" y="0"/>
                  </a:lnTo>
                  <a:lnTo>
                    <a:pt x="294" y="2"/>
                  </a:lnTo>
                  <a:lnTo>
                    <a:pt x="310" y="6"/>
                  </a:lnTo>
                  <a:lnTo>
                    <a:pt x="322" y="12"/>
                  </a:lnTo>
                  <a:lnTo>
                    <a:pt x="332" y="20"/>
                  </a:lnTo>
                  <a:lnTo>
                    <a:pt x="338" y="30"/>
                  </a:lnTo>
                  <a:lnTo>
                    <a:pt x="342" y="42"/>
                  </a:lnTo>
                  <a:lnTo>
                    <a:pt x="344" y="56"/>
                  </a:lnTo>
                  <a:lnTo>
                    <a:pt x="346" y="72"/>
                  </a:lnTo>
                  <a:lnTo>
                    <a:pt x="346" y="214"/>
                  </a:lnTo>
                  <a:lnTo>
                    <a:pt x="346" y="214"/>
                  </a:lnTo>
                  <a:lnTo>
                    <a:pt x="344" y="228"/>
                  </a:lnTo>
                  <a:lnTo>
                    <a:pt x="342" y="234"/>
                  </a:lnTo>
                  <a:lnTo>
                    <a:pt x="340" y="240"/>
                  </a:lnTo>
                  <a:lnTo>
                    <a:pt x="334" y="248"/>
                  </a:lnTo>
                  <a:lnTo>
                    <a:pt x="326" y="254"/>
                  </a:lnTo>
                  <a:lnTo>
                    <a:pt x="314" y="260"/>
                  </a:lnTo>
                  <a:lnTo>
                    <a:pt x="298" y="266"/>
                  </a:lnTo>
                  <a:lnTo>
                    <a:pt x="298" y="266"/>
                  </a:lnTo>
                  <a:lnTo>
                    <a:pt x="298" y="266"/>
                  </a:lnTo>
                  <a:lnTo>
                    <a:pt x="314" y="272"/>
                  </a:lnTo>
                  <a:lnTo>
                    <a:pt x="326" y="280"/>
                  </a:lnTo>
                  <a:lnTo>
                    <a:pt x="334" y="288"/>
                  </a:lnTo>
                  <a:lnTo>
                    <a:pt x="340" y="296"/>
                  </a:lnTo>
                  <a:lnTo>
                    <a:pt x="340" y="296"/>
                  </a:lnTo>
                  <a:lnTo>
                    <a:pt x="342" y="302"/>
                  </a:lnTo>
                  <a:lnTo>
                    <a:pt x="344" y="308"/>
                  </a:lnTo>
                  <a:lnTo>
                    <a:pt x="344" y="308"/>
                  </a:lnTo>
                  <a:lnTo>
                    <a:pt x="346" y="314"/>
                  </a:lnTo>
                  <a:lnTo>
                    <a:pt x="346" y="460"/>
                  </a:lnTo>
                  <a:lnTo>
                    <a:pt x="382" y="460"/>
                  </a:lnTo>
                  <a:lnTo>
                    <a:pt x="492" y="0"/>
                  </a:lnTo>
                  <a:lnTo>
                    <a:pt x="610" y="0"/>
                  </a:lnTo>
                  <a:lnTo>
                    <a:pt x="724" y="460"/>
                  </a:lnTo>
                  <a:lnTo>
                    <a:pt x="756" y="460"/>
                  </a:lnTo>
                  <a:lnTo>
                    <a:pt x="756" y="72"/>
                  </a:lnTo>
                  <a:lnTo>
                    <a:pt x="724" y="72"/>
                  </a:lnTo>
                  <a:lnTo>
                    <a:pt x="724" y="0"/>
                  </a:lnTo>
                  <a:lnTo>
                    <a:pt x="1028" y="0"/>
                  </a:lnTo>
                  <a:lnTo>
                    <a:pt x="1028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2" name="Freeform 63"/>
            <p:cNvSpPr>
              <a:spLocks/>
            </p:cNvSpPr>
            <p:nvPr/>
          </p:nvSpPr>
          <p:spPr bwMode="auto">
            <a:xfrm>
              <a:off x="8471352" y="377233"/>
              <a:ext cx="74827" cy="171586"/>
            </a:xfrm>
            <a:custGeom>
              <a:avLst/>
              <a:gdLst/>
              <a:ahLst/>
              <a:cxnLst>
                <a:cxn ang="0">
                  <a:pos x="62" y="0"/>
                </a:cxn>
                <a:cxn ang="0">
                  <a:pos x="116" y="266"/>
                </a:cxn>
                <a:cxn ang="0">
                  <a:pos x="0" y="266"/>
                </a:cxn>
                <a:cxn ang="0">
                  <a:pos x="62" y="0"/>
                </a:cxn>
              </a:cxnLst>
              <a:rect l="0" t="0" r="r" b="b"/>
              <a:pathLst>
                <a:path w="116" h="266">
                  <a:moveTo>
                    <a:pt x="62" y="0"/>
                  </a:moveTo>
                  <a:lnTo>
                    <a:pt x="116" y="266"/>
                  </a:lnTo>
                  <a:lnTo>
                    <a:pt x="0" y="266"/>
                  </a:lnTo>
                  <a:lnTo>
                    <a:pt x="62" y="0"/>
                  </a:lnTo>
                  <a:close/>
                </a:path>
              </a:pathLst>
            </a:custGeom>
            <a:solidFill>
              <a:srgbClr val="ED1C24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3" name="Freeform 64"/>
            <p:cNvSpPr>
              <a:spLocks/>
            </p:cNvSpPr>
            <p:nvPr/>
          </p:nvSpPr>
          <p:spPr bwMode="auto">
            <a:xfrm>
              <a:off x="8471352" y="377233"/>
              <a:ext cx="74827" cy="171586"/>
            </a:xfrm>
            <a:custGeom>
              <a:avLst/>
              <a:gdLst/>
              <a:ahLst/>
              <a:cxnLst>
                <a:cxn ang="0">
                  <a:pos x="62" y="0"/>
                </a:cxn>
                <a:cxn ang="0">
                  <a:pos x="62" y="0"/>
                </a:cxn>
                <a:cxn ang="0">
                  <a:pos x="116" y="266"/>
                </a:cxn>
                <a:cxn ang="0">
                  <a:pos x="0" y="266"/>
                </a:cxn>
                <a:cxn ang="0">
                  <a:pos x="62" y="0"/>
                </a:cxn>
                <a:cxn ang="0">
                  <a:pos x="62" y="0"/>
                </a:cxn>
                <a:cxn ang="0">
                  <a:pos x="62" y="0"/>
                </a:cxn>
                <a:cxn ang="0">
                  <a:pos x="62" y="0"/>
                </a:cxn>
                <a:cxn ang="0">
                  <a:pos x="62" y="0"/>
                </a:cxn>
                <a:cxn ang="0">
                  <a:pos x="0" y="266"/>
                </a:cxn>
                <a:cxn ang="0">
                  <a:pos x="116" y="266"/>
                </a:cxn>
                <a:cxn ang="0">
                  <a:pos x="62" y="0"/>
                </a:cxn>
                <a:cxn ang="0">
                  <a:pos x="62" y="0"/>
                </a:cxn>
                <a:cxn ang="0">
                  <a:pos x="62" y="0"/>
                </a:cxn>
              </a:cxnLst>
              <a:rect l="0" t="0" r="r" b="b"/>
              <a:pathLst>
                <a:path w="116" h="266">
                  <a:moveTo>
                    <a:pt x="62" y="0"/>
                  </a:moveTo>
                  <a:lnTo>
                    <a:pt x="62" y="0"/>
                  </a:lnTo>
                  <a:lnTo>
                    <a:pt x="116" y="266"/>
                  </a:lnTo>
                  <a:lnTo>
                    <a:pt x="0" y="266"/>
                  </a:lnTo>
                  <a:lnTo>
                    <a:pt x="62" y="0"/>
                  </a:lnTo>
                  <a:lnTo>
                    <a:pt x="62" y="0"/>
                  </a:lnTo>
                  <a:lnTo>
                    <a:pt x="62" y="0"/>
                  </a:lnTo>
                  <a:lnTo>
                    <a:pt x="62" y="0"/>
                  </a:lnTo>
                  <a:lnTo>
                    <a:pt x="62" y="0"/>
                  </a:lnTo>
                  <a:lnTo>
                    <a:pt x="0" y="266"/>
                  </a:lnTo>
                  <a:lnTo>
                    <a:pt x="116" y="266"/>
                  </a:lnTo>
                  <a:lnTo>
                    <a:pt x="62" y="0"/>
                  </a:lnTo>
                  <a:lnTo>
                    <a:pt x="62" y="0"/>
                  </a:lnTo>
                  <a:lnTo>
                    <a:pt x="62" y="0"/>
                  </a:lnTo>
                  <a:close/>
                </a:path>
              </a:pathLst>
            </a:custGeom>
            <a:solidFill>
              <a:srgbClr val="ED1C24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4" name="Freeform 65"/>
            <p:cNvSpPr>
              <a:spLocks/>
            </p:cNvSpPr>
            <p:nvPr/>
          </p:nvSpPr>
          <p:spPr bwMode="auto">
            <a:xfrm>
              <a:off x="8691962" y="392714"/>
              <a:ext cx="125142" cy="250283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388"/>
                </a:cxn>
                <a:cxn ang="0">
                  <a:pos x="158" y="388"/>
                </a:cxn>
                <a:cxn ang="0">
                  <a:pos x="158" y="388"/>
                </a:cxn>
                <a:cxn ang="0">
                  <a:pos x="170" y="386"/>
                </a:cxn>
                <a:cxn ang="0">
                  <a:pos x="180" y="384"/>
                </a:cxn>
                <a:cxn ang="0">
                  <a:pos x="186" y="380"/>
                </a:cxn>
                <a:cxn ang="0">
                  <a:pos x="190" y="374"/>
                </a:cxn>
                <a:cxn ang="0">
                  <a:pos x="192" y="370"/>
                </a:cxn>
                <a:cxn ang="0">
                  <a:pos x="194" y="364"/>
                </a:cxn>
                <a:cxn ang="0">
                  <a:pos x="194" y="348"/>
                </a:cxn>
                <a:cxn ang="0">
                  <a:pos x="194" y="42"/>
                </a:cxn>
                <a:cxn ang="0">
                  <a:pos x="194" y="42"/>
                </a:cxn>
                <a:cxn ang="0">
                  <a:pos x="194" y="30"/>
                </a:cxn>
                <a:cxn ang="0">
                  <a:pos x="192" y="22"/>
                </a:cxn>
                <a:cxn ang="0">
                  <a:pos x="188" y="16"/>
                </a:cxn>
                <a:cxn ang="0">
                  <a:pos x="184" y="10"/>
                </a:cxn>
                <a:cxn ang="0">
                  <a:pos x="176" y="4"/>
                </a:cxn>
                <a:cxn ang="0">
                  <a:pos x="164" y="2"/>
                </a:cxn>
                <a:cxn ang="0">
                  <a:pos x="150" y="0"/>
                </a:cxn>
                <a:cxn ang="0">
                  <a:pos x="0" y="0"/>
                </a:cxn>
              </a:cxnLst>
              <a:rect l="0" t="0" r="r" b="b"/>
              <a:pathLst>
                <a:path w="194" h="388">
                  <a:moveTo>
                    <a:pt x="0" y="0"/>
                  </a:moveTo>
                  <a:lnTo>
                    <a:pt x="0" y="388"/>
                  </a:lnTo>
                  <a:lnTo>
                    <a:pt x="158" y="388"/>
                  </a:lnTo>
                  <a:lnTo>
                    <a:pt x="158" y="388"/>
                  </a:lnTo>
                  <a:lnTo>
                    <a:pt x="170" y="386"/>
                  </a:lnTo>
                  <a:lnTo>
                    <a:pt x="180" y="384"/>
                  </a:lnTo>
                  <a:lnTo>
                    <a:pt x="186" y="380"/>
                  </a:lnTo>
                  <a:lnTo>
                    <a:pt x="190" y="374"/>
                  </a:lnTo>
                  <a:lnTo>
                    <a:pt x="192" y="370"/>
                  </a:lnTo>
                  <a:lnTo>
                    <a:pt x="194" y="364"/>
                  </a:lnTo>
                  <a:lnTo>
                    <a:pt x="194" y="348"/>
                  </a:lnTo>
                  <a:lnTo>
                    <a:pt x="194" y="42"/>
                  </a:lnTo>
                  <a:lnTo>
                    <a:pt x="194" y="42"/>
                  </a:lnTo>
                  <a:lnTo>
                    <a:pt x="194" y="30"/>
                  </a:lnTo>
                  <a:lnTo>
                    <a:pt x="192" y="22"/>
                  </a:lnTo>
                  <a:lnTo>
                    <a:pt x="188" y="16"/>
                  </a:lnTo>
                  <a:lnTo>
                    <a:pt x="184" y="10"/>
                  </a:lnTo>
                  <a:lnTo>
                    <a:pt x="176" y="4"/>
                  </a:lnTo>
                  <a:lnTo>
                    <a:pt x="164" y="2"/>
                  </a:lnTo>
                  <a:lnTo>
                    <a:pt x="15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ED1C24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5" name="Freeform 66"/>
            <p:cNvSpPr>
              <a:spLocks/>
            </p:cNvSpPr>
            <p:nvPr/>
          </p:nvSpPr>
          <p:spPr bwMode="auto">
            <a:xfrm>
              <a:off x="8691962" y="392714"/>
              <a:ext cx="125142" cy="250283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388"/>
                </a:cxn>
                <a:cxn ang="0">
                  <a:pos x="158" y="388"/>
                </a:cxn>
                <a:cxn ang="0">
                  <a:pos x="158" y="388"/>
                </a:cxn>
                <a:cxn ang="0">
                  <a:pos x="158" y="388"/>
                </a:cxn>
                <a:cxn ang="0">
                  <a:pos x="170" y="386"/>
                </a:cxn>
                <a:cxn ang="0">
                  <a:pos x="180" y="384"/>
                </a:cxn>
                <a:cxn ang="0">
                  <a:pos x="186" y="380"/>
                </a:cxn>
                <a:cxn ang="0">
                  <a:pos x="190" y="376"/>
                </a:cxn>
                <a:cxn ang="0">
                  <a:pos x="190" y="376"/>
                </a:cxn>
                <a:cxn ang="0">
                  <a:pos x="192" y="370"/>
                </a:cxn>
                <a:cxn ang="0">
                  <a:pos x="194" y="364"/>
                </a:cxn>
                <a:cxn ang="0">
                  <a:pos x="194" y="348"/>
                </a:cxn>
                <a:cxn ang="0">
                  <a:pos x="194" y="42"/>
                </a:cxn>
                <a:cxn ang="0">
                  <a:pos x="194" y="42"/>
                </a:cxn>
                <a:cxn ang="0">
                  <a:pos x="194" y="30"/>
                </a:cxn>
                <a:cxn ang="0">
                  <a:pos x="192" y="22"/>
                </a:cxn>
                <a:cxn ang="0">
                  <a:pos x="190" y="16"/>
                </a:cxn>
                <a:cxn ang="0">
                  <a:pos x="190" y="16"/>
                </a:cxn>
                <a:cxn ang="0">
                  <a:pos x="184" y="10"/>
                </a:cxn>
                <a:cxn ang="0">
                  <a:pos x="176" y="4"/>
                </a:cxn>
                <a:cxn ang="0">
                  <a:pos x="164" y="2"/>
                </a:cxn>
                <a:cxn ang="0">
                  <a:pos x="15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150" y="0"/>
                </a:cxn>
                <a:cxn ang="0">
                  <a:pos x="150" y="0"/>
                </a:cxn>
                <a:cxn ang="0">
                  <a:pos x="164" y="2"/>
                </a:cxn>
                <a:cxn ang="0">
                  <a:pos x="176" y="4"/>
                </a:cxn>
                <a:cxn ang="0">
                  <a:pos x="184" y="10"/>
                </a:cxn>
                <a:cxn ang="0">
                  <a:pos x="188" y="16"/>
                </a:cxn>
                <a:cxn ang="0">
                  <a:pos x="188" y="16"/>
                </a:cxn>
                <a:cxn ang="0">
                  <a:pos x="192" y="22"/>
                </a:cxn>
                <a:cxn ang="0">
                  <a:pos x="194" y="30"/>
                </a:cxn>
                <a:cxn ang="0">
                  <a:pos x="194" y="42"/>
                </a:cxn>
                <a:cxn ang="0">
                  <a:pos x="194" y="348"/>
                </a:cxn>
                <a:cxn ang="0">
                  <a:pos x="194" y="348"/>
                </a:cxn>
                <a:cxn ang="0">
                  <a:pos x="194" y="364"/>
                </a:cxn>
                <a:cxn ang="0">
                  <a:pos x="192" y="370"/>
                </a:cxn>
                <a:cxn ang="0">
                  <a:pos x="190" y="374"/>
                </a:cxn>
                <a:cxn ang="0">
                  <a:pos x="190" y="374"/>
                </a:cxn>
                <a:cxn ang="0">
                  <a:pos x="186" y="380"/>
                </a:cxn>
                <a:cxn ang="0">
                  <a:pos x="180" y="382"/>
                </a:cxn>
                <a:cxn ang="0">
                  <a:pos x="170" y="386"/>
                </a:cxn>
                <a:cxn ang="0">
                  <a:pos x="158" y="388"/>
                </a:cxn>
                <a:cxn ang="0">
                  <a:pos x="158" y="388"/>
                </a:cxn>
                <a:cxn ang="0">
                  <a:pos x="158" y="388"/>
                </a:cxn>
                <a:cxn ang="0">
                  <a:pos x="2" y="388"/>
                </a:cxn>
                <a:cxn ang="0">
                  <a:pos x="2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94" h="388">
                  <a:moveTo>
                    <a:pt x="0" y="0"/>
                  </a:moveTo>
                  <a:lnTo>
                    <a:pt x="0" y="0"/>
                  </a:lnTo>
                  <a:lnTo>
                    <a:pt x="0" y="388"/>
                  </a:lnTo>
                  <a:lnTo>
                    <a:pt x="158" y="388"/>
                  </a:lnTo>
                  <a:lnTo>
                    <a:pt x="158" y="388"/>
                  </a:lnTo>
                  <a:lnTo>
                    <a:pt x="158" y="388"/>
                  </a:lnTo>
                  <a:lnTo>
                    <a:pt x="170" y="386"/>
                  </a:lnTo>
                  <a:lnTo>
                    <a:pt x="180" y="384"/>
                  </a:lnTo>
                  <a:lnTo>
                    <a:pt x="186" y="380"/>
                  </a:lnTo>
                  <a:lnTo>
                    <a:pt x="190" y="376"/>
                  </a:lnTo>
                  <a:lnTo>
                    <a:pt x="190" y="376"/>
                  </a:lnTo>
                  <a:lnTo>
                    <a:pt x="192" y="370"/>
                  </a:lnTo>
                  <a:lnTo>
                    <a:pt x="194" y="364"/>
                  </a:lnTo>
                  <a:lnTo>
                    <a:pt x="194" y="348"/>
                  </a:lnTo>
                  <a:lnTo>
                    <a:pt x="194" y="42"/>
                  </a:lnTo>
                  <a:lnTo>
                    <a:pt x="194" y="42"/>
                  </a:lnTo>
                  <a:lnTo>
                    <a:pt x="194" y="30"/>
                  </a:lnTo>
                  <a:lnTo>
                    <a:pt x="192" y="22"/>
                  </a:lnTo>
                  <a:lnTo>
                    <a:pt x="190" y="16"/>
                  </a:lnTo>
                  <a:lnTo>
                    <a:pt x="190" y="16"/>
                  </a:lnTo>
                  <a:lnTo>
                    <a:pt x="184" y="10"/>
                  </a:lnTo>
                  <a:lnTo>
                    <a:pt x="176" y="4"/>
                  </a:lnTo>
                  <a:lnTo>
                    <a:pt x="164" y="2"/>
                  </a:lnTo>
                  <a:lnTo>
                    <a:pt x="15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150" y="0"/>
                  </a:lnTo>
                  <a:lnTo>
                    <a:pt x="150" y="0"/>
                  </a:lnTo>
                  <a:lnTo>
                    <a:pt x="164" y="2"/>
                  </a:lnTo>
                  <a:lnTo>
                    <a:pt x="176" y="4"/>
                  </a:lnTo>
                  <a:lnTo>
                    <a:pt x="184" y="10"/>
                  </a:lnTo>
                  <a:lnTo>
                    <a:pt x="188" y="16"/>
                  </a:lnTo>
                  <a:lnTo>
                    <a:pt x="188" y="16"/>
                  </a:lnTo>
                  <a:lnTo>
                    <a:pt x="192" y="22"/>
                  </a:lnTo>
                  <a:lnTo>
                    <a:pt x="194" y="30"/>
                  </a:lnTo>
                  <a:lnTo>
                    <a:pt x="194" y="42"/>
                  </a:lnTo>
                  <a:lnTo>
                    <a:pt x="194" y="348"/>
                  </a:lnTo>
                  <a:lnTo>
                    <a:pt x="194" y="348"/>
                  </a:lnTo>
                  <a:lnTo>
                    <a:pt x="194" y="364"/>
                  </a:lnTo>
                  <a:lnTo>
                    <a:pt x="192" y="370"/>
                  </a:lnTo>
                  <a:lnTo>
                    <a:pt x="190" y="374"/>
                  </a:lnTo>
                  <a:lnTo>
                    <a:pt x="190" y="374"/>
                  </a:lnTo>
                  <a:lnTo>
                    <a:pt x="186" y="380"/>
                  </a:lnTo>
                  <a:lnTo>
                    <a:pt x="180" y="382"/>
                  </a:lnTo>
                  <a:lnTo>
                    <a:pt x="170" y="386"/>
                  </a:lnTo>
                  <a:lnTo>
                    <a:pt x="158" y="388"/>
                  </a:lnTo>
                  <a:lnTo>
                    <a:pt x="158" y="388"/>
                  </a:lnTo>
                  <a:lnTo>
                    <a:pt x="158" y="388"/>
                  </a:lnTo>
                  <a:lnTo>
                    <a:pt x="2" y="388"/>
                  </a:lnTo>
                  <a:lnTo>
                    <a:pt x="2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ED1C24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6" name="Freeform 67"/>
            <p:cNvSpPr>
              <a:spLocks/>
            </p:cNvSpPr>
            <p:nvPr/>
          </p:nvSpPr>
          <p:spPr bwMode="auto">
            <a:xfrm>
              <a:off x="8221069" y="392714"/>
              <a:ext cx="108370" cy="10450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62"/>
                </a:cxn>
                <a:cxn ang="0">
                  <a:pos x="134" y="162"/>
                </a:cxn>
                <a:cxn ang="0">
                  <a:pos x="134" y="162"/>
                </a:cxn>
                <a:cxn ang="0">
                  <a:pos x="144" y="158"/>
                </a:cxn>
                <a:cxn ang="0">
                  <a:pos x="152" y="154"/>
                </a:cxn>
                <a:cxn ang="0">
                  <a:pos x="158" y="150"/>
                </a:cxn>
                <a:cxn ang="0">
                  <a:pos x="162" y="144"/>
                </a:cxn>
                <a:cxn ang="0">
                  <a:pos x="166" y="138"/>
                </a:cxn>
                <a:cxn ang="0">
                  <a:pos x="166" y="132"/>
                </a:cxn>
                <a:cxn ang="0">
                  <a:pos x="168" y="120"/>
                </a:cxn>
                <a:cxn ang="0">
                  <a:pos x="168" y="36"/>
                </a:cxn>
                <a:cxn ang="0">
                  <a:pos x="168" y="36"/>
                </a:cxn>
                <a:cxn ang="0">
                  <a:pos x="164" y="24"/>
                </a:cxn>
                <a:cxn ang="0">
                  <a:pos x="162" y="18"/>
                </a:cxn>
                <a:cxn ang="0">
                  <a:pos x="160" y="12"/>
                </a:cxn>
                <a:cxn ang="0">
                  <a:pos x="154" y="8"/>
                </a:cxn>
                <a:cxn ang="0">
                  <a:pos x="148" y="4"/>
                </a:cxn>
                <a:cxn ang="0">
                  <a:pos x="140" y="2"/>
                </a:cxn>
                <a:cxn ang="0">
                  <a:pos x="128" y="0"/>
                </a:cxn>
                <a:cxn ang="0">
                  <a:pos x="0" y="0"/>
                </a:cxn>
              </a:cxnLst>
              <a:rect l="0" t="0" r="r" b="b"/>
              <a:pathLst>
                <a:path w="168" h="162">
                  <a:moveTo>
                    <a:pt x="0" y="0"/>
                  </a:moveTo>
                  <a:lnTo>
                    <a:pt x="0" y="162"/>
                  </a:lnTo>
                  <a:lnTo>
                    <a:pt x="134" y="162"/>
                  </a:lnTo>
                  <a:lnTo>
                    <a:pt x="134" y="162"/>
                  </a:lnTo>
                  <a:lnTo>
                    <a:pt x="144" y="158"/>
                  </a:lnTo>
                  <a:lnTo>
                    <a:pt x="152" y="154"/>
                  </a:lnTo>
                  <a:lnTo>
                    <a:pt x="158" y="150"/>
                  </a:lnTo>
                  <a:lnTo>
                    <a:pt x="162" y="144"/>
                  </a:lnTo>
                  <a:lnTo>
                    <a:pt x="166" y="138"/>
                  </a:lnTo>
                  <a:lnTo>
                    <a:pt x="166" y="132"/>
                  </a:lnTo>
                  <a:lnTo>
                    <a:pt x="168" y="120"/>
                  </a:lnTo>
                  <a:lnTo>
                    <a:pt x="168" y="36"/>
                  </a:lnTo>
                  <a:lnTo>
                    <a:pt x="168" y="36"/>
                  </a:lnTo>
                  <a:lnTo>
                    <a:pt x="164" y="24"/>
                  </a:lnTo>
                  <a:lnTo>
                    <a:pt x="162" y="18"/>
                  </a:lnTo>
                  <a:lnTo>
                    <a:pt x="160" y="12"/>
                  </a:lnTo>
                  <a:lnTo>
                    <a:pt x="154" y="8"/>
                  </a:lnTo>
                  <a:lnTo>
                    <a:pt x="148" y="4"/>
                  </a:lnTo>
                  <a:lnTo>
                    <a:pt x="140" y="2"/>
                  </a:lnTo>
                  <a:lnTo>
                    <a:pt x="128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ED1C24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7" name="Freeform 68"/>
            <p:cNvSpPr>
              <a:spLocks/>
            </p:cNvSpPr>
            <p:nvPr/>
          </p:nvSpPr>
          <p:spPr bwMode="auto">
            <a:xfrm>
              <a:off x="8221069" y="392714"/>
              <a:ext cx="108370" cy="10450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162"/>
                </a:cxn>
                <a:cxn ang="0">
                  <a:pos x="134" y="162"/>
                </a:cxn>
                <a:cxn ang="0">
                  <a:pos x="134" y="162"/>
                </a:cxn>
                <a:cxn ang="0">
                  <a:pos x="134" y="162"/>
                </a:cxn>
                <a:cxn ang="0">
                  <a:pos x="144" y="158"/>
                </a:cxn>
                <a:cxn ang="0">
                  <a:pos x="152" y="154"/>
                </a:cxn>
                <a:cxn ang="0">
                  <a:pos x="158" y="150"/>
                </a:cxn>
                <a:cxn ang="0">
                  <a:pos x="162" y="144"/>
                </a:cxn>
                <a:cxn ang="0">
                  <a:pos x="166" y="138"/>
                </a:cxn>
                <a:cxn ang="0">
                  <a:pos x="168" y="132"/>
                </a:cxn>
                <a:cxn ang="0">
                  <a:pos x="168" y="120"/>
                </a:cxn>
                <a:cxn ang="0">
                  <a:pos x="168" y="36"/>
                </a:cxn>
                <a:cxn ang="0">
                  <a:pos x="168" y="36"/>
                </a:cxn>
                <a:cxn ang="0">
                  <a:pos x="168" y="36"/>
                </a:cxn>
                <a:cxn ang="0">
                  <a:pos x="166" y="24"/>
                </a:cxn>
                <a:cxn ang="0">
                  <a:pos x="162" y="18"/>
                </a:cxn>
                <a:cxn ang="0">
                  <a:pos x="160" y="12"/>
                </a:cxn>
                <a:cxn ang="0">
                  <a:pos x="154" y="8"/>
                </a:cxn>
                <a:cxn ang="0">
                  <a:pos x="148" y="4"/>
                </a:cxn>
                <a:cxn ang="0">
                  <a:pos x="140" y="0"/>
                </a:cxn>
                <a:cxn ang="0">
                  <a:pos x="128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128" y="0"/>
                </a:cxn>
                <a:cxn ang="0">
                  <a:pos x="128" y="0"/>
                </a:cxn>
                <a:cxn ang="0">
                  <a:pos x="140" y="2"/>
                </a:cxn>
                <a:cxn ang="0">
                  <a:pos x="148" y="4"/>
                </a:cxn>
                <a:cxn ang="0">
                  <a:pos x="154" y="8"/>
                </a:cxn>
                <a:cxn ang="0">
                  <a:pos x="160" y="12"/>
                </a:cxn>
                <a:cxn ang="0">
                  <a:pos x="162" y="18"/>
                </a:cxn>
                <a:cxn ang="0">
                  <a:pos x="164" y="24"/>
                </a:cxn>
                <a:cxn ang="0">
                  <a:pos x="168" y="36"/>
                </a:cxn>
                <a:cxn ang="0">
                  <a:pos x="168" y="36"/>
                </a:cxn>
                <a:cxn ang="0">
                  <a:pos x="168" y="36"/>
                </a:cxn>
                <a:cxn ang="0">
                  <a:pos x="168" y="120"/>
                </a:cxn>
                <a:cxn ang="0">
                  <a:pos x="168" y="120"/>
                </a:cxn>
                <a:cxn ang="0">
                  <a:pos x="166" y="132"/>
                </a:cxn>
                <a:cxn ang="0">
                  <a:pos x="164" y="138"/>
                </a:cxn>
                <a:cxn ang="0">
                  <a:pos x="162" y="144"/>
                </a:cxn>
                <a:cxn ang="0">
                  <a:pos x="158" y="150"/>
                </a:cxn>
                <a:cxn ang="0">
                  <a:pos x="152" y="154"/>
                </a:cxn>
                <a:cxn ang="0">
                  <a:pos x="144" y="158"/>
                </a:cxn>
                <a:cxn ang="0">
                  <a:pos x="134" y="160"/>
                </a:cxn>
                <a:cxn ang="0">
                  <a:pos x="134" y="162"/>
                </a:cxn>
                <a:cxn ang="0">
                  <a:pos x="134" y="160"/>
                </a:cxn>
                <a:cxn ang="0">
                  <a:pos x="2" y="160"/>
                </a:cxn>
                <a:cxn ang="0">
                  <a:pos x="2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68" h="162">
                  <a:moveTo>
                    <a:pt x="0" y="0"/>
                  </a:moveTo>
                  <a:lnTo>
                    <a:pt x="0" y="0"/>
                  </a:lnTo>
                  <a:lnTo>
                    <a:pt x="0" y="162"/>
                  </a:lnTo>
                  <a:lnTo>
                    <a:pt x="134" y="162"/>
                  </a:lnTo>
                  <a:lnTo>
                    <a:pt x="134" y="162"/>
                  </a:lnTo>
                  <a:lnTo>
                    <a:pt x="134" y="162"/>
                  </a:lnTo>
                  <a:lnTo>
                    <a:pt x="144" y="158"/>
                  </a:lnTo>
                  <a:lnTo>
                    <a:pt x="152" y="154"/>
                  </a:lnTo>
                  <a:lnTo>
                    <a:pt x="158" y="150"/>
                  </a:lnTo>
                  <a:lnTo>
                    <a:pt x="162" y="144"/>
                  </a:lnTo>
                  <a:lnTo>
                    <a:pt x="166" y="138"/>
                  </a:lnTo>
                  <a:lnTo>
                    <a:pt x="168" y="132"/>
                  </a:lnTo>
                  <a:lnTo>
                    <a:pt x="168" y="120"/>
                  </a:lnTo>
                  <a:lnTo>
                    <a:pt x="168" y="36"/>
                  </a:lnTo>
                  <a:lnTo>
                    <a:pt x="168" y="36"/>
                  </a:lnTo>
                  <a:lnTo>
                    <a:pt x="168" y="36"/>
                  </a:lnTo>
                  <a:lnTo>
                    <a:pt x="166" y="24"/>
                  </a:lnTo>
                  <a:lnTo>
                    <a:pt x="162" y="18"/>
                  </a:lnTo>
                  <a:lnTo>
                    <a:pt x="160" y="12"/>
                  </a:lnTo>
                  <a:lnTo>
                    <a:pt x="154" y="8"/>
                  </a:lnTo>
                  <a:lnTo>
                    <a:pt x="148" y="4"/>
                  </a:lnTo>
                  <a:lnTo>
                    <a:pt x="140" y="0"/>
                  </a:lnTo>
                  <a:lnTo>
                    <a:pt x="128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128" y="0"/>
                  </a:lnTo>
                  <a:lnTo>
                    <a:pt x="128" y="0"/>
                  </a:lnTo>
                  <a:lnTo>
                    <a:pt x="140" y="2"/>
                  </a:lnTo>
                  <a:lnTo>
                    <a:pt x="148" y="4"/>
                  </a:lnTo>
                  <a:lnTo>
                    <a:pt x="154" y="8"/>
                  </a:lnTo>
                  <a:lnTo>
                    <a:pt x="160" y="12"/>
                  </a:lnTo>
                  <a:lnTo>
                    <a:pt x="162" y="18"/>
                  </a:lnTo>
                  <a:lnTo>
                    <a:pt x="164" y="24"/>
                  </a:lnTo>
                  <a:lnTo>
                    <a:pt x="168" y="36"/>
                  </a:lnTo>
                  <a:lnTo>
                    <a:pt x="168" y="36"/>
                  </a:lnTo>
                  <a:lnTo>
                    <a:pt x="168" y="36"/>
                  </a:lnTo>
                  <a:lnTo>
                    <a:pt x="168" y="120"/>
                  </a:lnTo>
                  <a:lnTo>
                    <a:pt x="168" y="120"/>
                  </a:lnTo>
                  <a:lnTo>
                    <a:pt x="166" y="132"/>
                  </a:lnTo>
                  <a:lnTo>
                    <a:pt x="164" y="138"/>
                  </a:lnTo>
                  <a:lnTo>
                    <a:pt x="162" y="144"/>
                  </a:lnTo>
                  <a:lnTo>
                    <a:pt x="158" y="150"/>
                  </a:lnTo>
                  <a:lnTo>
                    <a:pt x="152" y="154"/>
                  </a:lnTo>
                  <a:lnTo>
                    <a:pt x="144" y="158"/>
                  </a:lnTo>
                  <a:lnTo>
                    <a:pt x="134" y="160"/>
                  </a:lnTo>
                  <a:lnTo>
                    <a:pt x="134" y="162"/>
                  </a:lnTo>
                  <a:lnTo>
                    <a:pt x="134" y="160"/>
                  </a:lnTo>
                  <a:lnTo>
                    <a:pt x="2" y="160"/>
                  </a:lnTo>
                  <a:lnTo>
                    <a:pt x="2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ED1C24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grpSp>
          <p:nvGrpSpPr>
            <p:cNvPr id="48" name="Group 116"/>
            <p:cNvGrpSpPr/>
            <p:nvPr userDrawn="1"/>
          </p:nvGrpSpPr>
          <p:grpSpPr>
            <a:xfrm>
              <a:off x="8024971" y="851993"/>
              <a:ext cx="972753" cy="96765"/>
              <a:chOff x="8024971" y="851993"/>
              <a:chExt cx="972753" cy="96765"/>
            </a:xfrm>
          </p:grpSpPr>
          <p:sp>
            <p:nvSpPr>
              <p:cNvPr id="49" name="Freeform 69"/>
              <p:cNvSpPr>
                <a:spLocks/>
              </p:cNvSpPr>
              <p:nvPr/>
            </p:nvSpPr>
            <p:spPr bwMode="auto">
              <a:xfrm>
                <a:off x="8024971" y="857157"/>
                <a:ext cx="56765" cy="69666"/>
              </a:xfrm>
              <a:custGeom>
                <a:avLst/>
                <a:gdLst/>
                <a:ahLst/>
                <a:cxnLst>
                  <a:cxn ang="0">
                    <a:pos x="42" y="66"/>
                  </a:cxn>
                  <a:cxn ang="0">
                    <a:pos x="38" y="108"/>
                  </a:cxn>
                  <a:cxn ang="0">
                    <a:pos x="24" y="108"/>
                  </a:cxn>
                  <a:cxn ang="0">
                    <a:pos x="30" y="66"/>
                  </a:cxn>
                  <a:cxn ang="0">
                    <a:pos x="0" y="0"/>
                  </a:cxn>
                  <a:cxn ang="0">
                    <a:pos x="16" y="0"/>
                  </a:cxn>
                  <a:cxn ang="0">
                    <a:pos x="38" y="54"/>
                  </a:cxn>
                  <a:cxn ang="0">
                    <a:pos x="40" y="54"/>
                  </a:cxn>
                  <a:cxn ang="0">
                    <a:pos x="76" y="0"/>
                  </a:cxn>
                  <a:cxn ang="0">
                    <a:pos x="88" y="0"/>
                  </a:cxn>
                  <a:cxn ang="0">
                    <a:pos x="42" y="66"/>
                  </a:cxn>
                </a:cxnLst>
                <a:rect l="0" t="0" r="r" b="b"/>
                <a:pathLst>
                  <a:path w="88" h="108">
                    <a:moveTo>
                      <a:pt x="42" y="66"/>
                    </a:moveTo>
                    <a:lnTo>
                      <a:pt x="38" y="108"/>
                    </a:lnTo>
                    <a:lnTo>
                      <a:pt x="24" y="108"/>
                    </a:lnTo>
                    <a:lnTo>
                      <a:pt x="30" y="66"/>
                    </a:lnTo>
                    <a:lnTo>
                      <a:pt x="0" y="0"/>
                    </a:lnTo>
                    <a:lnTo>
                      <a:pt x="16" y="0"/>
                    </a:lnTo>
                    <a:lnTo>
                      <a:pt x="38" y="54"/>
                    </a:lnTo>
                    <a:lnTo>
                      <a:pt x="40" y="54"/>
                    </a:lnTo>
                    <a:lnTo>
                      <a:pt x="76" y="0"/>
                    </a:lnTo>
                    <a:lnTo>
                      <a:pt x="88" y="0"/>
                    </a:lnTo>
                    <a:lnTo>
                      <a:pt x="42" y="66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0" name="Freeform 70"/>
              <p:cNvSpPr>
                <a:spLocks noEditPoints="1"/>
              </p:cNvSpPr>
              <p:nvPr/>
            </p:nvSpPr>
            <p:spPr bwMode="auto">
              <a:xfrm>
                <a:off x="8073996" y="872638"/>
                <a:ext cx="51605" cy="55475"/>
              </a:xfrm>
              <a:custGeom>
                <a:avLst/>
                <a:gdLst/>
                <a:ahLst/>
                <a:cxnLst>
                  <a:cxn ang="0">
                    <a:pos x="80" y="42"/>
                  </a:cxn>
                  <a:cxn ang="0">
                    <a:pos x="74" y="60"/>
                  </a:cxn>
                  <a:cxn ang="0">
                    <a:pos x="70" y="68"/>
                  </a:cxn>
                  <a:cxn ang="0">
                    <a:pos x="64" y="74"/>
                  </a:cxn>
                  <a:cxn ang="0">
                    <a:pos x="50" y="82"/>
                  </a:cxn>
                  <a:cxn ang="0">
                    <a:pos x="42" y="84"/>
                  </a:cxn>
                  <a:cxn ang="0">
                    <a:pos x="34" y="86"/>
                  </a:cxn>
                  <a:cxn ang="0">
                    <a:pos x="18" y="82"/>
                  </a:cxn>
                  <a:cxn ang="0">
                    <a:pos x="12" y="78"/>
                  </a:cxn>
                  <a:cxn ang="0">
                    <a:pos x="6" y="74"/>
                  </a:cxn>
                  <a:cxn ang="0">
                    <a:pos x="0" y="60"/>
                  </a:cxn>
                  <a:cxn ang="0">
                    <a:pos x="0" y="52"/>
                  </a:cxn>
                  <a:cxn ang="0">
                    <a:pos x="0" y="42"/>
                  </a:cxn>
                  <a:cxn ang="0">
                    <a:pos x="6" y="24"/>
                  </a:cxn>
                  <a:cxn ang="0">
                    <a:pos x="14" y="12"/>
                  </a:cxn>
                  <a:cxn ang="0">
                    <a:pos x="20" y="6"/>
                  </a:cxn>
                  <a:cxn ang="0">
                    <a:pos x="36" y="0"/>
                  </a:cxn>
                  <a:cxn ang="0">
                    <a:pos x="46" y="0"/>
                  </a:cxn>
                  <a:cxn ang="0">
                    <a:pos x="62" y="4"/>
                  </a:cxn>
                  <a:cxn ang="0">
                    <a:pos x="68" y="6"/>
                  </a:cxn>
                  <a:cxn ang="0">
                    <a:pos x="72" y="12"/>
                  </a:cxn>
                  <a:cxn ang="0">
                    <a:pos x="78" y="24"/>
                  </a:cxn>
                  <a:cxn ang="0">
                    <a:pos x="80" y="34"/>
                  </a:cxn>
                  <a:cxn ang="0">
                    <a:pos x="80" y="42"/>
                  </a:cxn>
                  <a:cxn ang="0">
                    <a:pos x="66" y="42"/>
                  </a:cxn>
                  <a:cxn ang="0">
                    <a:pos x="66" y="28"/>
                  </a:cxn>
                  <a:cxn ang="0">
                    <a:pos x="62" y="18"/>
                  </a:cxn>
                  <a:cxn ang="0">
                    <a:pos x="56" y="12"/>
                  </a:cxn>
                  <a:cxn ang="0">
                    <a:pos x="50" y="10"/>
                  </a:cxn>
                  <a:cxn ang="0">
                    <a:pos x="44" y="8"/>
                  </a:cxn>
                  <a:cxn ang="0">
                    <a:pos x="32" y="12"/>
                  </a:cxn>
                  <a:cxn ang="0">
                    <a:pos x="24" y="18"/>
                  </a:cxn>
                  <a:cxn ang="0">
                    <a:pos x="16" y="28"/>
                  </a:cxn>
                  <a:cxn ang="0">
                    <a:pos x="14" y="42"/>
                  </a:cxn>
                  <a:cxn ang="0">
                    <a:pos x="14" y="56"/>
                  </a:cxn>
                  <a:cxn ang="0">
                    <a:pos x="16" y="68"/>
                  </a:cxn>
                  <a:cxn ang="0">
                    <a:pos x="24" y="74"/>
                  </a:cxn>
                  <a:cxn ang="0">
                    <a:pos x="30" y="76"/>
                  </a:cxn>
                  <a:cxn ang="0">
                    <a:pos x="36" y="78"/>
                  </a:cxn>
                  <a:cxn ang="0">
                    <a:pos x="48" y="74"/>
                  </a:cxn>
                  <a:cxn ang="0">
                    <a:pos x="52" y="72"/>
                  </a:cxn>
                  <a:cxn ang="0">
                    <a:pos x="56" y="68"/>
                  </a:cxn>
                  <a:cxn ang="0">
                    <a:pos x="62" y="56"/>
                  </a:cxn>
                  <a:cxn ang="0">
                    <a:pos x="66" y="42"/>
                  </a:cxn>
                </a:cxnLst>
                <a:rect l="0" t="0" r="r" b="b"/>
                <a:pathLst>
                  <a:path w="80" h="86">
                    <a:moveTo>
                      <a:pt x="80" y="42"/>
                    </a:moveTo>
                    <a:lnTo>
                      <a:pt x="80" y="42"/>
                    </a:lnTo>
                    <a:lnTo>
                      <a:pt x="78" y="52"/>
                    </a:lnTo>
                    <a:lnTo>
                      <a:pt x="74" y="60"/>
                    </a:lnTo>
                    <a:lnTo>
                      <a:pt x="74" y="60"/>
                    </a:lnTo>
                    <a:lnTo>
                      <a:pt x="70" y="68"/>
                    </a:lnTo>
                    <a:lnTo>
                      <a:pt x="64" y="74"/>
                    </a:lnTo>
                    <a:lnTo>
                      <a:pt x="64" y="74"/>
                    </a:lnTo>
                    <a:lnTo>
                      <a:pt x="58" y="78"/>
                    </a:lnTo>
                    <a:lnTo>
                      <a:pt x="50" y="82"/>
                    </a:lnTo>
                    <a:lnTo>
                      <a:pt x="50" y="82"/>
                    </a:lnTo>
                    <a:lnTo>
                      <a:pt x="42" y="84"/>
                    </a:lnTo>
                    <a:lnTo>
                      <a:pt x="34" y="86"/>
                    </a:lnTo>
                    <a:lnTo>
                      <a:pt x="34" y="86"/>
                    </a:lnTo>
                    <a:lnTo>
                      <a:pt x="26" y="84"/>
                    </a:lnTo>
                    <a:lnTo>
                      <a:pt x="18" y="82"/>
                    </a:lnTo>
                    <a:lnTo>
                      <a:pt x="18" y="82"/>
                    </a:lnTo>
                    <a:lnTo>
                      <a:pt x="12" y="78"/>
                    </a:lnTo>
                    <a:lnTo>
                      <a:pt x="6" y="74"/>
                    </a:lnTo>
                    <a:lnTo>
                      <a:pt x="6" y="74"/>
                    </a:lnTo>
                    <a:lnTo>
                      <a:pt x="4" y="68"/>
                    </a:lnTo>
                    <a:lnTo>
                      <a:pt x="0" y="60"/>
                    </a:lnTo>
                    <a:lnTo>
                      <a:pt x="0" y="60"/>
                    </a:lnTo>
                    <a:lnTo>
                      <a:pt x="0" y="52"/>
                    </a:lnTo>
                    <a:lnTo>
                      <a:pt x="0" y="42"/>
                    </a:lnTo>
                    <a:lnTo>
                      <a:pt x="0" y="42"/>
                    </a:lnTo>
                    <a:lnTo>
                      <a:pt x="2" y="34"/>
                    </a:lnTo>
                    <a:lnTo>
                      <a:pt x="6" y="24"/>
                    </a:lnTo>
                    <a:lnTo>
                      <a:pt x="10" y="18"/>
                    </a:lnTo>
                    <a:lnTo>
                      <a:pt x="14" y="12"/>
                    </a:lnTo>
                    <a:lnTo>
                      <a:pt x="14" y="12"/>
                    </a:lnTo>
                    <a:lnTo>
                      <a:pt x="20" y="6"/>
                    </a:lnTo>
                    <a:lnTo>
                      <a:pt x="28" y="4"/>
                    </a:lnTo>
                    <a:lnTo>
                      <a:pt x="36" y="0"/>
                    </a:lnTo>
                    <a:lnTo>
                      <a:pt x="46" y="0"/>
                    </a:lnTo>
                    <a:lnTo>
                      <a:pt x="46" y="0"/>
                    </a:lnTo>
                    <a:lnTo>
                      <a:pt x="54" y="0"/>
                    </a:lnTo>
                    <a:lnTo>
                      <a:pt x="62" y="4"/>
                    </a:lnTo>
                    <a:lnTo>
                      <a:pt x="62" y="4"/>
                    </a:lnTo>
                    <a:lnTo>
                      <a:pt x="68" y="6"/>
                    </a:lnTo>
                    <a:lnTo>
                      <a:pt x="72" y="12"/>
                    </a:lnTo>
                    <a:lnTo>
                      <a:pt x="72" y="12"/>
                    </a:lnTo>
                    <a:lnTo>
                      <a:pt x="76" y="18"/>
                    </a:lnTo>
                    <a:lnTo>
                      <a:pt x="78" y="24"/>
                    </a:lnTo>
                    <a:lnTo>
                      <a:pt x="78" y="24"/>
                    </a:lnTo>
                    <a:lnTo>
                      <a:pt x="80" y="34"/>
                    </a:lnTo>
                    <a:lnTo>
                      <a:pt x="80" y="42"/>
                    </a:lnTo>
                    <a:lnTo>
                      <a:pt x="80" y="42"/>
                    </a:lnTo>
                    <a:close/>
                    <a:moveTo>
                      <a:pt x="66" y="42"/>
                    </a:moveTo>
                    <a:lnTo>
                      <a:pt x="66" y="42"/>
                    </a:lnTo>
                    <a:lnTo>
                      <a:pt x="66" y="28"/>
                    </a:lnTo>
                    <a:lnTo>
                      <a:pt x="66" y="28"/>
                    </a:lnTo>
                    <a:lnTo>
                      <a:pt x="62" y="18"/>
                    </a:lnTo>
                    <a:lnTo>
                      <a:pt x="62" y="18"/>
                    </a:lnTo>
                    <a:lnTo>
                      <a:pt x="60" y="14"/>
                    </a:lnTo>
                    <a:lnTo>
                      <a:pt x="56" y="12"/>
                    </a:lnTo>
                    <a:lnTo>
                      <a:pt x="56" y="12"/>
                    </a:lnTo>
                    <a:lnTo>
                      <a:pt x="50" y="10"/>
                    </a:lnTo>
                    <a:lnTo>
                      <a:pt x="44" y="8"/>
                    </a:lnTo>
                    <a:lnTo>
                      <a:pt x="44" y="8"/>
                    </a:lnTo>
                    <a:lnTo>
                      <a:pt x="38" y="10"/>
                    </a:lnTo>
                    <a:lnTo>
                      <a:pt x="32" y="12"/>
                    </a:lnTo>
                    <a:lnTo>
                      <a:pt x="28" y="14"/>
                    </a:lnTo>
                    <a:lnTo>
                      <a:pt x="24" y="18"/>
                    </a:lnTo>
                    <a:lnTo>
                      <a:pt x="24" y="18"/>
                    </a:lnTo>
                    <a:lnTo>
                      <a:pt x="16" y="28"/>
                    </a:lnTo>
                    <a:lnTo>
                      <a:pt x="14" y="42"/>
                    </a:lnTo>
                    <a:lnTo>
                      <a:pt x="14" y="42"/>
                    </a:lnTo>
                    <a:lnTo>
                      <a:pt x="14" y="56"/>
                    </a:lnTo>
                    <a:lnTo>
                      <a:pt x="14" y="56"/>
                    </a:lnTo>
                    <a:lnTo>
                      <a:pt x="16" y="68"/>
                    </a:lnTo>
                    <a:lnTo>
                      <a:pt x="16" y="68"/>
                    </a:lnTo>
                    <a:lnTo>
                      <a:pt x="20" y="72"/>
                    </a:lnTo>
                    <a:lnTo>
                      <a:pt x="24" y="74"/>
                    </a:lnTo>
                    <a:lnTo>
                      <a:pt x="24" y="74"/>
                    </a:lnTo>
                    <a:lnTo>
                      <a:pt x="30" y="76"/>
                    </a:lnTo>
                    <a:lnTo>
                      <a:pt x="36" y="78"/>
                    </a:lnTo>
                    <a:lnTo>
                      <a:pt x="36" y="78"/>
                    </a:lnTo>
                    <a:lnTo>
                      <a:pt x="42" y="76"/>
                    </a:lnTo>
                    <a:lnTo>
                      <a:pt x="48" y="74"/>
                    </a:lnTo>
                    <a:lnTo>
                      <a:pt x="48" y="74"/>
                    </a:lnTo>
                    <a:lnTo>
                      <a:pt x="52" y="72"/>
                    </a:lnTo>
                    <a:lnTo>
                      <a:pt x="56" y="68"/>
                    </a:lnTo>
                    <a:lnTo>
                      <a:pt x="56" y="68"/>
                    </a:lnTo>
                    <a:lnTo>
                      <a:pt x="62" y="56"/>
                    </a:lnTo>
                    <a:lnTo>
                      <a:pt x="62" y="56"/>
                    </a:lnTo>
                    <a:lnTo>
                      <a:pt x="66" y="42"/>
                    </a:lnTo>
                    <a:lnTo>
                      <a:pt x="66" y="42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1" name="Freeform 71"/>
              <p:cNvSpPr>
                <a:spLocks/>
              </p:cNvSpPr>
              <p:nvPr/>
            </p:nvSpPr>
            <p:spPr bwMode="auto">
              <a:xfrm>
                <a:off x="8137211" y="873928"/>
                <a:ext cx="47734" cy="52895"/>
              </a:xfrm>
              <a:custGeom>
                <a:avLst/>
                <a:gdLst/>
                <a:ahLst/>
                <a:cxnLst>
                  <a:cxn ang="0">
                    <a:pos x="54" y="82"/>
                  </a:cxn>
                  <a:cxn ang="0">
                    <a:pos x="54" y="72"/>
                  </a:cxn>
                  <a:cxn ang="0">
                    <a:pos x="54" y="72"/>
                  </a:cxn>
                  <a:cxn ang="0">
                    <a:pos x="44" y="78"/>
                  </a:cxn>
                  <a:cxn ang="0">
                    <a:pos x="44" y="78"/>
                  </a:cxn>
                  <a:cxn ang="0">
                    <a:pos x="36" y="82"/>
                  </a:cxn>
                  <a:cxn ang="0">
                    <a:pos x="36" y="82"/>
                  </a:cxn>
                  <a:cxn ang="0">
                    <a:pos x="28" y="82"/>
                  </a:cxn>
                  <a:cxn ang="0">
                    <a:pos x="28" y="82"/>
                  </a:cxn>
                  <a:cxn ang="0">
                    <a:pos x="20" y="82"/>
                  </a:cxn>
                  <a:cxn ang="0">
                    <a:pos x="20" y="82"/>
                  </a:cxn>
                  <a:cxn ang="0">
                    <a:pos x="12" y="82"/>
                  </a:cxn>
                  <a:cxn ang="0">
                    <a:pos x="12" y="82"/>
                  </a:cxn>
                  <a:cxn ang="0">
                    <a:pos x="6" y="78"/>
                  </a:cxn>
                  <a:cxn ang="0">
                    <a:pos x="6" y="78"/>
                  </a:cxn>
                  <a:cxn ang="0">
                    <a:pos x="2" y="70"/>
                  </a:cxn>
                  <a:cxn ang="0">
                    <a:pos x="2" y="70"/>
                  </a:cxn>
                  <a:cxn ang="0">
                    <a:pos x="0" y="58"/>
                  </a:cxn>
                  <a:cxn ang="0">
                    <a:pos x="8" y="0"/>
                  </a:cxn>
                  <a:cxn ang="0">
                    <a:pos x="20" y="0"/>
                  </a:cxn>
                  <a:cxn ang="0">
                    <a:pos x="14" y="52"/>
                  </a:cxn>
                  <a:cxn ang="0">
                    <a:pos x="14" y="52"/>
                  </a:cxn>
                  <a:cxn ang="0">
                    <a:pos x="12" y="58"/>
                  </a:cxn>
                  <a:cxn ang="0">
                    <a:pos x="12" y="58"/>
                  </a:cxn>
                  <a:cxn ang="0">
                    <a:pos x="14" y="66"/>
                  </a:cxn>
                  <a:cxn ang="0">
                    <a:pos x="14" y="66"/>
                  </a:cxn>
                  <a:cxn ang="0">
                    <a:pos x="18" y="70"/>
                  </a:cxn>
                  <a:cxn ang="0">
                    <a:pos x="18" y="70"/>
                  </a:cxn>
                  <a:cxn ang="0">
                    <a:pos x="20" y="72"/>
                  </a:cxn>
                  <a:cxn ang="0">
                    <a:pos x="26" y="72"/>
                  </a:cxn>
                  <a:cxn ang="0">
                    <a:pos x="26" y="72"/>
                  </a:cxn>
                  <a:cxn ang="0">
                    <a:pos x="34" y="72"/>
                  </a:cxn>
                  <a:cxn ang="0">
                    <a:pos x="34" y="72"/>
                  </a:cxn>
                  <a:cxn ang="0">
                    <a:pos x="42" y="70"/>
                  </a:cxn>
                  <a:cxn ang="0">
                    <a:pos x="42" y="70"/>
                  </a:cxn>
                  <a:cxn ang="0">
                    <a:pos x="48" y="66"/>
                  </a:cxn>
                  <a:cxn ang="0">
                    <a:pos x="48" y="66"/>
                  </a:cxn>
                  <a:cxn ang="0">
                    <a:pos x="54" y="64"/>
                  </a:cxn>
                  <a:cxn ang="0">
                    <a:pos x="62" y="0"/>
                  </a:cxn>
                  <a:cxn ang="0">
                    <a:pos x="74" y="0"/>
                  </a:cxn>
                  <a:cxn ang="0">
                    <a:pos x="64" y="82"/>
                  </a:cxn>
                  <a:cxn ang="0">
                    <a:pos x="54" y="82"/>
                  </a:cxn>
                </a:cxnLst>
                <a:rect l="0" t="0" r="r" b="b"/>
                <a:pathLst>
                  <a:path w="74" h="82">
                    <a:moveTo>
                      <a:pt x="54" y="82"/>
                    </a:moveTo>
                    <a:lnTo>
                      <a:pt x="54" y="72"/>
                    </a:lnTo>
                    <a:lnTo>
                      <a:pt x="54" y="72"/>
                    </a:lnTo>
                    <a:lnTo>
                      <a:pt x="44" y="78"/>
                    </a:lnTo>
                    <a:lnTo>
                      <a:pt x="44" y="78"/>
                    </a:lnTo>
                    <a:lnTo>
                      <a:pt x="36" y="82"/>
                    </a:lnTo>
                    <a:lnTo>
                      <a:pt x="36" y="82"/>
                    </a:lnTo>
                    <a:lnTo>
                      <a:pt x="28" y="82"/>
                    </a:lnTo>
                    <a:lnTo>
                      <a:pt x="28" y="82"/>
                    </a:lnTo>
                    <a:lnTo>
                      <a:pt x="20" y="82"/>
                    </a:lnTo>
                    <a:lnTo>
                      <a:pt x="20" y="82"/>
                    </a:lnTo>
                    <a:lnTo>
                      <a:pt x="12" y="82"/>
                    </a:lnTo>
                    <a:lnTo>
                      <a:pt x="12" y="82"/>
                    </a:lnTo>
                    <a:lnTo>
                      <a:pt x="6" y="78"/>
                    </a:lnTo>
                    <a:lnTo>
                      <a:pt x="6" y="78"/>
                    </a:lnTo>
                    <a:lnTo>
                      <a:pt x="2" y="70"/>
                    </a:lnTo>
                    <a:lnTo>
                      <a:pt x="2" y="70"/>
                    </a:lnTo>
                    <a:lnTo>
                      <a:pt x="0" y="58"/>
                    </a:lnTo>
                    <a:lnTo>
                      <a:pt x="8" y="0"/>
                    </a:lnTo>
                    <a:lnTo>
                      <a:pt x="20" y="0"/>
                    </a:lnTo>
                    <a:lnTo>
                      <a:pt x="14" y="52"/>
                    </a:lnTo>
                    <a:lnTo>
                      <a:pt x="14" y="52"/>
                    </a:lnTo>
                    <a:lnTo>
                      <a:pt x="12" y="58"/>
                    </a:lnTo>
                    <a:lnTo>
                      <a:pt x="12" y="58"/>
                    </a:lnTo>
                    <a:lnTo>
                      <a:pt x="14" y="66"/>
                    </a:lnTo>
                    <a:lnTo>
                      <a:pt x="14" y="66"/>
                    </a:lnTo>
                    <a:lnTo>
                      <a:pt x="18" y="70"/>
                    </a:lnTo>
                    <a:lnTo>
                      <a:pt x="18" y="70"/>
                    </a:lnTo>
                    <a:lnTo>
                      <a:pt x="20" y="72"/>
                    </a:lnTo>
                    <a:lnTo>
                      <a:pt x="26" y="72"/>
                    </a:lnTo>
                    <a:lnTo>
                      <a:pt x="26" y="72"/>
                    </a:lnTo>
                    <a:lnTo>
                      <a:pt x="34" y="72"/>
                    </a:lnTo>
                    <a:lnTo>
                      <a:pt x="34" y="72"/>
                    </a:lnTo>
                    <a:lnTo>
                      <a:pt x="42" y="70"/>
                    </a:lnTo>
                    <a:lnTo>
                      <a:pt x="42" y="70"/>
                    </a:lnTo>
                    <a:lnTo>
                      <a:pt x="48" y="66"/>
                    </a:lnTo>
                    <a:lnTo>
                      <a:pt x="48" y="66"/>
                    </a:lnTo>
                    <a:lnTo>
                      <a:pt x="54" y="64"/>
                    </a:lnTo>
                    <a:lnTo>
                      <a:pt x="62" y="0"/>
                    </a:lnTo>
                    <a:lnTo>
                      <a:pt x="74" y="0"/>
                    </a:lnTo>
                    <a:lnTo>
                      <a:pt x="64" y="82"/>
                    </a:lnTo>
                    <a:lnTo>
                      <a:pt x="54" y="82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2" name="Freeform 72"/>
              <p:cNvSpPr>
                <a:spLocks/>
              </p:cNvSpPr>
              <p:nvPr/>
            </p:nvSpPr>
            <p:spPr bwMode="auto">
              <a:xfrm>
                <a:off x="8195267" y="873928"/>
                <a:ext cx="34833" cy="52895"/>
              </a:xfrm>
              <a:custGeom>
                <a:avLst/>
                <a:gdLst/>
                <a:ahLst/>
                <a:cxnLst>
                  <a:cxn ang="0">
                    <a:pos x="34" y="12"/>
                  </a:cxn>
                  <a:cxn ang="0">
                    <a:pos x="34" y="12"/>
                  </a:cxn>
                  <a:cxn ang="0">
                    <a:pos x="28" y="14"/>
                  </a:cxn>
                  <a:cxn ang="0">
                    <a:pos x="20" y="18"/>
                  </a:cxn>
                  <a:cxn ang="0">
                    <a:pos x="12" y="82"/>
                  </a:cxn>
                  <a:cxn ang="0">
                    <a:pos x="0" y="82"/>
                  </a:cxn>
                  <a:cxn ang="0">
                    <a:pos x="10" y="0"/>
                  </a:cxn>
                  <a:cxn ang="0">
                    <a:pos x="22" y="0"/>
                  </a:cxn>
                  <a:cxn ang="0">
                    <a:pos x="20" y="10"/>
                  </a:cxn>
                  <a:cxn ang="0">
                    <a:pos x="20" y="10"/>
                  </a:cxn>
                  <a:cxn ang="0">
                    <a:pos x="30" y="4"/>
                  </a:cxn>
                  <a:cxn ang="0">
                    <a:pos x="30" y="4"/>
                  </a:cxn>
                  <a:cxn ang="0">
                    <a:pos x="38" y="2"/>
                  </a:cxn>
                  <a:cxn ang="0">
                    <a:pos x="38" y="2"/>
                  </a:cxn>
                  <a:cxn ang="0">
                    <a:pos x="46" y="0"/>
                  </a:cxn>
                  <a:cxn ang="0">
                    <a:pos x="46" y="0"/>
                  </a:cxn>
                  <a:cxn ang="0">
                    <a:pos x="54" y="0"/>
                  </a:cxn>
                  <a:cxn ang="0">
                    <a:pos x="52" y="10"/>
                  </a:cxn>
                  <a:cxn ang="0">
                    <a:pos x="52" y="10"/>
                  </a:cxn>
                  <a:cxn ang="0">
                    <a:pos x="34" y="12"/>
                  </a:cxn>
                  <a:cxn ang="0">
                    <a:pos x="34" y="12"/>
                  </a:cxn>
                </a:cxnLst>
                <a:rect l="0" t="0" r="r" b="b"/>
                <a:pathLst>
                  <a:path w="54" h="82">
                    <a:moveTo>
                      <a:pt x="34" y="12"/>
                    </a:moveTo>
                    <a:lnTo>
                      <a:pt x="34" y="12"/>
                    </a:lnTo>
                    <a:lnTo>
                      <a:pt x="28" y="14"/>
                    </a:lnTo>
                    <a:lnTo>
                      <a:pt x="20" y="18"/>
                    </a:lnTo>
                    <a:lnTo>
                      <a:pt x="12" y="82"/>
                    </a:lnTo>
                    <a:lnTo>
                      <a:pt x="0" y="82"/>
                    </a:lnTo>
                    <a:lnTo>
                      <a:pt x="10" y="0"/>
                    </a:lnTo>
                    <a:lnTo>
                      <a:pt x="22" y="0"/>
                    </a:lnTo>
                    <a:lnTo>
                      <a:pt x="20" y="10"/>
                    </a:lnTo>
                    <a:lnTo>
                      <a:pt x="20" y="10"/>
                    </a:lnTo>
                    <a:lnTo>
                      <a:pt x="30" y="4"/>
                    </a:lnTo>
                    <a:lnTo>
                      <a:pt x="30" y="4"/>
                    </a:lnTo>
                    <a:lnTo>
                      <a:pt x="38" y="2"/>
                    </a:lnTo>
                    <a:lnTo>
                      <a:pt x="38" y="2"/>
                    </a:lnTo>
                    <a:lnTo>
                      <a:pt x="46" y="0"/>
                    </a:lnTo>
                    <a:lnTo>
                      <a:pt x="46" y="0"/>
                    </a:lnTo>
                    <a:lnTo>
                      <a:pt x="54" y="0"/>
                    </a:lnTo>
                    <a:lnTo>
                      <a:pt x="52" y="10"/>
                    </a:lnTo>
                    <a:lnTo>
                      <a:pt x="52" y="10"/>
                    </a:lnTo>
                    <a:lnTo>
                      <a:pt x="34" y="12"/>
                    </a:lnTo>
                    <a:lnTo>
                      <a:pt x="34" y="12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3" name="Freeform 73"/>
              <p:cNvSpPr>
                <a:spLocks/>
              </p:cNvSpPr>
              <p:nvPr/>
            </p:nvSpPr>
            <p:spPr bwMode="auto">
              <a:xfrm>
                <a:off x="8267513" y="857157"/>
                <a:ext cx="63216" cy="69666"/>
              </a:xfrm>
              <a:custGeom>
                <a:avLst/>
                <a:gdLst/>
                <a:ahLst/>
                <a:cxnLst>
                  <a:cxn ang="0">
                    <a:pos x="84" y="108"/>
                  </a:cxn>
                  <a:cxn ang="0">
                    <a:pos x="66" y="108"/>
                  </a:cxn>
                  <a:cxn ang="0">
                    <a:pos x="24" y="10"/>
                  </a:cxn>
                  <a:cxn ang="0">
                    <a:pos x="22" y="10"/>
                  </a:cxn>
                  <a:cxn ang="0">
                    <a:pos x="12" y="108"/>
                  </a:cxn>
                  <a:cxn ang="0">
                    <a:pos x="0" y="108"/>
                  </a:cxn>
                  <a:cxn ang="0">
                    <a:pos x="14" y="0"/>
                  </a:cxn>
                  <a:cxn ang="0">
                    <a:pos x="32" y="0"/>
                  </a:cxn>
                  <a:cxn ang="0">
                    <a:pos x="74" y="94"/>
                  </a:cxn>
                  <a:cxn ang="0">
                    <a:pos x="76" y="94"/>
                  </a:cxn>
                  <a:cxn ang="0">
                    <a:pos x="86" y="0"/>
                  </a:cxn>
                  <a:cxn ang="0">
                    <a:pos x="98" y="0"/>
                  </a:cxn>
                  <a:cxn ang="0">
                    <a:pos x="84" y="108"/>
                  </a:cxn>
                </a:cxnLst>
                <a:rect l="0" t="0" r="r" b="b"/>
                <a:pathLst>
                  <a:path w="98" h="108">
                    <a:moveTo>
                      <a:pt x="84" y="108"/>
                    </a:moveTo>
                    <a:lnTo>
                      <a:pt x="66" y="108"/>
                    </a:lnTo>
                    <a:lnTo>
                      <a:pt x="24" y="10"/>
                    </a:lnTo>
                    <a:lnTo>
                      <a:pt x="22" y="10"/>
                    </a:lnTo>
                    <a:lnTo>
                      <a:pt x="12" y="108"/>
                    </a:lnTo>
                    <a:lnTo>
                      <a:pt x="0" y="108"/>
                    </a:lnTo>
                    <a:lnTo>
                      <a:pt x="14" y="0"/>
                    </a:lnTo>
                    <a:lnTo>
                      <a:pt x="32" y="0"/>
                    </a:lnTo>
                    <a:lnTo>
                      <a:pt x="74" y="94"/>
                    </a:lnTo>
                    <a:lnTo>
                      <a:pt x="76" y="94"/>
                    </a:lnTo>
                    <a:lnTo>
                      <a:pt x="86" y="0"/>
                    </a:lnTo>
                    <a:lnTo>
                      <a:pt x="98" y="0"/>
                    </a:lnTo>
                    <a:lnTo>
                      <a:pt x="84" y="108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4" name="Freeform 74"/>
              <p:cNvSpPr>
                <a:spLocks noEditPoints="1"/>
              </p:cNvSpPr>
              <p:nvPr/>
            </p:nvSpPr>
            <p:spPr bwMode="auto">
              <a:xfrm>
                <a:off x="8338470" y="872638"/>
                <a:ext cx="49025" cy="55475"/>
              </a:xfrm>
              <a:custGeom>
                <a:avLst/>
                <a:gdLst/>
                <a:ahLst/>
                <a:cxnLst>
                  <a:cxn ang="0">
                    <a:pos x="14" y="46"/>
                  </a:cxn>
                  <a:cxn ang="0">
                    <a:pos x="16" y="64"/>
                  </a:cxn>
                  <a:cxn ang="0">
                    <a:pos x="20" y="70"/>
                  </a:cxn>
                  <a:cxn ang="0">
                    <a:pos x="24" y="72"/>
                  </a:cxn>
                  <a:cxn ang="0">
                    <a:pos x="34" y="76"/>
                  </a:cxn>
                  <a:cxn ang="0">
                    <a:pos x="44" y="78"/>
                  </a:cxn>
                  <a:cxn ang="0">
                    <a:pos x="56" y="76"/>
                  </a:cxn>
                  <a:cxn ang="0">
                    <a:pos x="66" y="74"/>
                  </a:cxn>
                  <a:cxn ang="0">
                    <a:pos x="64" y="82"/>
                  </a:cxn>
                  <a:cxn ang="0">
                    <a:pos x="52" y="86"/>
                  </a:cxn>
                  <a:cxn ang="0">
                    <a:pos x="38" y="86"/>
                  </a:cxn>
                  <a:cxn ang="0">
                    <a:pos x="20" y="82"/>
                  </a:cxn>
                  <a:cxn ang="0">
                    <a:pos x="8" y="74"/>
                  </a:cxn>
                  <a:cxn ang="0">
                    <a:pos x="4" y="68"/>
                  </a:cxn>
                  <a:cxn ang="0">
                    <a:pos x="0" y="52"/>
                  </a:cxn>
                  <a:cxn ang="0">
                    <a:pos x="2" y="42"/>
                  </a:cxn>
                  <a:cxn ang="0">
                    <a:pos x="6" y="22"/>
                  </a:cxn>
                  <a:cxn ang="0">
                    <a:pos x="10" y="16"/>
                  </a:cxn>
                  <a:cxn ang="0">
                    <a:pos x="16" y="10"/>
                  </a:cxn>
                  <a:cxn ang="0">
                    <a:pos x="28" y="2"/>
                  </a:cxn>
                  <a:cxn ang="0">
                    <a:pos x="44" y="0"/>
                  </a:cxn>
                  <a:cxn ang="0">
                    <a:pos x="52" y="2"/>
                  </a:cxn>
                  <a:cxn ang="0">
                    <a:pos x="60" y="4"/>
                  </a:cxn>
                  <a:cxn ang="0">
                    <a:pos x="70" y="12"/>
                  </a:cxn>
                  <a:cxn ang="0">
                    <a:pos x="74" y="18"/>
                  </a:cxn>
                  <a:cxn ang="0">
                    <a:pos x="76" y="26"/>
                  </a:cxn>
                  <a:cxn ang="0">
                    <a:pos x="76" y="44"/>
                  </a:cxn>
                  <a:cxn ang="0">
                    <a:pos x="14" y="46"/>
                  </a:cxn>
                  <a:cxn ang="0">
                    <a:pos x="62" y="26"/>
                  </a:cxn>
                  <a:cxn ang="0">
                    <a:pos x="60" y="18"/>
                  </a:cxn>
                  <a:cxn ang="0">
                    <a:pos x="54" y="10"/>
                  </a:cxn>
                  <a:cxn ang="0">
                    <a:pos x="48" y="10"/>
                  </a:cxn>
                  <a:cxn ang="0">
                    <a:pos x="42" y="8"/>
                  </a:cxn>
                  <a:cxn ang="0">
                    <a:pos x="24" y="16"/>
                  </a:cxn>
                  <a:cxn ang="0">
                    <a:pos x="18" y="26"/>
                  </a:cxn>
                  <a:cxn ang="0">
                    <a:pos x="62" y="38"/>
                  </a:cxn>
                  <a:cxn ang="0">
                    <a:pos x="62" y="26"/>
                  </a:cxn>
                </a:cxnLst>
                <a:rect l="0" t="0" r="r" b="b"/>
                <a:pathLst>
                  <a:path w="76" h="86">
                    <a:moveTo>
                      <a:pt x="14" y="46"/>
                    </a:moveTo>
                    <a:lnTo>
                      <a:pt x="14" y="46"/>
                    </a:lnTo>
                    <a:lnTo>
                      <a:pt x="14" y="56"/>
                    </a:lnTo>
                    <a:lnTo>
                      <a:pt x="16" y="64"/>
                    </a:lnTo>
                    <a:lnTo>
                      <a:pt x="16" y="64"/>
                    </a:lnTo>
                    <a:lnTo>
                      <a:pt x="20" y="70"/>
                    </a:lnTo>
                    <a:lnTo>
                      <a:pt x="24" y="72"/>
                    </a:lnTo>
                    <a:lnTo>
                      <a:pt x="24" y="72"/>
                    </a:lnTo>
                    <a:lnTo>
                      <a:pt x="30" y="76"/>
                    </a:lnTo>
                    <a:lnTo>
                      <a:pt x="34" y="76"/>
                    </a:lnTo>
                    <a:lnTo>
                      <a:pt x="34" y="76"/>
                    </a:lnTo>
                    <a:lnTo>
                      <a:pt x="44" y="78"/>
                    </a:lnTo>
                    <a:lnTo>
                      <a:pt x="44" y="78"/>
                    </a:lnTo>
                    <a:lnTo>
                      <a:pt x="56" y="76"/>
                    </a:lnTo>
                    <a:lnTo>
                      <a:pt x="56" y="76"/>
                    </a:lnTo>
                    <a:lnTo>
                      <a:pt x="66" y="74"/>
                    </a:lnTo>
                    <a:lnTo>
                      <a:pt x="64" y="82"/>
                    </a:lnTo>
                    <a:lnTo>
                      <a:pt x="64" y="82"/>
                    </a:lnTo>
                    <a:lnTo>
                      <a:pt x="52" y="86"/>
                    </a:lnTo>
                    <a:lnTo>
                      <a:pt x="52" y="86"/>
                    </a:lnTo>
                    <a:lnTo>
                      <a:pt x="38" y="86"/>
                    </a:lnTo>
                    <a:lnTo>
                      <a:pt x="38" y="86"/>
                    </a:lnTo>
                    <a:lnTo>
                      <a:pt x="30" y="84"/>
                    </a:lnTo>
                    <a:lnTo>
                      <a:pt x="20" y="82"/>
                    </a:lnTo>
                    <a:lnTo>
                      <a:pt x="14" y="80"/>
                    </a:lnTo>
                    <a:lnTo>
                      <a:pt x="8" y="74"/>
                    </a:lnTo>
                    <a:lnTo>
                      <a:pt x="8" y="74"/>
                    </a:lnTo>
                    <a:lnTo>
                      <a:pt x="4" y="68"/>
                    </a:lnTo>
                    <a:lnTo>
                      <a:pt x="2" y="60"/>
                    </a:lnTo>
                    <a:lnTo>
                      <a:pt x="0" y="52"/>
                    </a:lnTo>
                    <a:lnTo>
                      <a:pt x="2" y="42"/>
                    </a:lnTo>
                    <a:lnTo>
                      <a:pt x="2" y="42"/>
                    </a:lnTo>
                    <a:lnTo>
                      <a:pt x="4" y="32"/>
                    </a:lnTo>
                    <a:lnTo>
                      <a:pt x="6" y="22"/>
                    </a:lnTo>
                    <a:lnTo>
                      <a:pt x="6" y="22"/>
                    </a:lnTo>
                    <a:lnTo>
                      <a:pt x="10" y="16"/>
                    </a:lnTo>
                    <a:lnTo>
                      <a:pt x="16" y="10"/>
                    </a:lnTo>
                    <a:lnTo>
                      <a:pt x="16" y="10"/>
                    </a:lnTo>
                    <a:lnTo>
                      <a:pt x="22" y="6"/>
                    </a:lnTo>
                    <a:lnTo>
                      <a:pt x="28" y="2"/>
                    </a:lnTo>
                    <a:lnTo>
                      <a:pt x="28" y="2"/>
                    </a:lnTo>
                    <a:lnTo>
                      <a:pt x="44" y="0"/>
                    </a:lnTo>
                    <a:lnTo>
                      <a:pt x="44" y="0"/>
                    </a:lnTo>
                    <a:lnTo>
                      <a:pt x="52" y="2"/>
                    </a:lnTo>
                    <a:lnTo>
                      <a:pt x="60" y="4"/>
                    </a:lnTo>
                    <a:lnTo>
                      <a:pt x="60" y="4"/>
                    </a:lnTo>
                    <a:lnTo>
                      <a:pt x="66" y="8"/>
                    </a:lnTo>
                    <a:lnTo>
                      <a:pt x="70" y="12"/>
                    </a:lnTo>
                    <a:lnTo>
                      <a:pt x="70" y="12"/>
                    </a:lnTo>
                    <a:lnTo>
                      <a:pt x="74" y="18"/>
                    </a:lnTo>
                    <a:lnTo>
                      <a:pt x="76" y="26"/>
                    </a:lnTo>
                    <a:lnTo>
                      <a:pt x="76" y="26"/>
                    </a:lnTo>
                    <a:lnTo>
                      <a:pt x="76" y="34"/>
                    </a:lnTo>
                    <a:lnTo>
                      <a:pt x="76" y="44"/>
                    </a:lnTo>
                    <a:lnTo>
                      <a:pt x="76" y="46"/>
                    </a:lnTo>
                    <a:lnTo>
                      <a:pt x="14" y="46"/>
                    </a:lnTo>
                    <a:close/>
                    <a:moveTo>
                      <a:pt x="62" y="26"/>
                    </a:moveTo>
                    <a:lnTo>
                      <a:pt x="62" y="26"/>
                    </a:lnTo>
                    <a:lnTo>
                      <a:pt x="60" y="18"/>
                    </a:lnTo>
                    <a:lnTo>
                      <a:pt x="60" y="18"/>
                    </a:lnTo>
                    <a:lnTo>
                      <a:pt x="58" y="14"/>
                    </a:lnTo>
                    <a:lnTo>
                      <a:pt x="54" y="10"/>
                    </a:lnTo>
                    <a:lnTo>
                      <a:pt x="54" y="10"/>
                    </a:lnTo>
                    <a:lnTo>
                      <a:pt x="48" y="10"/>
                    </a:lnTo>
                    <a:lnTo>
                      <a:pt x="42" y="8"/>
                    </a:lnTo>
                    <a:lnTo>
                      <a:pt x="42" y="8"/>
                    </a:lnTo>
                    <a:lnTo>
                      <a:pt x="32" y="10"/>
                    </a:lnTo>
                    <a:lnTo>
                      <a:pt x="24" y="16"/>
                    </a:lnTo>
                    <a:lnTo>
                      <a:pt x="24" y="16"/>
                    </a:lnTo>
                    <a:lnTo>
                      <a:pt x="18" y="26"/>
                    </a:lnTo>
                    <a:lnTo>
                      <a:pt x="16" y="38"/>
                    </a:lnTo>
                    <a:lnTo>
                      <a:pt x="62" y="38"/>
                    </a:lnTo>
                    <a:lnTo>
                      <a:pt x="62" y="38"/>
                    </a:lnTo>
                    <a:lnTo>
                      <a:pt x="62" y="26"/>
                    </a:lnTo>
                    <a:lnTo>
                      <a:pt x="62" y="26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5" name="Freeform 75"/>
              <p:cNvSpPr>
                <a:spLocks/>
              </p:cNvSpPr>
              <p:nvPr/>
            </p:nvSpPr>
            <p:spPr bwMode="auto">
              <a:xfrm>
                <a:off x="8395235" y="855866"/>
                <a:ext cx="34833" cy="70957"/>
              </a:xfrm>
              <a:custGeom>
                <a:avLst/>
                <a:gdLst/>
                <a:ahLst/>
                <a:cxnLst>
                  <a:cxn ang="0">
                    <a:pos x="30" y="38"/>
                  </a:cxn>
                  <a:cxn ang="0">
                    <a:pos x="24" y="90"/>
                  </a:cxn>
                  <a:cxn ang="0">
                    <a:pos x="24" y="90"/>
                  </a:cxn>
                  <a:cxn ang="0">
                    <a:pos x="22" y="96"/>
                  </a:cxn>
                  <a:cxn ang="0">
                    <a:pos x="22" y="96"/>
                  </a:cxn>
                  <a:cxn ang="0">
                    <a:pos x="24" y="100"/>
                  </a:cxn>
                  <a:cxn ang="0">
                    <a:pos x="24" y="100"/>
                  </a:cxn>
                  <a:cxn ang="0">
                    <a:pos x="28" y="100"/>
                  </a:cxn>
                  <a:cxn ang="0">
                    <a:pos x="28" y="100"/>
                  </a:cxn>
                  <a:cxn ang="0">
                    <a:pos x="34" y="100"/>
                  </a:cxn>
                  <a:cxn ang="0">
                    <a:pos x="44" y="100"/>
                  </a:cxn>
                  <a:cxn ang="0">
                    <a:pos x="44" y="110"/>
                  </a:cxn>
                  <a:cxn ang="0">
                    <a:pos x="32" y="110"/>
                  </a:cxn>
                  <a:cxn ang="0">
                    <a:pos x="32" y="110"/>
                  </a:cxn>
                  <a:cxn ang="0">
                    <a:pos x="22" y="110"/>
                  </a:cxn>
                  <a:cxn ang="0">
                    <a:pos x="22" y="110"/>
                  </a:cxn>
                  <a:cxn ang="0">
                    <a:pos x="14" y="108"/>
                  </a:cxn>
                  <a:cxn ang="0">
                    <a:pos x="14" y="108"/>
                  </a:cxn>
                  <a:cxn ang="0">
                    <a:pos x="12" y="104"/>
                  </a:cxn>
                  <a:cxn ang="0">
                    <a:pos x="10" y="102"/>
                  </a:cxn>
                  <a:cxn ang="0">
                    <a:pos x="10" y="102"/>
                  </a:cxn>
                  <a:cxn ang="0">
                    <a:pos x="10" y="90"/>
                  </a:cxn>
                  <a:cxn ang="0">
                    <a:pos x="18" y="38"/>
                  </a:cxn>
                  <a:cxn ang="0">
                    <a:pos x="0" y="38"/>
                  </a:cxn>
                  <a:cxn ang="0">
                    <a:pos x="2" y="28"/>
                  </a:cxn>
                  <a:cxn ang="0">
                    <a:pos x="18" y="28"/>
                  </a:cxn>
                  <a:cxn ang="0">
                    <a:pos x="22" y="4"/>
                  </a:cxn>
                  <a:cxn ang="0">
                    <a:pos x="22" y="4"/>
                  </a:cxn>
                  <a:cxn ang="0">
                    <a:pos x="24" y="4"/>
                  </a:cxn>
                  <a:cxn ang="0">
                    <a:pos x="24" y="4"/>
                  </a:cxn>
                  <a:cxn ang="0">
                    <a:pos x="26" y="2"/>
                  </a:cxn>
                  <a:cxn ang="0">
                    <a:pos x="26" y="2"/>
                  </a:cxn>
                  <a:cxn ang="0">
                    <a:pos x="30" y="0"/>
                  </a:cxn>
                  <a:cxn ang="0">
                    <a:pos x="30" y="0"/>
                  </a:cxn>
                  <a:cxn ang="0">
                    <a:pos x="34" y="0"/>
                  </a:cxn>
                  <a:cxn ang="0">
                    <a:pos x="30" y="28"/>
                  </a:cxn>
                  <a:cxn ang="0">
                    <a:pos x="54" y="28"/>
                  </a:cxn>
                  <a:cxn ang="0">
                    <a:pos x="52" y="38"/>
                  </a:cxn>
                  <a:cxn ang="0">
                    <a:pos x="30" y="38"/>
                  </a:cxn>
                </a:cxnLst>
                <a:rect l="0" t="0" r="r" b="b"/>
                <a:pathLst>
                  <a:path w="54" h="110">
                    <a:moveTo>
                      <a:pt x="30" y="38"/>
                    </a:moveTo>
                    <a:lnTo>
                      <a:pt x="24" y="90"/>
                    </a:lnTo>
                    <a:lnTo>
                      <a:pt x="24" y="90"/>
                    </a:lnTo>
                    <a:lnTo>
                      <a:pt x="22" y="96"/>
                    </a:lnTo>
                    <a:lnTo>
                      <a:pt x="22" y="96"/>
                    </a:lnTo>
                    <a:lnTo>
                      <a:pt x="24" y="100"/>
                    </a:lnTo>
                    <a:lnTo>
                      <a:pt x="24" y="100"/>
                    </a:lnTo>
                    <a:lnTo>
                      <a:pt x="28" y="100"/>
                    </a:lnTo>
                    <a:lnTo>
                      <a:pt x="28" y="100"/>
                    </a:lnTo>
                    <a:lnTo>
                      <a:pt x="34" y="100"/>
                    </a:lnTo>
                    <a:lnTo>
                      <a:pt x="44" y="100"/>
                    </a:lnTo>
                    <a:lnTo>
                      <a:pt x="44" y="110"/>
                    </a:lnTo>
                    <a:lnTo>
                      <a:pt x="32" y="110"/>
                    </a:lnTo>
                    <a:lnTo>
                      <a:pt x="32" y="110"/>
                    </a:lnTo>
                    <a:lnTo>
                      <a:pt x="22" y="110"/>
                    </a:lnTo>
                    <a:lnTo>
                      <a:pt x="22" y="110"/>
                    </a:lnTo>
                    <a:lnTo>
                      <a:pt x="14" y="108"/>
                    </a:lnTo>
                    <a:lnTo>
                      <a:pt x="14" y="108"/>
                    </a:lnTo>
                    <a:lnTo>
                      <a:pt x="12" y="104"/>
                    </a:lnTo>
                    <a:lnTo>
                      <a:pt x="10" y="102"/>
                    </a:lnTo>
                    <a:lnTo>
                      <a:pt x="10" y="102"/>
                    </a:lnTo>
                    <a:lnTo>
                      <a:pt x="10" y="90"/>
                    </a:lnTo>
                    <a:lnTo>
                      <a:pt x="18" y="38"/>
                    </a:lnTo>
                    <a:lnTo>
                      <a:pt x="0" y="38"/>
                    </a:lnTo>
                    <a:lnTo>
                      <a:pt x="2" y="28"/>
                    </a:lnTo>
                    <a:lnTo>
                      <a:pt x="18" y="28"/>
                    </a:lnTo>
                    <a:lnTo>
                      <a:pt x="22" y="4"/>
                    </a:lnTo>
                    <a:lnTo>
                      <a:pt x="22" y="4"/>
                    </a:lnTo>
                    <a:lnTo>
                      <a:pt x="24" y="4"/>
                    </a:lnTo>
                    <a:lnTo>
                      <a:pt x="24" y="4"/>
                    </a:lnTo>
                    <a:lnTo>
                      <a:pt x="26" y="2"/>
                    </a:lnTo>
                    <a:lnTo>
                      <a:pt x="26" y="2"/>
                    </a:lnTo>
                    <a:lnTo>
                      <a:pt x="30" y="0"/>
                    </a:lnTo>
                    <a:lnTo>
                      <a:pt x="30" y="0"/>
                    </a:lnTo>
                    <a:lnTo>
                      <a:pt x="34" y="0"/>
                    </a:lnTo>
                    <a:lnTo>
                      <a:pt x="30" y="28"/>
                    </a:lnTo>
                    <a:lnTo>
                      <a:pt x="54" y="28"/>
                    </a:lnTo>
                    <a:lnTo>
                      <a:pt x="52" y="38"/>
                    </a:lnTo>
                    <a:lnTo>
                      <a:pt x="30" y="38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6" name="Freeform 76"/>
              <p:cNvSpPr>
                <a:spLocks/>
              </p:cNvSpPr>
              <p:nvPr/>
            </p:nvSpPr>
            <p:spPr bwMode="auto">
              <a:xfrm>
                <a:off x="8436519" y="873928"/>
                <a:ext cx="74827" cy="52895"/>
              </a:xfrm>
              <a:custGeom>
                <a:avLst/>
                <a:gdLst/>
                <a:ahLst/>
                <a:cxnLst>
                  <a:cxn ang="0">
                    <a:pos x="86" y="82"/>
                  </a:cxn>
                  <a:cxn ang="0">
                    <a:pos x="68" y="82"/>
                  </a:cxn>
                  <a:cxn ang="0">
                    <a:pos x="56" y="12"/>
                  </a:cxn>
                  <a:cxn ang="0">
                    <a:pos x="56" y="12"/>
                  </a:cxn>
                  <a:cxn ang="0">
                    <a:pos x="28" y="82"/>
                  </a:cxn>
                  <a:cxn ang="0">
                    <a:pos x="8" y="82"/>
                  </a:cxn>
                  <a:cxn ang="0">
                    <a:pos x="0" y="0"/>
                  </a:cxn>
                  <a:cxn ang="0">
                    <a:pos x="12" y="0"/>
                  </a:cxn>
                  <a:cxn ang="0">
                    <a:pos x="12" y="0"/>
                  </a:cxn>
                  <a:cxn ang="0">
                    <a:pos x="12" y="10"/>
                  </a:cxn>
                  <a:cxn ang="0">
                    <a:pos x="12" y="10"/>
                  </a:cxn>
                  <a:cxn ang="0">
                    <a:pos x="14" y="26"/>
                  </a:cxn>
                  <a:cxn ang="0">
                    <a:pos x="14" y="26"/>
                  </a:cxn>
                  <a:cxn ang="0">
                    <a:pos x="16" y="42"/>
                  </a:cxn>
                  <a:cxn ang="0">
                    <a:pos x="16" y="42"/>
                  </a:cxn>
                  <a:cxn ang="0">
                    <a:pos x="18" y="56"/>
                  </a:cxn>
                  <a:cxn ang="0">
                    <a:pos x="18" y="56"/>
                  </a:cxn>
                  <a:cxn ang="0">
                    <a:pos x="18" y="72"/>
                  </a:cxn>
                  <a:cxn ang="0">
                    <a:pos x="22" y="72"/>
                  </a:cxn>
                  <a:cxn ang="0">
                    <a:pos x="22" y="72"/>
                  </a:cxn>
                  <a:cxn ang="0">
                    <a:pos x="28" y="56"/>
                  </a:cxn>
                  <a:cxn ang="0">
                    <a:pos x="28" y="56"/>
                  </a:cxn>
                  <a:cxn ang="0">
                    <a:pos x="34" y="42"/>
                  </a:cxn>
                  <a:cxn ang="0">
                    <a:pos x="34" y="42"/>
                  </a:cxn>
                  <a:cxn ang="0">
                    <a:pos x="40" y="26"/>
                  </a:cxn>
                  <a:cxn ang="0">
                    <a:pos x="40" y="26"/>
                  </a:cxn>
                  <a:cxn ang="0">
                    <a:pos x="46" y="10"/>
                  </a:cxn>
                  <a:cxn ang="0">
                    <a:pos x="46" y="10"/>
                  </a:cxn>
                  <a:cxn ang="0">
                    <a:pos x="48" y="0"/>
                  </a:cxn>
                  <a:cxn ang="0">
                    <a:pos x="68" y="0"/>
                  </a:cxn>
                  <a:cxn ang="0">
                    <a:pos x="68" y="0"/>
                  </a:cxn>
                  <a:cxn ang="0">
                    <a:pos x="68" y="10"/>
                  </a:cxn>
                  <a:cxn ang="0">
                    <a:pos x="68" y="10"/>
                  </a:cxn>
                  <a:cxn ang="0">
                    <a:pos x="70" y="26"/>
                  </a:cxn>
                  <a:cxn ang="0">
                    <a:pos x="70" y="26"/>
                  </a:cxn>
                  <a:cxn ang="0">
                    <a:pos x="72" y="42"/>
                  </a:cxn>
                  <a:cxn ang="0">
                    <a:pos x="72" y="42"/>
                  </a:cxn>
                  <a:cxn ang="0">
                    <a:pos x="76" y="56"/>
                  </a:cxn>
                  <a:cxn ang="0">
                    <a:pos x="76" y="56"/>
                  </a:cxn>
                  <a:cxn ang="0">
                    <a:pos x="78" y="72"/>
                  </a:cxn>
                  <a:cxn ang="0">
                    <a:pos x="80" y="72"/>
                  </a:cxn>
                  <a:cxn ang="0">
                    <a:pos x="80" y="72"/>
                  </a:cxn>
                  <a:cxn ang="0">
                    <a:pos x="86" y="58"/>
                  </a:cxn>
                  <a:cxn ang="0">
                    <a:pos x="86" y="58"/>
                  </a:cxn>
                  <a:cxn ang="0">
                    <a:pos x="90" y="42"/>
                  </a:cxn>
                  <a:cxn ang="0">
                    <a:pos x="90" y="42"/>
                  </a:cxn>
                  <a:cxn ang="0">
                    <a:pos x="96" y="26"/>
                  </a:cxn>
                  <a:cxn ang="0">
                    <a:pos x="96" y="26"/>
                  </a:cxn>
                  <a:cxn ang="0">
                    <a:pos x="102" y="10"/>
                  </a:cxn>
                  <a:cxn ang="0">
                    <a:pos x="102" y="10"/>
                  </a:cxn>
                  <a:cxn ang="0">
                    <a:pos x="106" y="0"/>
                  </a:cxn>
                  <a:cxn ang="0">
                    <a:pos x="116" y="0"/>
                  </a:cxn>
                  <a:cxn ang="0">
                    <a:pos x="86" y="82"/>
                  </a:cxn>
                </a:cxnLst>
                <a:rect l="0" t="0" r="r" b="b"/>
                <a:pathLst>
                  <a:path w="116" h="82">
                    <a:moveTo>
                      <a:pt x="86" y="82"/>
                    </a:moveTo>
                    <a:lnTo>
                      <a:pt x="68" y="82"/>
                    </a:lnTo>
                    <a:lnTo>
                      <a:pt x="56" y="12"/>
                    </a:lnTo>
                    <a:lnTo>
                      <a:pt x="56" y="12"/>
                    </a:lnTo>
                    <a:lnTo>
                      <a:pt x="28" y="82"/>
                    </a:lnTo>
                    <a:lnTo>
                      <a:pt x="8" y="82"/>
                    </a:lnTo>
                    <a:lnTo>
                      <a:pt x="0" y="0"/>
                    </a:lnTo>
                    <a:lnTo>
                      <a:pt x="12" y="0"/>
                    </a:lnTo>
                    <a:lnTo>
                      <a:pt x="12" y="0"/>
                    </a:lnTo>
                    <a:lnTo>
                      <a:pt x="12" y="10"/>
                    </a:lnTo>
                    <a:lnTo>
                      <a:pt x="12" y="10"/>
                    </a:lnTo>
                    <a:lnTo>
                      <a:pt x="14" y="26"/>
                    </a:lnTo>
                    <a:lnTo>
                      <a:pt x="14" y="26"/>
                    </a:lnTo>
                    <a:lnTo>
                      <a:pt x="16" y="42"/>
                    </a:lnTo>
                    <a:lnTo>
                      <a:pt x="16" y="42"/>
                    </a:lnTo>
                    <a:lnTo>
                      <a:pt x="18" y="56"/>
                    </a:lnTo>
                    <a:lnTo>
                      <a:pt x="18" y="56"/>
                    </a:lnTo>
                    <a:lnTo>
                      <a:pt x="18" y="72"/>
                    </a:lnTo>
                    <a:lnTo>
                      <a:pt x="22" y="72"/>
                    </a:lnTo>
                    <a:lnTo>
                      <a:pt x="22" y="72"/>
                    </a:lnTo>
                    <a:lnTo>
                      <a:pt x="28" y="56"/>
                    </a:lnTo>
                    <a:lnTo>
                      <a:pt x="28" y="56"/>
                    </a:lnTo>
                    <a:lnTo>
                      <a:pt x="34" y="42"/>
                    </a:lnTo>
                    <a:lnTo>
                      <a:pt x="34" y="42"/>
                    </a:lnTo>
                    <a:lnTo>
                      <a:pt x="40" y="26"/>
                    </a:lnTo>
                    <a:lnTo>
                      <a:pt x="40" y="26"/>
                    </a:lnTo>
                    <a:lnTo>
                      <a:pt x="46" y="10"/>
                    </a:lnTo>
                    <a:lnTo>
                      <a:pt x="46" y="10"/>
                    </a:lnTo>
                    <a:lnTo>
                      <a:pt x="48" y="0"/>
                    </a:lnTo>
                    <a:lnTo>
                      <a:pt x="68" y="0"/>
                    </a:lnTo>
                    <a:lnTo>
                      <a:pt x="68" y="0"/>
                    </a:lnTo>
                    <a:lnTo>
                      <a:pt x="68" y="10"/>
                    </a:lnTo>
                    <a:lnTo>
                      <a:pt x="68" y="10"/>
                    </a:lnTo>
                    <a:lnTo>
                      <a:pt x="70" y="26"/>
                    </a:lnTo>
                    <a:lnTo>
                      <a:pt x="70" y="26"/>
                    </a:lnTo>
                    <a:lnTo>
                      <a:pt x="72" y="42"/>
                    </a:lnTo>
                    <a:lnTo>
                      <a:pt x="72" y="42"/>
                    </a:lnTo>
                    <a:lnTo>
                      <a:pt x="76" y="56"/>
                    </a:lnTo>
                    <a:lnTo>
                      <a:pt x="76" y="56"/>
                    </a:lnTo>
                    <a:lnTo>
                      <a:pt x="78" y="72"/>
                    </a:lnTo>
                    <a:lnTo>
                      <a:pt x="80" y="72"/>
                    </a:lnTo>
                    <a:lnTo>
                      <a:pt x="80" y="72"/>
                    </a:lnTo>
                    <a:lnTo>
                      <a:pt x="86" y="58"/>
                    </a:lnTo>
                    <a:lnTo>
                      <a:pt x="86" y="58"/>
                    </a:lnTo>
                    <a:lnTo>
                      <a:pt x="90" y="42"/>
                    </a:lnTo>
                    <a:lnTo>
                      <a:pt x="90" y="42"/>
                    </a:lnTo>
                    <a:lnTo>
                      <a:pt x="96" y="26"/>
                    </a:lnTo>
                    <a:lnTo>
                      <a:pt x="96" y="26"/>
                    </a:lnTo>
                    <a:lnTo>
                      <a:pt x="102" y="10"/>
                    </a:lnTo>
                    <a:lnTo>
                      <a:pt x="102" y="10"/>
                    </a:lnTo>
                    <a:lnTo>
                      <a:pt x="106" y="0"/>
                    </a:lnTo>
                    <a:lnTo>
                      <a:pt x="116" y="0"/>
                    </a:lnTo>
                    <a:lnTo>
                      <a:pt x="86" y="82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7" name="Freeform 77"/>
              <p:cNvSpPr>
                <a:spLocks noEditPoints="1"/>
              </p:cNvSpPr>
              <p:nvPr/>
            </p:nvSpPr>
            <p:spPr bwMode="auto">
              <a:xfrm>
                <a:off x="8516506" y="872638"/>
                <a:ext cx="51605" cy="55475"/>
              </a:xfrm>
              <a:custGeom>
                <a:avLst/>
                <a:gdLst/>
                <a:ahLst/>
                <a:cxnLst>
                  <a:cxn ang="0">
                    <a:pos x="80" y="42"/>
                  </a:cxn>
                  <a:cxn ang="0">
                    <a:pos x="74" y="60"/>
                  </a:cxn>
                  <a:cxn ang="0">
                    <a:pos x="70" y="68"/>
                  </a:cxn>
                  <a:cxn ang="0">
                    <a:pos x="64" y="74"/>
                  </a:cxn>
                  <a:cxn ang="0">
                    <a:pos x="50" y="82"/>
                  </a:cxn>
                  <a:cxn ang="0">
                    <a:pos x="42" y="84"/>
                  </a:cxn>
                  <a:cxn ang="0">
                    <a:pos x="34" y="86"/>
                  </a:cxn>
                  <a:cxn ang="0">
                    <a:pos x="18" y="82"/>
                  </a:cxn>
                  <a:cxn ang="0">
                    <a:pos x="12" y="78"/>
                  </a:cxn>
                  <a:cxn ang="0">
                    <a:pos x="6" y="74"/>
                  </a:cxn>
                  <a:cxn ang="0">
                    <a:pos x="0" y="60"/>
                  </a:cxn>
                  <a:cxn ang="0">
                    <a:pos x="0" y="52"/>
                  </a:cxn>
                  <a:cxn ang="0">
                    <a:pos x="0" y="42"/>
                  </a:cxn>
                  <a:cxn ang="0">
                    <a:pos x="6" y="24"/>
                  </a:cxn>
                  <a:cxn ang="0">
                    <a:pos x="14" y="12"/>
                  </a:cxn>
                  <a:cxn ang="0">
                    <a:pos x="20" y="6"/>
                  </a:cxn>
                  <a:cxn ang="0">
                    <a:pos x="36" y="0"/>
                  </a:cxn>
                  <a:cxn ang="0">
                    <a:pos x="44" y="0"/>
                  </a:cxn>
                  <a:cxn ang="0">
                    <a:pos x="62" y="4"/>
                  </a:cxn>
                  <a:cxn ang="0">
                    <a:pos x="68" y="6"/>
                  </a:cxn>
                  <a:cxn ang="0">
                    <a:pos x="72" y="12"/>
                  </a:cxn>
                  <a:cxn ang="0">
                    <a:pos x="78" y="24"/>
                  </a:cxn>
                  <a:cxn ang="0">
                    <a:pos x="80" y="34"/>
                  </a:cxn>
                  <a:cxn ang="0">
                    <a:pos x="80" y="42"/>
                  </a:cxn>
                  <a:cxn ang="0">
                    <a:pos x="66" y="42"/>
                  </a:cxn>
                  <a:cxn ang="0">
                    <a:pos x="66" y="28"/>
                  </a:cxn>
                  <a:cxn ang="0">
                    <a:pos x="62" y="18"/>
                  </a:cxn>
                  <a:cxn ang="0">
                    <a:pos x="56" y="12"/>
                  </a:cxn>
                  <a:cxn ang="0">
                    <a:pos x="50" y="10"/>
                  </a:cxn>
                  <a:cxn ang="0">
                    <a:pos x="44" y="8"/>
                  </a:cxn>
                  <a:cxn ang="0">
                    <a:pos x="32" y="12"/>
                  </a:cxn>
                  <a:cxn ang="0">
                    <a:pos x="24" y="18"/>
                  </a:cxn>
                  <a:cxn ang="0">
                    <a:pos x="16" y="28"/>
                  </a:cxn>
                  <a:cxn ang="0">
                    <a:pos x="14" y="42"/>
                  </a:cxn>
                  <a:cxn ang="0">
                    <a:pos x="14" y="56"/>
                  </a:cxn>
                  <a:cxn ang="0">
                    <a:pos x="16" y="68"/>
                  </a:cxn>
                  <a:cxn ang="0">
                    <a:pos x="24" y="74"/>
                  </a:cxn>
                  <a:cxn ang="0">
                    <a:pos x="30" y="76"/>
                  </a:cxn>
                  <a:cxn ang="0">
                    <a:pos x="36" y="78"/>
                  </a:cxn>
                  <a:cxn ang="0">
                    <a:pos x="48" y="74"/>
                  </a:cxn>
                  <a:cxn ang="0">
                    <a:pos x="52" y="72"/>
                  </a:cxn>
                  <a:cxn ang="0">
                    <a:pos x="56" y="68"/>
                  </a:cxn>
                  <a:cxn ang="0">
                    <a:pos x="62" y="56"/>
                  </a:cxn>
                  <a:cxn ang="0">
                    <a:pos x="66" y="42"/>
                  </a:cxn>
                </a:cxnLst>
                <a:rect l="0" t="0" r="r" b="b"/>
                <a:pathLst>
                  <a:path w="80" h="86">
                    <a:moveTo>
                      <a:pt x="80" y="42"/>
                    </a:moveTo>
                    <a:lnTo>
                      <a:pt x="80" y="42"/>
                    </a:lnTo>
                    <a:lnTo>
                      <a:pt x="78" y="52"/>
                    </a:lnTo>
                    <a:lnTo>
                      <a:pt x="74" y="60"/>
                    </a:lnTo>
                    <a:lnTo>
                      <a:pt x="74" y="60"/>
                    </a:lnTo>
                    <a:lnTo>
                      <a:pt x="70" y="68"/>
                    </a:lnTo>
                    <a:lnTo>
                      <a:pt x="64" y="74"/>
                    </a:lnTo>
                    <a:lnTo>
                      <a:pt x="64" y="74"/>
                    </a:lnTo>
                    <a:lnTo>
                      <a:pt x="58" y="78"/>
                    </a:lnTo>
                    <a:lnTo>
                      <a:pt x="50" y="82"/>
                    </a:lnTo>
                    <a:lnTo>
                      <a:pt x="50" y="82"/>
                    </a:lnTo>
                    <a:lnTo>
                      <a:pt x="42" y="84"/>
                    </a:lnTo>
                    <a:lnTo>
                      <a:pt x="34" y="86"/>
                    </a:lnTo>
                    <a:lnTo>
                      <a:pt x="34" y="86"/>
                    </a:lnTo>
                    <a:lnTo>
                      <a:pt x="26" y="84"/>
                    </a:lnTo>
                    <a:lnTo>
                      <a:pt x="18" y="82"/>
                    </a:lnTo>
                    <a:lnTo>
                      <a:pt x="18" y="82"/>
                    </a:lnTo>
                    <a:lnTo>
                      <a:pt x="12" y="78"/>
                    </a:lnTo>
                    <a:lnTo>
                      <a:pt x="6" y="74"/>
                    </a:lnTo>
                    <a:lnTo>
                      <a:pt x="6" y="74"/>
                    </a:lnTo>
                    <a:lnTo>
                      <a:pt x="4" y="68"/>
                    </a:lnTo>
                    <a:lnTo>
                      <a:pt x="0" y="60"/>
                    </a:lnTo>
                    <a:lnTo>
                      <a:pt x="0" y="60"/>
                    </a:lnTo>
                    <a:lnTo>
                      <a:pt x="0" y="52"/>
                    </a:lnTo>
                    <a:lnTo>
                      <a:pt x="0" y="42"/>
                    </a:lnTo>
                    <a:lnTo>
                      <a:pt x="0" y="42"/>
                    </a:lnTo>
                    <a:lnTo>
                      <a:pt x="2" y="34"/>
                    </a:lnTo>
                    <a:lnTo>
                      <a:pt x="6" y="24"/>
                    </a:lnTo>
                    <a:lnTo>
                      <a:pt x="10" y="18"/>
                    </a:lnTo>
                    <a:lnTo>
                      <a:pt x="14" y="12"/>
                    </a:lnTo>
                    <a:lnTo>
                      <a:pt x="14" y="12"/>
                    </a:lnTo>
                    <a:lnTo>
                      <a:pt x="20" y="6"/>
                    </a:lnTo>
                    <a:lnTo>
                      <a:pt x="28" y="4"/>
                    </a:lnTo>
                    <a:lnTo>
                      <a:pt x="36" y="0"/>
                    </a:lnTo>
                    <a:lnTo>
                      <a:pt x="44" y="0"/>
                    </a:lnTo>
                    <a:lnTo>
                      <a:pt x="44" y="0"/>
                    </a:lnTo>
                    <a:lnTo>
                      <a:pt x="54" y="0"/>
                    </a:lnTo>
                    <a:lnTo>
                      <a:pt x="62" y="4"/>
                    </a:lnTo>
                    <a:lnTo>
                      <a:pt x="62" y="4"/>
                    </a:lnTo>
                    <a:lnTo>
                      <a:pt x="68" y="6"/>
                    </a:lnTo>
                    <a:lnTo>
                      <a:pt x="72" y="12"/>
                    </a:lnTo>
                    <a:lnTo>
                      <a:pt x="72" y="12"/>
                    </a:lnTo>
                    <a:lnTo>
                      <a:pt x="76" y="18"/>
                    </a:lnTo>
                    <a:lnTo>
                      <a:pt x="78" y="24"/>
                    </a:lnTo>
                    <a:lnTo>
                      <a:pt x="78" y="24"/>
                    </a:lnTo>
                    <a:lnTo>
                      <a:pt x="80" y="34"/>
                    </a:lnTo>
                    <a:lnTo>
                      <a:pt x="80" y="42"/>
                    </a:lnTo>
                    <a:lnTo>
                      <a:pt x="80" y="42"/>
                    </a:lnTo>
                    <a:close/>
                    <a:moveTo>
                      <a:pt x="66" y="42"/>
                    </a:moveTo>
                    <a:lnTo>
                      <a:pt x="66" y="42"/>
                    </a:lnTo>
                    <a:lnTo>
                      <a:pt x="66" y="28"/>
                    </a:lnTo>
                    <a:lnTo>
                      <a:pt x="66" y="28"/>
                    </a:lnTo>
                    <a:lnTo>
                      <a:pt x="62" y="18"/>
                    </a:lnTo>
                    <a:lnTo>
                      <a:pt x="62" y="18"/>
                    </a:lnTo>
                    <a:lnTo>
                      <a:pt x="60" y="14"/>
                    </a:lnTo>
                    <a:lnTo>
                      <a:pt x="56" y="12"/>
                    </a:lnTo>
                    <a:lnTo>
                      <a:pt x="56" y="12"/>
                    </a:lnTo>
                    <a:lnTo>
                      <a:pt x="50" y="10"/>
                    </a:lnTo>
                    <a:lnTo>
                      <a:pt x="44" y="8"/>
                    </a:lnTo>
                    <a:lnTo>
                      <a:pt x="44" y="8"/>
                    </a:lnTo>
                    <a:lnTo>
                      <a:pt x="38" y="10"/>
                    </a:lnTo>
                    <a:lnTo>
                      <a:pt x="32" y="12"/>
                    </a:lnTo>
                    <a:lnTo>
                      <a:pt x="28" y="14"/>
                    </a:lnTo>
                    <a:lnTo>
                      <a:pt x="24" y="18"/>
                    </a:lnTo>
                    <a:lnTo>
                      <a:pt x="24" y="18"/>
                    </a:lnTo>
                    <a:lnTo>
                      <a:pt x="16" y="28"/>
                    </a:lnTo>
                    <a:lnTo>
                      <a:pt x="14" y="42"/>
                    </a:lnTo>
                    <a:lnTo>
                      <a:pt x="14" y="42"/>
                    </a:lnTo>
                    <a:lnTo>
                      <a:pt x="14" y="56"/>
                    </a:lnTo>
                    <a:lnTo>
                      <a:pt x="14" y="56"/>
                    </a:lnTo>
                    <a:lnTo>
                      <a:pt x="16" y="68"/>
                    </a:lnTo>
                    <a:lnTo>
                      <a:pt x="16" y="68"/>
                    </a:lnTo>
                    <a:lnTo>
                      <a:pt x="20" y="72"/>
                    </a:lnTo>
                    <a:lnTo>
                      <a:pt x="24" y="74"/>
                    </a:lnTo>
                    <a:lnTo>
                      <a:pt x="24" y="74"/>
                    </a:lnTo>
                    <a:lnTo>
                      <a:pt x="30" y="76"/>
                    </a:lnTo>
                    <a:lnTo>
                      <a:pt x="36" y="78"/>
                    </a:lnTo>
                    <a:lnTo>
                      <a:pt x="36" y="78"/>
                    </a:lnTo>
                    <a:lnTo>
                      <a:pt x="42" y="76"/>
                    </a:lnTo>
                    <a:lnTo>
                      <a:pt x="48" y="74"/>
                    </a:lnTo>
                    <a:lnTo>
                      <a:pt x="48" y="74"/>
                    </a:lnTo>
                    <a:lnTo>
                      <a:pt x="52" y="72"/>
                    </a:lnTo>
                    <a:lnTo>
                      <a:pt x="56" y="68"/>
                    </a:lnTo>
                    <a:lnTo>
                      <a:pt x="56" y="68"/>
                    </a:lnTo>
                    <a:lnTo>
                      <a:pt x="62" y="56"/>
                    </a:lnTo>
                    <a:lnTo>
                      <a:pt x="62" y="56"/>
                    </a:lnTo>
                    <a:lnTo>
                      <a:pt x="66" y="42"/>
                    </a:lnTo>
                    <a:lnTo>
                      <a:pt x="66" y="42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8" name="Freeform 78"/>
              <p:cNvSpPr>
                <a:spLocks/>
              </p:cNvSpPr>
              <p:nvPr/>
            </p:nvSpPr>
            <p:spPr bwMode="auto">
              <a:xfrm>
                <a:off x="8577142" y="873928"/>
                <a:ext cx="34833" cy="52895"/>
              </a:xfrm>
              <a:custGeom>
                <a:avLst/>
                <a:gdLst/>
                <a:ahLst/>
                <a:cxnLst>
                  <a:cxn ang="0">
                    <a:pos x="36" y="12"/>
                  </a:cxn>
                  <a:cxn ang="0">
                    <a:pos x="36" y="12"/>
                  </a:cxn>
                  <a:cxn ang="0">
                    <a:pos x="28" y="14"/>
                  </a:cxn>
                  <a:cxn ang="0">
                    <a:pos x="20" y="18"/>
                  </a:cxn>
                  <a:cxn ang="0">
                    <a:pos x="12" y="82"/>
                  </a:cxn>
                  <a:cxn ang="0">
                    <a:pos x="0" y="82"/>
                  </a:cxn>
                  <a:cxn ang="0">
                    <a:pos x="10" y="0"/>
                  </a:cxn>
                  <a:cxn ang="0">
                    <a:pos x="22" y="0"/>
                  </a:cxn>
                  <a:cxn ang="0">
                    <a:pos x="20" y="10"/>
                  </a:cxn>
                  <a:cxn ang="0">
                    <a:pos x="20" y="10"/>
                  </a:cxn>
                  <a:cxn ang="0">
                    <a:pos x="30" y="4"/>
                  </a:cxn>
                  <a:cxn ang="0">
                    <a:pos x="30" y="4"/>
                  </a:cxn>
                  <a:cxn ang="0">
                    <a:pos x="38" y="2"/>
                  </a:cxn>
                  <a:cxn ang="0">
                    <a:pos x="38" y="2"/>
                  </a:cxn>
                  <a:cxn ang="0">
                    <a:pos x="46" y="0"/>
                  </a:cxn>
                  <a:cxn ang="0">
                    <a:pos x="46" y="0"/>
                  </a:cxn>
                  <a:cxn ang="0">
                    <a:pos x="54" y="0"/>
                  </a:cxn>
                  <a:cxn ang="0">
                    <a:pos x="52" y="10"/>
                  </a:cxn>
                  <a:cxn ang="0">
                    <a:pos x="52" y="10"/>
                  </a:cxn>
                  <a:cxn ang="0">
                    <a:pos x="36" y="12"/>
                  </a:cxn>
                  <a:cxn ang="0">
                    <a:pos x="36" y="12"/>
                  </a:cxn>
                </a:cxnLst>
                <a:rect l="0" t="0" r="r" b="b"/>
                <a:pathLst>
                  <a:path w="54" h="82">
                    <a:moveTo>
                      <a:pt x="36" y="12"/>
                    </a:moveTo>
                    <a:lnTo>
                      <a:pt x="36" y="12"/>
                    </a:lnTo>
                    <a:lnTo>
                      <a:pt x="28" y="14"/>
                    </a:lnTo>
                    <a:lnTo>
                      <a:pt x="20" y="18"/>
                    </a:lnTo>
                    <a:lnTo>
                      <a:pt x="12" y="82"/>
                    </a:lnTo>
                    <a:lnTo>
                      <a:pt x="0" y="82"/>
                    </a:lnTo>
                    <a:lnTo>
                      <a:pt x="10" y="0"/>
                    </a:lnTo>
                    <a:lnTo>
                      <a:pt x="22" y="0"/>
                    </a:lnTo>
                    <a:lnTo>
                      <a:pt x="20" y="10"/>
                    </a:lnTo>
                    <a:lnTo>
                      <a:pt x="20" y="10"/>
                    </a:lnTo>
                    <a:lnTo>
                      <a:pt x="30" y="4"/>
                    </a:lnTo>
                    <a:lnTo>
                      <a:pt x="30" y="4"/>
                    </a:lnTo>
                    <a:lnTo>
                      <a:pt x="38" y="2"/>
                    </a:lnTo>
                    <a:lnTo>
                      <a:pt x="38" y="2"/>
                    </a:lnTo>
                    <a:lnTo>
                      <a:pt x="46" y="0"/>
                    </a:lnTo>
                    <a:lnTo>
                      <a:pt x="46" y="0"/>
                    </a:lnTo>
                    <a:lnTo>
                      <a:pt x="54" y="0"/>
                    </a:lnTo>
                    <a:lnTo>
                      <a:pt x="52" y="10"/>
                    </a:lnTo>
                    <a:lnTo>
                      <a:pt x="52" y="10"/>
                    </a:lnTo>
                    <a:lnTo>
                      <a:pt x="36" y="12"/>
                    </a:lnTo>
                    <a:lnTo>
                      <a:pt x="36" y="12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9" name="Freeform 79"/>
              <p:cNvSpPr>
                <a:spLocks/>
              </p:cNvSpPr>
              <p:nvPr/>
            </p:nvSpPr>
            <p:spPr bwMode="auto">
              <a:xfrm>
                <a:off x="8614556" y="851996"/>
                <a:ext cx="49025" cy="74827"/>
              </a:xfrm>
              <a:custGeom>
                <a:avLst/>
                <a:gdLst/>
                <a:ahLst/>
                <a:cxnLst>
                  <a:cxn ang="0">
                    <a:pos x="54" y="116"/>
                  </a:cxn>
                  <a:cxn ang="0">
                    <a:pos x="18" y="72"/>
                  </a:cxn>
                  <a:cxn ang="0">
                    <a:pos x="12" y="116"/>
                  </a:cxn>
                  <a:cxn ang="0">
                    <a:pos x="0" y="116"/>
                  </a:cxn>
                  <a:cxn ang="0">
                    <a:pos x="14" y="0"/>
                  </a:cxn>
                  <a:cxn ang="0">
                    <a:pos x="26" y="0"/>
                  </a:cxn>
                  <a:cxn ang="0">
                    <a:pos x="18" y="70"/>
                  </a:cxn>
                  <a:cxn ang="0">
                    <a:pos x="60" y="34"/>
                  </a:cxn>
                  <a:cxn ang="0">
                    <a:pos x="76" y="34"/>
                  </a:cxn>
                  <a:cxn ang="0">
                    <a:pos x="32" y="70"/>
                  </a:cxn>
                  <a:cxn ang="0">
                    <a:pos x="70" y="116"/>
                  </a:cxn>
                  <a:cxn ang="0">
                    <a:pos x="54" y="116"/>
                  </a:cxn>
                </a:cxnLst>
                <a:rect l="0" t="0" r="r" b="b"/>
                <a:pathLst>
                  <a:path w="76" h="116">
                    <a:moveTo>
                      <a:pt x="54" y="116"/>
                    </a:moveTo>
                    <a:lnTo>
                      <a:pt x="18" y="72"/>
                    </a:lnTo>
                    <a:lnTo>
                      <a:pt x="12" y="116"/>
                    </a:lnTo>
                    <a:lnTo>
                      <a:pt x="0" y="116"/>
                    </a:lnTo>
                    <a:lnTo>
                      <a:pt x="14" y="0"/>
                    </a:lnTo>
                    <a:lnTo>
                      <a:pt x="26" y="0"/>
                    </a:lnTo>
                    <a:lnTo>
                      <a:pt x="18" y="70"/>
                    </a:lnTo>
                    <a:lnTo>
                      <a:pt x="60" y="34"/>
                    </a:lnTo>
                    <a:lnTo>
                      <a:pt x="76" y="34"/>
                    </a:lnTo>
                    <a:lnTo>
                      <a:pt x="32" y="70"/>
                    </a:lnTo>
                    <a:lnTo>
                      <a:pt x="70" y="116"/>
                    </a:lnTo>
                    <a:lnTo>
                      <a:pt x="54" y="116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0" name="Freeform 80"/>
              <p:cNvSpPr>
                <a:spLocks/>
              </p:cNvSpPr>
              <p:nvPr/>
            </p:nvSpPr>
            <p:spPr bwMode="auto">
              <a:xfrm>
                <a:off x="8672612" y="855866"/>
                <a:ext cx="14191" cy="23222"/>
              </a:xfrm>
              <a:custGeom>
                <a:avLst/>
                <a:gdLst/>
                <a:ahLst/>
                <a:cxnLst>
                  <a:cxn ang="0">
                    <a:pos x="8" y="36"/>
                  </a:cxn>
                  <a:cxn ang="0">
                    <a:pos x="0" y="36"/>
                  </a:cxn>
                  <a:cxn ang="0">
                    <a:pos x="6" y="0"/>
                  </a:cxn>
                  <a:cxn ang="0">
                    <a:pos x="22" y="0"/>
                  </a:cxn>
                  <a:cxn ang="0">
                    <a:pos x="8" y="36"/>
                  </a:cxn>
                </a:cxnLst>
                <a:rect l="0" t="0" r="r" b="b"/>
                <a:pathLst>
                  <a:path w="22" h="36">
                    <a:moveTo>
                      <a:pt x="8" y="36"/>
                    </a:moveTo>
                    <a:lnTo>
                      <a:pt x="0" y="36"/>
                    </a:lnTo>
                    <a:lnTo>
                      <a:pt x="6" y="0"/>
                    </a:lnTo>
                    <a:lnTo>
                      <a:pt x="22" y="0"/>
                    </a:lnTo>
                    <a:lnTo>
                      <a:pt x="8" y="36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1" name="Freeform 81"/>
              <p:cNvSpPr>
                <a:spLocks/>
              </p:cNvSpPr>
              <p:nvPr/>
            </p:nvSpPr>
            <p:spPr bwMode="auto">
              <a:xfrm>
                <a:off x="8691963" y="872638"/>
                <a:ext cx="42574" cy="55475"/>
              </a:xfrm>
              <a:custGeom>
                <a:avLst/>
                <a:gdLst/>
                <a:ahLst/>
                <a:cxnLst>
                  <a:cxn ang="0">
                    <a:pos x="64" y="60"/>
                  </a:cxn>
                  <a:cxn ang="0">
                    <a:pos x="54" y="78"/>
                  </a:cxn>
                  <a:cxn ang="0">
                    <a:pos x="48" y="82"/>
                  </a:cxn>
                  <a:cxn ang="0">
                    <a:pos x="26" y="86"/>
                  </a:cxn>
                  <a:cxn ang="0">
                    <a:pos x="12" y="84"/>
                  </a:cxn>
                  <a:cxn ang="0">
                    <a:pos x="0" y="82"/>
                  </a:cxn>
                  <a:cxn ang="0">
                    <a:pos x="2" y="74"/>
                  </a:cxn>
                  <a:cxn ang="0">
                    <a:pos x="12" y="76"/>
                  </a:cxn>
                  <a:cxn ang="0">
                    <a:pos x="24" y="76"/>
                  </a:cxn>
                  <a:cxn ang="0">
                    <a:pos x="34" y="76"/>
                  </a:cxn>
                  <a:cxn ang="0">
                    <a:pos x="42" y="74"/>
                  </a:cxn>
                  <a:cxn ang="0">
                    <a:pos x="48" y="70"/>
                  </a:cxn>
                  <a:cxn ang="0">
                    <a:pos x="52" y="62"/>
                  </a:cxn>
                  <a:cxn ang="0">
                    <a:pos x="52" y="58"/>
                  </a:cxn>
                  <a:cxn ang="0">
                    <a:pos x="50" y="54"/>
                  </a:cxn>
                  <a:cxn ang="0">
                    <a:pos x="44" y="50"/>
                  </a:cxn>
                  <a:cxn ang="0">
                    <a:pos x="36" y="48"/>
                  </a:cxn>
                  <a:cxn ang="0">
                    <a:pos x="28" y="46"/>
                  </a:cxn>
                  <a:cxn ang="0">
                    <a:pos x="20" y="44"/>
                  </a:cxn>
                  <a:cxn ang="0">
                    <a:pos x="12" y="40"/>
                  </a:cxn>
                  <a:cxn ang="0">
                    <a:pos x="8" y="34"/>
                  </a:cxn>
                  <a:cxn ang="0">
                    <a:pos x="8" y="24"/>
                  </a:cxn>
                  <a:cxn ang="0">
                    <a:pos x="12" y="12"/>
                  </a:cxn>
                  <a:cxn ang="0">
                    <a:pos x="20" y="6"/>
                  </a:cxn>
                  <a:cxn ang="0">
                    <a:pos x="30" y="2"/>
                  </a:cxn>
                  <a:cxn ang="0">
                    <a:pos x="42" y="0"/>
                  </a:cxn>
                  <a:cxn ang="0">
                    <a:pos x="56" y="2"/>
                  </a:cxn>
                  <a:cxn ang="0">
                    <a:pos x="66" y="2"/>
                  </a:cxn>
                  <a:cxn ang="0">
                    <a:pos x="64" y="12"/>
                  </a:cxn>
                  <a:cxn ang="0">
                    <a:pos x="56" y="10"/>
                  </a:cxn>
                  <a:cxn ang="0">
                    <a:pos x="44" y="10"/>
                  </a:cxn>
                  <a:cxn ang="0">
                    <a:pos x="36" y="10"/>
                  </a:cxn>
                  <a:cxn ang="0">
                    <a:pos x="28" y="12"/>
                  </a:cxn>
                  <a:cxn ang="0">
                    <a:pos x="22" y="16"/>
                  </a:cxn>
                  <a:cxn ang="0">
                    <a:pos x="20" y="22"/>
                  </a:cxn>
                  <a:cxn ang="0">
                    <a:pos x="20" y="26"/>
                  </a:cxn>
                  <a:cxn ang="0">
                    <a:pos x="20" y="28"/>
                  </a:cxn>
                  <a:cxn ang="0">
                    <a:pos x="26" y="32"/>
                  </a:cxn>
                  <a:cxn ang="0">
                    <a:pos x="32" y="36"/>
                  </a:cxn>
                  <a:cxn ang="0">
                    <a:pos x="38" y="36"/>
                  </a:cxn>
                  <a:cxn ang="0">
                    <a:pos x="48" y="38"/>
                  </a:cxn>
                  <a:cxn ang="0">
                    <a:pos x="56" y="42"/>
                  </a:cxn>
                  <a:cxn ang="0">
                    <a:pos x="62" y="50"/>
                  </a:cxn>
                  <a:cxn ang="0">
                    <a:pos x="64" y="60"/>
                  </a:cxn>
                </a:cxnLst>
                <a:rect l="0" t="0" r="r" b="b"/>
                <a:pathLst>
                  <a:path w="66" h="86">
                    <a:moveTo>
                      <a:pt x="64" y="60"/>
                    </a:moveTo>
                    <a:lnTo>
                      <a:pt x="64" y="60"/>
                    </a:lnTo>
                    <a:lnTo>
                      <a:pt x="60" y="70"/>
                    </a:lnTo>
                    <a:lnTo>
                      <a:pt x="54" y="78"/>
                    </a:lnTo>
                    <a:lnTo>
                      <a:pt x="54" y="78"/>
                    </a:lnTo>
                    <a:lnTo>
                      <a:pt x="48" y="82"/>
                    </a:lnTo>
                    <a:lnTo>
                      <a:pt x="42" y="84"/>
                    </a:lnTo>
                    <a:lnTo>
                      <a:pt x="26" y="86"/>
                    </a:lnTo>
                    <a:lnTo>
                      <a:pt x="26" y="86"/>
                    </a:lnTo>
                    <a:lnTo>
                      <a:pt x="12" y="84"/>
                    </a:lnTo>
                    <a:lnTo>
                      <a:pt x="12" y="84"/>
                    </a:lnTo>
                    <a:lnTo>
                      <a:pt x="0" y="82"/>
                    </a:lnTo>
                    <a:lnTo>
                      <a:pt x="2" y="74"/>
                    </a:lnTo>
                    <a:lnTo>
                      <a:pt x="2" y="74"/>
                    </a:lnTo>
                    <a:lnTo>
                      <a:pt x="12" y="76"/>
                    </a:lnTo>
                    <a:lnTo>
                      <a:pt x="12" y="76"/>
                    </a:lnTo>
                    <a:lnTo>
                      <a:pt x="24" y="76"/>
                    </a:lnTo>
                    <a:lnTo>
                      <a:pt x="24" y="76"/>
                    </a:lnTo>
                    <a:lnTo>
                      <a:pt x="34" y="76"/>
                    </a:lnTo>
                    <a:lnTo>
                      <a:pt x="34" y="76"/>
                    </a:lnTo>
                    <a:lnTo>
                      <a:pt x="42" y="74"/>
                    </a:lnTo>
                    <a:lnTo>
                      <a:pt x="42" y="74"/>
                    </a:lnTo>
                    <a:lnTo>
                      <a:pt x="48" y="70"/>
                    </a:lnTo>
                    <a:lnTo>
                      <a:pt x="48" y="70"/>
                    </a:lnTo>
                    <a:lnTo>
                      <a:pt x="50" y="66"/>
                    </a:lnTo>
                    <a:lnTo>
                      <a:pt x="52" y="62"/>
                    </a:lnTo>
                    <a:lnTo>
                      <a:pt x="52" y="62"/>
                    </a:lnTo>
                    <a:lnTo>
                      <a:pt x="52" y="58"/>
                    </a:lnTo>
                    <a:lnTo>
                      <a:pt x="50" y="54"/>
                    </a:lnTo>
                    <a:lnTo>
                      <a:pt x="50" y="54"/>
                    </a:lnTo>
                    <a:lnTo>
                      <a:pt x="44" y="50"/>
                    </a:lnTo>
                    <a:lnTo>
                      <a:pt x="44" y="50"/>
                    </a:lnTo>
                    <a:lnTo>
                      <a:pt x="36" y="48"/>
                    </a:lnTo>
                    <a:lnTo>
                      <a:pt x="36" y="48"/>
                    </a:lnTo>
                    <a:lnTo>
                      <a:pt x="28" y="46"/>
                    </a:lnTo>
                    <a:lnTo>
                      <a:pt x="28" y="46"/>
                    </a:lnTo>
                    <a:lnTo>
                      <a:pt x="20" y="44"/>
                    </a:lnTo>
                    <a:lnTo>
                      <a:pt x="20" y="44"/>
                    </a:lnTo>
                    <a:lnTo>
                      <a:pt x="12" y="40"/>
                    </a:lnTo>
                    <a:lnTo>
                      <a:pt x="12" y="40"/>
                    </a:lnTo>
                    <a:lnTo>
                      <a:pt x="8" y="34"/>
                    </a:lnTo>
                    <a:lnTo>
                      <a:pt x="8" y="34"/>
                    </a:lnTo>
                    <a:lnTo>
                      <a:pt x="8" y="24"/>
                    </a:lnTo>
                    <a:lnTo>
                      <a:pt x="8" y="24"/>
                    </a:lnTo>
                    <a:lnTo>
                      <a:pt x="8" y="18"/>
                    </a:lnTo>
                    <a:lnTo>
                      <a:pt x="12" y="12"/>
                    </a:lnTo>
                    <a:lnTo>
                      <a:pt x="12" y="12"/>
                    </a:lnTo>
                    <a:lnTo>
                      <a:pt x="20" y="6"/>
                    </a:lnTo>
                    <a:lnTo>
                      <a:pt x="20" y="6"/>
                    </a:lnTo>
                    <a:lnTo>
                      <a:pt x="30" y="2"/>
                    </a:lnTo>
                    <a:lnTo>
                      <a:pt x="30" y="2"/>
                    </a:lnTo>
                    <a:lnTo>
                      <a:pt x="42" y="0"/>
                    </a:lnTo>
                    <a:lnTo>
                      <a:pt x="42" y="0"/>
                    </a:lnTo>
                    <a:lnTo>
                      <a:pt x="56" y="2"/>
                    </a:lnTo>
                    <a:lnTo>
                      <a:pt x="56" y="2"/>
                    </a:lnTo>
                    <a:lnTo>
                      <a:pt x="66" y="2"/>
                    </a:lnTo>
                    <a:lnTo>
                      <a:pt x="64" y="12"/>
                    </a:lnTo>
                    <a:lnTo>
                      <a:pt x="64" y="12"/>
                    </a:lnTo>
                    <a:lnTo>
                      <a:pt x="56" y="10"/>
                    </a:lnTo>
                    <a:lnTo>
                      <a:pt x="56" y="10"/>
                    </a:lnTo>
                    <a:lnTo>
                      <a:pt x="44" y="10"/>
                    </a:lnTo>
                    <a:lnTo>
                      <a:pt x="44" y="10"/>
                    </a:lnTo>
                    <a:lnTo>
                      <a:pt x="36" y="10"/>
                    </a:lnTo>
                    <a:lnTo>
                      <a:pt x="36" y="10"/>
                    </a:lnTo>
                    <a:lnTo>
                      <a:pt x="28" y="12"/>
                    </a:lnTo>
                    <a:lnTo>
                      <a:pt x="28" y="12"/>
                    </a:lnTo>
                    <a:lnTo>
                      <a:pt x="22" y="16"/>
                    </a:lnTo>
                    <a:lnTo>
                      <a:pt x="22" y="16"/>
                    </a:lnTo>
                    <a:lnTo>
                      <a:pt x="20" y="18"/>
                    </a:lnTo>
                    <a:lnTo>
                      <a:pt x="20" y="22"/>
                    </a:lnTo>
                    <a:lnTo>
                      <a:pt x="20" y="22"/>
                    </a:lnTo>
                    <a:lnTo>
                      <a:pt x="20" y="26"/>
                    </a:lnTo>
                    <a:lnTo>
                      <a:pt x="20" y="28"/>
                    </a:lnTo>
                    <a:lnTo>
                      <a:pt x="20" y="28"/>
                    </a:lnTo>
                    <a:lnTo>
                      <a:pt x="26" y="32"/>
                    </a:lnTo>
                    <a:lnTo>
                      <a:pt x="26" y="32"/>
                    </a:lnTo>
                    <a:lnTo>
                      <a:pt x="32" y="36"/>
                    </a:lnTo>
                    <a:lnTo>
                      <a:pt x="32" y="36"/>
                    </a:lnTo>
                    <a:lnTo>
                      <a:pt x="38" y="36"/>
                    </a:lnTo>
                    <a:lnTo>
                      <a:pt x="38" y="36"/>
                    </a:lnTo>
                    <a:lnTo>
                      <a:pt x="48" y="38"/>
                    </a:lnTo>
                    <a:lnTo>
                      <a:pt x="48" y="38"/>
                    </a:lnTo>
                    <a:lnTo>
                      <a:pt x="56" y="42"/>
                    </a:lnTo>
                    <a:lnTo>
                      <a:pt x="56" y="42"/>
                    </a:lnTo>
                    <a:lnTo>
                      <a:pt x="62" y="50"/>
                    </a:lnTo>
                    <a:lnTo>
                      <a:pt x="62" y="50"/>
                    </a:lnTo>
                    <a:lnTo>
                      <a:pt x="64" y="54"/>
                    </a:lnTo>
                    <a:lnTo>
                      <a:pt x="64" y="60"/>
                    </a:lnTo>
                    <a:lnTo>
                      <a:pt x="64" y="60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2" name="Freeform 82"/>
              <p:cNvSpPr>
                <a:spLocks/>
              </p:cNvSpPr>
              <p:nvPr/>
            </p:nvSpPr>
            <p:spPr bwMode="auto">
              <a:xfrm>
                <a:off x="8778401" y="857157"/>
                <a:ext cx="50315" cy="69666"/>
              </a:xfrm>
              <a:custGeom>
                <a:avLst/>
                <a:gdLst/>
                <a:ahLst/>
                <a:cxnLst>
                  <a:cxn ang="0">
                    <a:pos x="0" y="108"/>
                  </a:cxn>
                  <a:cxn ang="0">
                    <a:pos x="14" y="0"/>
                  </a:cxn>
                  <a:cxn ang="0">
                    <a:pos x="78" y="0"/>
                  </a:cxn>
                  <a:cxn ang="0">
                    <a:pos x="76" y="8"/>
                  </a:cxn>
                  <a:cxn ang="0">
                    <a:pos x="24" y="8"/>
                  </a:cxn>
                  <a:cxn ang="0">
                    <a:pos x="20" y="48"/>
                  </a:cxn>
                  <a:cxn ang="0">
                    <a:pos x="60" y="48"/>
                  </a:cxn>
                  <a:cxn ang="0">
                    <a:pos x="58" y="56"/>
                  </a:cxn>
                  <a:cxn ang="0">
                    <a:pos x="20" y="56"/>
                  </a:cxn>
                  <a:cxn ang="0">
                    <a:pos x="14" y="98"/>
                  </a:cxn>
                  <a:cxn ang="0">
                    <a:pos x="66" y="98"/>
                  </a:cxn>
                  <a:cxn ang="0">
                    <a:pos x="66" y="108"/>
                  </a:cxn>
                  <a:cxn ang="0">
                    <a:pos x="0" y="108"/>
                  </a:cxn>
                </a:cxnLst>
                <a:rect l="0" t="0" r="r" b="b"/>
                <a:pathLst>
                  <a:path w="78" h="108">
                    <a:moveTo>
                      <a:pt x="0" y="108"/>
                    </a:moveTo>
                    <a:lnTo>
                      <a:pt x="14" y="0"/>
                    </a:lnTo>
                    <a:lnTo>
                      <a:pt x="78" y="0"/>
                    </a:lnTo>
                    <a:lnTo>
                      <a:pt x="76" y="8"/>
                    </a:lnTo>
                    <a:lnTo>
                      <a:pt x="24" y="8"/>
                    </a:lnTo>
                    <a:lnTo>
                      <a:pt x="20" y="48"/>
                    </a:lnTo>
                    <a:lnTo>
                      <a:pt x="60" y="48"/>
                    </a:lnTo>
                    <a:lnTo>
                      <a:pt x="58" y="56"/>
                    </a:lnTo>
                    <a:lnTo>
                      <a:pt x="20" y="56"/>
                    </a:lnTo>
                    <a:lnTo>
                      <a:pt x="14" y="98"/>
                    </a:lnTo>
                    <a:lnTo>
                      <a:pt x="66" y="98"/>
                    </a:lnTo>
                    <a:lnTo>
                      <a:pt x="66" y="108"/>
                    </a:lnTo>
                    <a:lnTo>
                      <a:pt x="0" y="108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3" name="Freeform 83"/>
              <p:cNvSpPr>
                <a:spLocks noEditPoints="1"/>
              </p:cNvSpPr>
              <p:nvPr/>
            </p:nvSpPr>
            <p:spPr bwMode="auto">
              <a:xfrm>
                <a:off x="8831296" y="851993"/>
                <a:ext cx="51605" cy="76117"/>
              </a:xfrm>
              <a:custGeom>
                <a:avLst/>
                <a:gdLst/>
                <a:ahLst/>
                <a:cxnLst>
                  <a:cxn ang="0">
                    <a:pos x="66" y="114"/>
                  </a:cxn>
                  <a:cxn ang="0">
                    <a:pos x="60" y="116"/>
                  </a:cxn>
                  <a:cxn ang="0">
                    <a:pos x="54" y="116"/>
                  </a:cxn>
                  <a:cxn ang="0">
                    <a:pos x="46" y="118"/>
                  </a:cxn>
                  <a:cxn ang="0">
                    <a:pos x="38" y="118"/>
                  </a:cxn>
                  <a:cxn ang="0">
                    <a:pos x="22" y="114"/>
                  </a:cxn>
                  <a:cxn ang="0">
                    <a:pos x="14" y="112"/>
                  </a:cxn>
                  <a:cxn ang="0">
                    <a:pos x="8" y="106"/>
                  </a:cxn>
                  <a:cxn ang="0">
                    <a:pos x="2" y="94"/>
                  </a:cxn>
                  <a:cxn ang="0">
                    <a:pos x="0" y="86"/>
                  </a:cxn>
                  <a:cxn ang="0">
                    <a:pos x="0" y="76"/>
                  </a:cxn>
                  <a:cxn ang="0">
                    <a:pos x="4" y="58"/>
                  </a:cxn>
                  <a:cxn ang="0">
                    <a:pos x="10" y="50"/>
                  </a:cxn>
                  <a:cxn ang="0">
                    <a:pos x="14" y="44"/>
                  </a:cxn>
                  <a:cxn ang="0">
                    <a:pos x="28" y="36"/>
                  </a:cxn>
                  <a:cxn ang="0">
                    <a:pos x="36" y="34"/>
                  </a:cxn>
                  <a:cxn ang="0">
                    <a:pos x="44" y="32"/>
                  </a:cxn>
                  <a:cxn ang="0">
                    <a:pos x="52" y="34"/>
                  </a:cxn>
                  <a:cxn ang="0">
                    <a:pos x="68" y="0"/>
                  </a:cxn>
                  <a:cxn ang="0">
                    <a:pos x="80" y="0"/>
                  </a:cxn>
                  <a:cxn ang="0">
                    <a:pos x="78" y="16"/>
                  </a:cxn>
                  <a:cxn ang="0">
                    <a:pos x="76" y="38"/>
                  </a:cxn>
                  <a:cxn ang="0">
                    <a:pos x="72" y="62"/>
                  </a:cxn>
                  <a:cxn ang="0">
                    <a:pos x="70" y="84"/>
                  </a:cxn>
                  <a:cxn ang="0">
                    <a:pos x="68" y="102"/>
                  </a:cxn>
                  <a:cxn ang="0">
                    <a:pos x="66" y="114"/>
                  </a:cxn>
                  <a:cxn ang="0">
                    <a:pos x="64" y="44"/>
                  </a:cxn>
                  <a:cxn ang="0">
                    <a:pos x="54" y="42"/>
                  </a:cxn>
                  <a:cxn ang="0">
                    <a:pos x="48" y="42"/>
                  </a:cxn>
                  <a:cxn ang="0">
                    <a:pos x="28" y="46"/>
                  </a:cxn>
                  <a:cxn ang="0">
                    <a:pos x="24" y="50"/>
                  </a:cxn>
                  <a:cxn ang="0">
                    <a:pos x="16" y="60"/>
                  </a:cxn>
                  <a:cxn ang="0">
                    <a:pos x="14" y="76"/>
                  </a:cxn>
                  <a:cxn ang="0">
                    <a:pos x="14" y="88"/>
                  </a:cxn>
                  <a:cxn ang="0">
                    <a:pos x="18" y="100"/>
                  </a:cxn>
                  <a:cxn ang="0">
                    <a:pos x="22" y="104"/>
                  </a:cxn>
                  <a:cxn ang="0">
                    <a:pos x="28" y="106"/>
                  </a:cxn>
                  <a:cxn ang="0">
                    <a:pos x="40" y="108"/>
                  </a:cxn>
                  <a:cxn ang="0">
                    <a:pos x="46" y="108"/>
                  </a:cxn>
                  <a:cxn ang="0">
                    <a:pos x="56" y="108"/>
                  </a:cxn>
                </a:cxnLst>
                <a:rect l="0" t="0" r="r" b="b"/>
                <a:pathLst>
                  <a:path w="80" h="118">
                    <a:moveTo>
                      <a:pt x="66" y="114"/>
                    </a:moveTo>
                    <a:lnTo>
                      <a:pt x="66" y="114"/>
                    </a:lnTo>
                    <a:lnTo>
                      <a:pt x="60" y="116"/>
                    </a:lnTo>
                    <a:lnTo>
                      <a:pt x="60" y="116"/>
                    </a:lnTo>
                    <a:lnTo>
                      <a:pt x="54" y="116"/>
                    </a:lnTo>
                    <a:lnTo>
                      <a:pt x="54" y="116"/>
                    </a:lnTo>
                    <a:lnTo>
                      <a:pt x="46" y="118"/>
                    </a:lnTo>
                    <a:lnTo>
                      <a:pt x="46" y="118"/>
                    </a:lnTo>
                    <a:lnTo>
                      <a:pt x="38" y="118"/>
                    </a:lnTo>
                    <a:lnTo>
                      <a:pt x="38" y="118"/>
                    </a:lnTo>
                    <a:lnTo>
                      <a:pt x="30" y="116"/>
                    </a:lnTo>
                    <a:lnTo>
                      <a:pt x="22" y="114"/>
                    </a:lnTo>
                    <a:lnTo>
                      <a:pt x="22" y="114"/>
                    </a:lnTo>
                    <a:lnTo>
                      <a:pt x="14" y="112"/>
                    </a:lnTo>
                    <a:lnTo>
                      <a:pt x="8" y="106"/>
                    </a:lnTo>
                    <a:lnTo>
                      <a:pt x="8" y="106"/>
                    </a:lnTo>
                    <a:lnTo>
                      <a:pt x="4" y="100"/>
                    </a:lnTo>
                    <a:lnTo>
                      <a:pt x="2" y="94"/>
                    </a:lnTo>
                    <a:lnTo>
                      <a:pt x="2" y="94"/>
                    </a:lnTo>
                    <a:lnTo>
                      <a:pt x="0" y="86"/>
                    </a:lnTo>
                    <a:lnTo>
                      <a:pt x="0" y="76"/>
                    </a:lnTo>
                    <a:lnTo>
                      <a:pt x="0" y="76"/>
                    </a:lnTo>
                    <a:lnTo>
                      <a:pt x="2" y="66"/>
                    </a:lnTo>
                    <a:lnTo>
                      <a:pt x="4" y="58"/>
                    </a:lnTo>
                    <a:lnTo>
                      <a:pt x="4" y="58"/>
                    </a:lnTo>
                    <a:lnTo>
                      <a:pt x="10" y="50"/>
                    </a:lnTo>
                    <a:lnTo>
                      <a:pt x="14" y="44"/>
                    </a:lnTo>
                    <a:lnTo>
                      <a:pt x="14" y="44"/>
                    </a:lnTo>
                    <a:lnTo>
                      <a:pt x="20" y="40"/>
                    </a:lnTo>
                    <a:lnTo>
                      <a:pt x="28" y="36"/>
                    </a:lnTo>
                    <a:lnTo>
                      <a:pt x="28" y="36"/>
                    </a:lnTo>
                    <a:lnTo>
                      <a:pt x="36" y="34"/>
                    </a:lnTo>
                    <a:lnTo>
                      <a:pt x="44" y="32"/>
                    </a:lnTo>
                    <a:lnTo>
                      <a:pt x="44" y="32"/>
                    </a:lnTo>
                    <a:lnTo>
                      <a:pt x="52" y="34"/>
                    </a:lnTo>
                    <a:lnTo>
                      <a:pt x="52" y="34"/>
                    </a:lnTo>
                    <a:lnTo>
                      <a:pt x="64" y="34"/>
                    </a:lnTo>
                    <a:lnTo>
                      <a:pt x="68" y="0"/>
                    </a:lnTo>
                    <a:lnTo>
                      <a:pt x="80" y="0"/>
                    </a:lnTo>
                    <a:lnTo>
                      <a:pt x="80" y="0"/>
                    </a:lnTo>
                    <a:lnTo>
                      <a:pt x="78" y="16"/>
                    </a:lnTo>
                    <a:lnTo>
                      <a:pt x="78" y="16"/>
                    </a:lnTo>
                    <a:lnTo>
                      <a:pt x="76" y="38"/>
                    </a:lnTo>
                    <a:lnTo>
                      <a:pt x="76" y="38"/>
                    </a:lnTo>
                    <a:lnTo>
                      <a:pt x="72" y="62"/>
                    </a:lnTo>
                    <a:lnTo>
                      <a:pt x="72" y="62"/>
                    </a:lnTo>
                    <a:lnTo>
                      <a:pt x="70" y="84"/>
                    </a:lnTo>
                    <a:lnTo>
                      <a:pt x="70" y="84"/>
                    </a:lnTo>
                    <a:lnTo>
                      <a:pt x="68" y="102"/>
                    </a:lnTo>
                    <a:lnTo>
                      <a:pt x="68" y="102"/>
                    </a:lnTo>
                    <a:lnTo>
                      <a:pt x="66" y="114"/>
                    </a:lnTo>
                    <a:lnTo>
                      <a:pt x="66" y="114"/>
                    </a:lnTo>
                    <a:close/>
                    <a:moveTo>
                      <a:pt x="64" y="44"/>
                    </a:moveTo>
                    <a:lnTo>
                      <a:pt x="64" y="44"/>
                    </a:lnTo>
                    <a:lnTo>
                      <a:pt x="54" y="42"/>
                    </a:lnTo>
                    <a:lnTo>
                      <a:pt x="54" y="42"/>
                    </a:lnTo>
                    <a:lnTo>
                      <a:pt x="48" y="42"/>
                    </a:lnTo>
                    <a:lnTo>
                      <a:pt x="48" y="42"/>
                    </a:lnTo>
                    <a:lnTo>
                      <a:pt x="34" y="44"/>
                    </a:lnTo>
                    <a:lnTo>
                      <a:pt x="28" y="46"/>
                    </a:lnTo>
                    <a:lnTo>
                      <a:pt x="24" y="50"/>
                    </a:lnTo>
                    <a:lnTo>
                      <a:pt x="24" y="50"/>
                    </a:lnTo>
                    <a:lnTo>
                      <a:pt x="20" y="54"/>
                    </a:lnTo>
                    <a:lnTo>
                      <a:pt x="16" y="60"/>
                    </a:lnTo>
                    <a:lnTo>
                      <a:pt x="14" y="76"/>
                    </a:lnTo>
                    <a:lnTo>
                      <a:pt x="14" y="76"/>
                    </a:lnTo>
                    <a:lnTo>
                      <a:pt x="14" y="88"/>
                    </a:lnTo>
                    <a:lnTo>
                      <a:pt x="14" y="88"/>
                    </a:lnTo>
                    <a:lnTo>
                      <a:pt x="16" y="94"/>
                    </a:lnTo>
                    <a:lnTo>
                      <a:pt x="18" y="100"/>
                    </a:lnTo>
                    <a:lnTo>
                      <a:pt x="18" y="100"/>
                    </a:lnTo>
                    <a:lnTo>
                      <a:pt x="22" y="104"/>
                    </a:lnTo>
                    <a:lnTo>
                      <a:pt x="28" y="106"/>
                    </a:lnTo>
                    <a:lnTo>
                      <a:pt x="28" y="106"/>
                    </a:lnTo>
                    <a:lnTo>
                      <a:pt x="32" y="108"/>
                    </a:lnTo>
                    <a:lnTo>
                      <a:pt x="40" y="108"/>
                    </a:lnTo>
                    <a:lnTo>
                      <a:pt x="40" y="108"/>
                    </a:lnTo>
                    <a:lnTo>
                      <a:pt x="46" y="108"/>
                    </a:lnTo>
                    <a:lnTo>
                      <a:pt x="46" y="108"/>
                    </a:lnTo>
                    <a:lnTo>
                      <a:pt x="56" y="108"/>
                    </a:lnTo>
                    <a:lnTo>
                      <a:pt x="64" y="44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4" name="Freeform 84"/>
              <p:cNvSpPr>
                <a:spLocks noEditPoints="1"/>
              </p:cNvSpPr>
              <p:nvPr/>
            </p:nvSpPr>
            <p:spPr bwMode="auto">
              <a:xfrm>
                <a:off x="8889351" y="872641"/>
                <a:ext cx="55475" cy="76117"/>
              </a:xfrm>
              <a:custGeom>
                <a:avLst/>
                <a:gdLst/>
                <a:ahLst/>
                <a:cxnLst>
                  <a:cxn ang="0">
                    <a:pos x="64" y="8"/>
                  </a:cxn>
                  <a:cxn ang="0">
                    <a:pos x="70" y="16"/>
                  </a:cxn>
                  <a:cxn ang="0">
                    <a:pos x="72" y="28"/>
                  </a:cxn>
                  <a:cxn ang="0">
                    <a:pos x="68" y="40"/>
                  </a:cxn>
                  <a:cxn ang="0">
                    <a:pos x="60" y="50"/>
                  </a:cxn>
                  <a:cxn ang="0">
                    <a:pos x="48" y="54"/>
                  </a:cxn>
                  <a:cxn ang="0">
                    <a:pos x="30" y="56"/>
                  </a:cxn>
                  <a:cxn ang="0">
                    <a:pos x="26" y="56"/>
                  </a:cxn>
                  <a:cxn ang="0">
                    <a:pos x="16" y="64"/>
                  </a:cxn>
                  <a:cxn ang="0">
                    <a:pos x="16" y="70"/>
                  </a:cxn>
                  <a:cxn ang="0">
                    <a:pos x="26" y="74"/>
                  </a:cxn>
                  <a:cxn ang="0">
                    <a:pos x="36" y="76"/>
                  </a:cxn>
                  <a:cxn ang="0">
                    <a:pos x="54" y="76"/>
                  </a:cxn>
                  <a:cxn ang="0">
                    <a:pos x="64" y="78"/>
                  </a:cxn>
                  <a:cxn ang="0">
                    <a:pos x="72" y="82"/>
                  </a:cxn>
                  <a:cxn ang="0">
                    <a:pos x="74" y="92"/>
                  </a:cxn>
                  <a:cxn ang="0">
                    <a:pos x="68" y="106"/>
                  </a:cxn>
                  <a:cxn ang="0">
                    <a:pos x="56" y="114"/>
                  </a:cxn>
                  <a:cxn ang="0">
                    <a:pos x="30" y="118"/>
                  </a:cxn>
                  <a:cxn ang="0">
                    <a:pos x="14" y="118"/>
                  </a:cxn>
                  <a:cxn ang="0">
                    <a:pos x="2" y="106"/>
                  </a:cxn>
                  <a:cxn ang="0">
                    <a:pos x="28" y="110"/>
                  </a:cxn>
                  <a:cxn ang="0">
                    <a:pos x="36" y="110"/>
                  </a:cxn>
                  <a:cxn ang="0">
                    <a:pos x="56" y="102"/>
                  </a:cxn>
                  <a:cxn ang="0">
                    <a:pos x="60" y="96"/>
                  </a:cxn>
                  <a:cxn ang="0">
                    <a:pos x="58" y="90"/>
                  </a:cxn>
                  <a:cxn ang="0">
                    <a:pos x="48" y="86"/>
                  </a:cxn>
                  <a:cxn ang="0">
                    <a:pos x="40" y="86"/>
                  </a:cxn>
                  <a:cxn ang="0">
                    <a:pos x="28" y="86"/>
                  </a:cxn>
                  <a:cxn ang="0">
                    <a:pos x="20" y="86"/>
                  </a:cxn>
                  <a:cxn ang="0">
                    <a:pos x="4" y="80"/>
                  </a:cxn>
                  <a:cxn ang="0">
                    <a:pos x="2" y="70"/>
                  </a:cxn>
                  <a:cxn ang="0">
                    <a:pos x="8" y="60"/>
                  </a:cxn>
                  <a:cxn ang="0">
                    <a:pos x="18" y="52"/>
                  </a:cxn>
                  <a:cxn ang="0">
                    <a:pos x="8" y="42"/>
                  </a:cxn>
                  <a:cxn ang="0">
                    <a:pos x="4" y="28"/>
                  </a:cxn>
                  <a:cxn ang="0">
                    <a:pos x="10" y="16"/>
                  </a:cxn>
                  <a:cxn ang="0">
                    <a:pos x="18" y="8"/>
                  </a:cxn>
                  <a:cxn ang="0">
                    <a:pos x="42" y="0"/>
                  </a:cxn>
                  <a:cxn ang="0">
                    <a:pos x="48" y="2"/>
                  </a:cxn>
                  <a:cxn ang="0">
                    <a:pos x="86" y="10"/>
                  </a:cxn>
                  <a:cxn ang="0">
                    <a:pos x="74" y="8"/>
                  </a:cxn>
                  <a:cxn ang="0">
                    <a:pos x="60" y="20"/>
                  </a:cxn>
                  <a:cxn ang="0">
                    <a:pos x="50" y="10"/>
                  </a:cxn>
                  <a:cxn ang="0">
                    <a:pos x="34" y="10"/>
                  </a:cxn>
                  <a:cxn ang="0">
                    <a:pos x="22" y="20"/>
                  </a:cxn>
                  <a:cxn ang="0">
                    <a:pos x="20" y="36"/>
                  </a:cxn>
                  <a:cxn ang="0">
                    <a:pos x="28" y="46"/>
                  </a:cxn>
                  <a:cxn ang="0">
                    <a:pos x="46" y="46"/>
                  </a:cxn>
                  <a:cxn ang="0">
                    <a:pos x="60" y="28"/>
                  </a:cxn>
                </a:cxnLst>
                <a:rect l="0" t="0" r="r" b="b"/>
                <a:pathLst>
                  <a:path w="86" h="118">
                    <a:moveTo>
                      <a:pt x="74" y="8"/>
                    </a:moveTo>
                    <a:lnTo>
                      <a:pt x="74" y="8"/>
                    </a:lnTo>
                    <a:lnTo>
                      <a:pt x="64" y="8"/>
                    </a:lnTo>
                    <a:lnTo>
                      <a:pt x="64" y="8"/>
                    </a:lnTo>
                    <a:lnTo>
                      <a:pt x="68" y="12"/>
                    </a:lnTo>
                    <a:lnTo>
                      <a:pt x="70" y="16"/>
                    </a:lnTo>
                    <a:lnTo>
                      <a:pt x="70" y="16"/>
                    </a:lnTo>
                    <a:lnTo>
                      <a:pt x="72" y="22"/>
                    </a:lnTo>
                    <a:lnTo>
                      <a:pt x="72" y="28"/>
                    </a:lnTo>
                    <a:lnTo>
                      <a:pt x="72" y="28"/>
                    </a:lnTo>
                    <a:lnTo>
                      <a:pt x="70" y="36"/>
                    </a:lnTo>
                    <a:lnTo>
                      <a:pt x="68" y="40"/>
                    </a:lnTo>
                    <a:lnTo>
                      <a:pt x="68" y="40"/>
                    </a:lnTo>
                    <a:lnTo>
                      <a:pt x="64" y="46"/>
                    </a:lnTo>
                    <a:lnTo>
                      <a:pt x="60" y="50"/>
                    </a:lnTo>
                    <a:lnTo>
                      <a:pt x="60" y="50"/>
                    </a:lnTo>
                    <a:lnTo>
                      <a:pt x="48" y="54"/>
                    </a:lnTo>
                    <a:lnTo>
                      <a:pt x="48" y="54"/>
                    </a:lnTo>
                    <a:lnTo>
                      <a:pt x="36" y="56"/>
                    </a:lnTo>
                    <a:lnTo>
                      <a:pt x="36" y="56"/>
                    </a:lnTo>
                    <a:lnTo>
                      <a:pt x="30" y="56"/>
                    </a:lnTo>
                    <a:lnTo>
                      <a:pt x="30" y="56"/>
                    </a:lnTo>
                    <a:lnTo>
                      <a:pt x="26" y="56"/>
                    </a:lnTo>
                    <a:lnTo>
                      <a:pt x="26" y="56"/>
                    </a:lnTo>
                    <a:lnTo>
                      <a:pt x="20" y="60"/>
                    </a:lnTo>
                    <a:lnTo>
                      <a:pt x="20" y="60"/>
                    </a:lnTo>
                    <a:lnTo>
                      <a:pt x="16" y="64"/>
                    </a:lnTo>
                    <a:lnTo>
                      <a:pt x="16" y="68"/>
                    </a:lnTo>
                    <a:lnTo>
                      <a:pt x="16" y="68"/>
                    </a:lnTo>
                    <a:lnTo>
                      <a:pt x="16" y="70"/>
                    </a:lnTo>
                    <a:lnTo>
                      <a:pt x="18" y="72"/>
                    </a:lnTo>
                    <a:lnTo>
                      <a:pt x="18" y="72"/>
                    </a:lnTo>
                    <a:lnTo>
                      <a:pt x="26" y="74"/>
                    </a:lnTo>
                    <a:lnTo>
                      <a:pt x="26" y="74"/>
                    </a:lnTo>
                    <a:lnTo>
                      <a:pt x="36" y="76"/>
                    </a:lnTo>
                    <a:lnTo>
                      <a:pt x="36" y="76"/>
                    </a:lnTo>
                    <a:lnTo>
                      <a:pt x="42" y="74"/>
                    </a:lnTo>
                    <a:lnTo>
                      <a:pt x="42" y="74"/>
                    </a:lnTo>
                    <a:lnTo>
                      <a:pt x="54" y="76"/>
                    </a:lnTo>
                    <a:lnTo>
                      <a:pt x="54" y="76"/>
                    </a:lnTo>
                    <a:lnTo>
                      <a:pt x="64" y="78"/>
                    </a:lnTo>
                    <a:lnTo>
                      <a:pt x="64" y="78"/>
                    </a:lnTo>
                    <a:lnTo>
                      <a:pt x="68" y="80"/>
                    </a:lnTo>
                    <a:lnTo>
                      <a:pt x="72" y="82"/>
                    </a:lnTo>
                    <a:lnTo>
                      <a:pt x="72" y="82"/>
                    </a:lnTo>
                    <a:lnTo>
                      <a:pt x="74" y="86"/>
                    </a:lnTo>
                    <a:lnTo>
                      <a:pt x="74" y="92"/>
                    </a:lnTo>
                    <a:lnTo>
                      <a:pt x="74" y="92"/>
                    </a:lnTo>
                    <a:lnTo>
                      <a:pt x="72" y="100"/>
                    </a:lnTo>
                    <a:lnTo>
                      <a:pt x="68" y="106"/>
                    </a:lnTo>
                    <a:lnTo>
                      <a:pt x="68" y="106"/>
                    </a:lnTo>
                    <a:lnTo>
                      <a:pt x="62" y="110"/>
                    </a:lnTo>
                    <a:lnTo>
                      <a:pt x="56" y="114"/>
                    </a:lnTo>
                    <a:lnTo>
                      <a:pt x="56" y="114"/>
                    </a:lnTo>
                    <a:lnTo>
                      <a:pt x="42" y="116"/>
                    </a:lnTo>
                    <a:lnTo>
                      <a:pt x="42" y="116"/>
                    </a:lnTo>
                    <a:lnTo>
                      <a:pt x="30" y="118"/>
                    </a:lnTo>
                    <a:lnTo>
                      <a:pt x="30" y="118"/>
                    </a:lnTo>
                    <a:lnTo>
                      <a:pt x="14" y="118"/>
                    </a:lnTo>
                    <a:lnTo>
                      <a:pt x="14" y="118"/>
                    </a:lnTo>
                    <a:lnTo>
                      <a:pt x="0" y="116"/>
                    </a:lnTo>
                    <a:lnTo>
                      <a:pt x="2" y="106"/>
                    </a:lnTo>
                    <a:lnTo>
                      <a:pt x="2" y="106"/>
                    </a:lnTo>
                    <a:lnTo>
                      <a:pt x="14" y="108"/>
                    </a:lnTo>
                    <a:lnTo>
                      <a:pt x="14" y="108"/>
                    </a:lnTo>
                    <a:lnTo>
                      <a:pt x="28" y="110"/>
                    </a:lnTo>
                    <a:lnTo>
                      <a:pt x="28" y="110"/>
                    </a:lnTo>
                    <a:lnTo>
                      <a:pt x="36" y="110"/>
                    </a:lnTo>
                    <a:lnTo>
                      <a:pt x="36" y="110"/>
                    </a:lnTo>
                    <a:lnTo>
                      <a:pt x="46" y="108"/>
                    </a:lnTo>
                    <a:lnTo>
                      <a:pt x="46" y="108"/>
                    </a:lnTo>
                    <a:lnTo>
                      <a:pt x="56" y="102"/>
                    </a:lnTo>
                    <a:lnTo>
                      <a:pt x="56" y="102"/>
                    </a:lnTo>
                    <a:lnTo>
                      <a:pt x="58" y="100"/>
                    </a:lnTo>
                    <a:lnTo>
                      <a:pt x="60" y="96"/>
                    </a:lnTo>
                    <a:lnTo>
                      <a:pt x="60" y="96"/>
                    </a:lnTo>
                    <a:lnTo>
                      <a:pt x="58" y="90"/>
                    </a:lnTo>
                    <a:lnTo>
                      <a:pt x="58" y="90"/>
                    </a:lnTo>
                    <a:lnTo>
                      <a:pt x="54" y="88"/>
                    </a:lnTo>
                    <a:lnTo>
                      <a:pt x="54" y="88"/>
                    </a:lnTo>
                    <a:lnTo>
                      <a:pt x="48" y="86"/>
                    </a:lnTo>
                    <a:lnTo>
                      <a:pt x="48" y="86"/>
                    </a:lnTo>
                    <a:lnTo>
                      <a:pt x="40" y="86"/>
                    </a:lnTo>
                    <a:lnTo>
                      <a:pt x="40" y="86"/>
                    </a:lnTo>
                    <a:lnTo>
                      <a:pt x="34" y="86"/>
                    </a:lnTo>
                    <a:lnTo>
                      <a:pt x="34" y="86"/>
                    </a:lnTo>
                    <a:lnTo>
                      <a:pt x="28" y="86"/>
                    </a:lnTo>
                    <a:lnTo>
                      <a:pt x="28" y="86"/>
                    </a:lnTo>
                    <a:lnTo>
                      <a:pt x="20" y="86"/>
                    </a:lnTo>
                    <a:lnTo>
                      <a:pt x="20" y="86"/>
                    </a:lnTo>
                    <a:lnTo>
                      <a:pt x="12" y="84"/>
                    </a:lnTo>
                    <a:lnTo>
                      <a:pt x="12" y="84"/>
                    </a:lnTo>
                    <a:lnTo>
                      <a:pt x="4" y="80"/>
                    </a:lnTo>
                    <a:lnTo>
                      <a:pt x="4" y="80"/>
                    </a:lnTo>
                    <a:lnTo>
                      <a:pt x="2" y="76"/>
                    </a:lnTo>
                    <a:lnTo>
                      <a:pt x="2" y="70"/>
                    </a:lnTo>
                    <a:lnTo>
                      <a:pt x="2" y="70"/>
                    </a:lnTo>
                    <a:lnTo>
                      <a:pt x="4" y="64"/>
                    </a:lnTo>
                    <a:lnTo>
                      <a:pt x="8" y="60"/>
                    </a:lnTo>
                    <a:lnTo>
                      <a:pt x="8" y="60"/>
                    </a:lnTo>
                    <a:lnTo>
                      <a:pt x="18" y="52"/>
                    </a:lnTo>
                    <a:lnTo>
                      <a:pt x="18" y="52"/>
                    </a:lnTo>
                    <a:lnTo>
                      <a:pt x="12" y="48"/>
                    </a:lnTo>
                    <a:lnTo>
                      <a:pt x="8" y="42"/>
                    </a:lnTo>
                    <a:lnTo>
                      <a:pt x="8" y="42"/>
                    </a:lnTo>
                    <a:lnTo>
                      <a:pt x="4" y="36"/>
                    </a:lnTo>
                    <a:lnTo>
                      <a:pt x="4" y="28"/>
                    </a:lnTo>
                    <a:lnTo>
                      <a:pt x="4" y="28"/>
                    </a:lnTo>
                    <a:lnTo>
                      <a:pt x="6" y="22"/>
                    </a:lnTo>
                    <a:lnTo>
                      <a:pt x="10" y="16"/>
                    </a:lnTo>
                    <a:lnTo>
                      <a:pt x="10" y="16"/>
                    </a:lnTo>
                    <a:lnTo>
                      <a:pt x="14" y="10"/>
                    </a:lnTo>
                    <a:lnTo>
                      <a:pt x="18" y="8"/>
                    </a:lnTo>
                    <a:lnTo>
                      <a:pt x="18" y="8"/>
                    </a:lnTo>
                    <a:lnTo>
                      <a:pt x="30" y="2"/>
                    </a:lnTo>
                    <a:lnTo>
                      <a:pt x="30" y="2"/>
                    </a:lnTo>
                    <a:lnTo>
                      <a:pt x="42" y="0"/>
                    </a:lnTo>
                    <a:lnTo>
                      <a:pt x="42" y="0"/>
                    </a:lnTo>
                    <a:lnTo>
                      <a:pt x="48" y="2"/>
                    </a:lnTo>
                    <a:lnTo>
                      <a:pt x="48" y="2"/>
                    </a:lnTo>
                    <a:lnTo>
                      <a:pt x="54" y="2"/>
                    </a:lnTo>
                    <a:lnTo>
                      <a:pt x="86" y="0"/>
                    </a:lnTo>
                    <a:lnTo>
                      <a:pt x="86" y="10"/>
                    </a:lnTo>
                    <a:lnTo>
                      <a:pt x="86" y="10"/>
                    </a:lnTo>
                    <a:lnTo>
                      <a:pt x="74" y="8"/>
                    </a:lnTo>
                    <a:lnTo>
                      <a:pt x="74" y="8"/>
                    </a:lnTo>
                    <a:close/>
                    <a:moveTo>
                      <a:pt x="60" y="28"/>
                    </a:moveTo>
                    <a:lnTo>
                      <a:pt x="60" y="28"/>
                    </a:lnTo>
                    <a:lnTo>
                      <a:pt x="60" y="20"/>
                    </a:lnTo>
                    <a:lnTo>
                      <a:pt x="56" y="14"/>
                    </a:lnTo>
                    <a:lnTo>
                      <a:pt x="56" y="14"/>
                    </a:lnTo>
                    <a:lnTo>
                      <a:pt x="50" y="10"/>
                    </a:lnTo>
                    <a:lnTo>
                      <a:pt x="42" y="8"/>
                    </a:lnTo>
                    <a:lnTo>
                      <a:pt x="42" y="8"/>
                    </a:lnTo>
                    <a:lnTo>
                      <a:pt x="34" y="10"/>
                    </a:lnTo>
                    <a:lnTo>
                      <a:pt x="26" y="14"/>
                    </a:lnTo>
                    <a:lnTo>
                      <a:pt x="26" y="14"/>
                    </a:lnTo>
                    <a:lnTo>
                      <a:pt x="22" y="20"/>
                    </a:lnTo>
                    <a:lnTo>
                      <a:pt x="20" y="28"/>
                    </a:lnTo>
                    <a:lnTo>
                      <a:pt x="20" y="28"/>
                    </a:lnTo>
                    <a:lnTo>
                      <a:pt x="20" y="36"/>
                    </a:lnTo>
                    <a:lnTo>
                      <a:pt x="22" y="42"/>
                    </a:lnTo>
                    <a:lnTo>
                      <a:pt x="22" y="42"/>
                    </a:lnTo>
                    <a:lnTo>
                      <a:pt x="28" y="46"/>
                    </a:lnTo>
                    <a:lnTo>
                      <a:pt x="36" y="48"/>
                    </a:lnTo>
                    <a:lnTo>
                      <a:pt x="36" y="48"/>
                    </a:lnTo>
                    <a:lnTo>
                      <a:pt x="46" y="46"/>
                    </a:lnTo>
                    <a:lnTo>
                      <a:pt x="52" y="42"/>
                    </a:lnTo>
                    <a:lnTo>
                      <a:pt x="58" y="36"/>
                    </a:lnTo>
                    <a:lnTo>
                      <a:pt x="60" y="28"/>
                    </a:lnTo>
                    <a:lnTo>
                      <a:pt x="60" y="28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5" name="Freeform 85"/>
              <p:cNvSpPr>
                <a:spLocks noEditPoints="1"/>
              </p:cNvSpPr>
              <p:nvPr/>
            </p:nvSpPr>
            <p:spPr bwMode="auto">
              <a:xfrm>
                <a:off x="8948699" y="872638"/>
                <a:ext cx="49025" cy="55475"/>
              </a:xfrm>
              <a:custGeom>
                <a:avLst/>
                <a:gdLst/>
                <a:ahLst/>
                <a:cxnLst>
                  <a:cxn ang="0">
                    <a:pos x="12" y="46"/>
                  </a:cxn>
                  <a:cxn ang="0">
                    <a:pos x="16" y="64"/>
                  </a:cxn>
                  <a:cxn ang="0">
                    <a:pos x="18" y="70"/>
                  </a:cxn>
                  <a:cxn ang="0">
                    <a:pos x="24" y="72"/>
                  </a:cxn>
                  <a:cxn ang="0">
                    <a:pos x="34" y="76"/>
                  </a:cxn>
                  <a:cxn ang="0">
                    <a:pos x="44" y="78"/>
                  </a:cxn>
                  <a:cxn ang="0">
                    <a:pos x="54" y="76"/>
                  </a:cxn>
                  <a:cxn ang="0">
                    <a:pos x="64" y="74"/>
                  </a:cxn>
                  <a:cxn ang="0">
                    <a:pos x="64" y="82"/>
                  </a:cxn>
                  <a:cxn ang="0">
                    <a:pos x="50" y="86"/>
                  </a:cxn>
                  <a:cxn ang="0">
                    <a:pos x="38" y="86"/>
                  </a:cxn>
                  <a:cxn ang="0">
                    <a:pos x="20" y="82"/>
                  </a:cxn>
                  <a:cxn ang="0">
                    <a:pos x="8" y="74"/>
                  </a:cxn>
                  <a:cxn ang="0">
                    <a:pos x="4" y="68"/>
                  </a:cxn>
                  <a:cxn ang="0">
                    <a:pos x="0" y="52"/>
                  </a:cxn>
                  <a:cxn ang="0">
                    <a:pos x="0" y="42"/>
                  </a:cxn>
                  <a:cxn ang="0">
                    <a:pos x="6" y="22"/>
                  </a:cxn>
                  <a:cxn ang="0">
                    <a:pos x="10" y="16"/>
                  </a:cxn>
                  <a:cxn ang="0">
                    <a:pos x="16" y="10"/>
                  </a:cxn>
                  <a:cxn ang="0">
                    <a:pos x="28" y="2"/>
                  </a:cxn>
                  <a:cxn ang="0">
                    <a:pos x="42" y="0"/>
                  </a:cxn>
                  <a:cxn ang="0">
                    <a:pos x="52" y="2"/>
                  </a:cxn>
                  <a:cxn ang="0">
                    <a:pos x="58" y="4"/>
                  </a:cxn>
                  <a:cxn ang="0">
                    <a:pos x="70" y="12"/>
                  </a:cxn>
                  <a:cxn ang="0">
                    <a:pos x="72" y="18"/>
                  </a:cxn>
                  <a:cxn ang="0">
                    <a:pos x="74" y="26"/>
                  </a:cxn>
                  <a:cxn ang="0">
                    <a:pos x="74" y="44"/>
                  </a:cxn>
                  <a:cxn ang="0">
                    <a:pos x="12" y="46"/>
                  </a:cxn>
                  <a:cxn ang="0">
                    <a:pos x="62" y="26"/>
                  </a:cxn>
                  <a:cxn ang="0">
                    <a:pos x="58" y="18"/>
                  </a:cxn>
                  <a:cxn ang="0">
                    <a:pos x="52" y="10"/>
                  </a:cxn>
                  <a:cxn ang="0">
                    <a:pos x="48" y="10"/>
                  </a:cxn>
                  <a:cxn ang="0">
                    <a:pos x="42" y="8"/>
                  </a:cxn>
                  <a:cxn ang="0">
                    <a:pos x="22" y="16"/>
                  </a:cxn>
                  <a:cxn ang="0">
                    <a:pos x="18" y="26"/>
                  </a:cxn>
                  <a:cxn ang="0">
                    <a:pos x="62" y="38"/>
                  </a:cxn>
                  <a:cxn ang="0">
                    <a:pos x="62" y="26"/>
                  </a:cxn>
                </a:cxnLst>
                <a:rect l="0" t="0" r="r" b="b"/>
                <a:pathLst>
                  <a:path w="76" h="86">
                    <a:moveTo>
                      <a:pt x="12" y="46"/>
                    </a:moveTo>
                    <a:lnTo>
                      <a:pt x="12" y="46"/>
                    </a:lnTo>
                    <a:lnTo>
                      <a:pt x="14" y="56"/>
                    </a:lnTo>
                    <a:lnTo>
                      <a:pt x="16" y="64"/>
                    </a:lnTo>
                    <a:lnTo>
                      <a:pt x="16" y="64"/>
                    </a:lnTo>
                    <a:lnTo>
                      <a:pt x="18" y="70"/>
                    </a:lnTo>
                    <a:lnTo>
                      <a:pt x="24" y="72"/>
                    </a:lnTo>
                    <a:lnTo>
                      <a:pt x="24" y="72"/>
                    </a:lnTo>
                    <a:lnTo>
                      <a:pt x="28" y="76"/>
                    </a:lnTo>
                    <a:lnTo>
                      <a:pt x="34" y="76"/>
                    </a:lnTo>
                    <a:lnTo>
                      <a:pt x="34" y="76"/>
                    </a:lnTo>
                    <a:lnTo>
                      <a:pt x="44" y="78"/>
                    </a:lnTo>
                    <a:lnTo>
                      <a:pt x="44" y="78"/>
                    </a:lnTo>
                    <a:lnTo>
                      <a:pt x="54" y="76"/>
                    </a:lnTo>
                    <a:lnTo>
                      <a:pt x="54" y="76"/>
                    </a:lnTo>
                    <a:lnTo>
                      <a:pt x="64" y="74"/>
                    </a:lnTo>
                    <a:lnTo>
                      <a:pt x="64" y="82"/>
                    </a:lnTo>
                    <a:lnTo>
                      <a:pt x="64" y="82"/>
                    </a:lnTo>
                    <a:lnTo>
                      <a:pt x="50" y="86"/>
                    </a:lnTo>
                    <a:lnTo>
                      <a:pt x="50" y="86"/>
                    </a:lnTo>
                    <a:lnTo>
                      <a:pt x="38" y="86"/>
                    </a:lnTo>
                    <a:lnTo>
                      <a:pt x="38" y="86"/>
                    </a:lnTo>
                    <a:lnTo>
                      <a:pt x="28" y="84"/>
                    </a:lnTo>
                    <a:lnTo>
                      <a:pt x="20" y="82"/>
                    </a:lnTo>
                    <a:lnTo>
                      <a:pt x="12" y="80"/>
                    </a:lnTo>
                    <a:lnTo>
                      <a:pt x="8" y="74"/>
                    </a:lnTo>
                    <a:lnTo>
                      <a:pt x="8" y="74"/>
                    </a:lnTo>
                    <a:lnTo>
                      <a:pt x="4" y="68"/>
                    </a:lnTo>
                    <a:lnTo>
                      <a:pt x="0" y="60"/>
                    </a:lnTo>
                    <a:lnTo>
                      <a:pt x="0" y="52"/>
                    </a:lnTo>
                    <a:lnTo>
                      <a:pt x="0" y="42"/>
                    </a:lnTo>
                    <a:lnTo>
                      <a:pt x="0" y="42"/>
                    </a:lnTo>
                    <a:lnTo>
                      <a:pt x="2" y="32"/>
                    </a:lnTo>
                    <a:lnTo>
                      <a:pt x="6" y="22"/>
                    </a:lnTo>
                    <a:lnTo>
                      <a:pt x="6" y="22"/>
                    </a:lnTo>
                    <a:lnTo>
                      <a:pt x="10" y="16"/>
                    </a:lnTo>
                    <a:lnTo>
                      <a:pt x="16" y="10"/>
                    </a:lnTo>
                    <a:lnTo>
                      <a:pt x="16" y="10"/>
                    </a:lnTo>
                    <a:lnTo>
                      <a:pt x="20" y="6"/>
                    </a:lnTo>
                    <a:lnTo>
                      <a:pt x="28" y="2"/>
                    </a:lnTo>
                    <a:lnTo>
                      <a:pt x="28" y="2"/>
                    </a:lnTo>
                    <a:lnTo>
                      <a:pt x="42" y="0"/>
                    </a:lnTo>
                    <a:lnTo>
                      <a:pt x="42" y="0"/>
                    </a:lnTo>
                    <a:lnTo>
                      <a:pt x="52" y="2"/>
                    </a:lnTo>
                    <a:lnTo>
                      <a:pt x="58" y="4"/>
                    </a:lnTo>
                    <a:lnTo>
                      <a:pt x="58" y="4"/>
                    </a:lnTo>
                    <a:lnTo>
                      <a:pt x="64" y="8"/>
                    </a:lnTo>
                    <a:lnTo>
                      <a:pt x="70" y="12"/>
                    </a:lnTo>
                    <a:lnTo>
                      <a:pt x="70" y="12"/>
                    </a:lnTo>
                    <a:lnTo>
                      <a:pt x="72" y="18"/>
                    </a:lnTo>
                    <a:lnTo>
                      <a:pt x="74" y="26"/>
                    </a:lnTo>
                    <a:lnTo>
                      <a:pt x="74" y="26"/>
                    </a:lnTo>
                    <a:lnTo>
                      <a:pt x="76" y="34"/>
                    </a:lnTo>
                    <a:lnTo>
                      <a:pt x="74" y="44"/>
                    </a:lnTo>
                    <a:lnTo>
                      <a:pt x="74" y="46"/>
                    </a:lnTo>
                    <a:lnTo>
                      <a:pt x="12" y="46"/>
                    </a:lnTo>
                    <a:close/>
                    <a:moveTo>
                      <a:pt x="62" y="26"/>
                    </a:moveTo>
                    <a:lnTo>
                      <a:pt x="62" y="26"/>
                    </a:lnTo>
                    <a:lnTo>
                      <a:pt x="58" y="18"/>
                    </a:lnTo>
                    <a:lnTo>
                      <a:pt x="58" y="18"/>
                    </a:lnTo>
                    <a:lnTo>
                      <a:pt x="56" y="14"/>
                    </a:lnTo>
                    <a:lnTo>
                      <a:pt x="52" y="10"/>
                    </a:lnTo>
                    <a:lnTo>
                      <a:pt x="52" y="10"/>
                    </a:lnTo>
                    <a:lnTo>
                      <a:pt x="48" y="10"/>
                    </a:lnTo>
                    <a:lnTo>
                      <a:pt x="42" y="8"/>
                    </a:lnTo>
                    <a:lnTo>
                      <a:pt x="42" y="8"/>
                    </a:lnTo>
                    <a:lnTo>
                      <a:pt x="30" y="10"/>
                    </a:lnTo>
                    <a:lnTo>
                      <a:pt x="22" y="16"/>
                    </a:lnTo>
                    <a:lnTo>
                      <a:pt x="22" y="16"/>
                    </a:lnTo>
                    <a:lnTo>
                      <a:pt x="18" y="26"/>
                    </a:lnTo>
                    <a:lnTo>
                      <a:pt x="14" y="38"/>
                    </a:lnTo>
                    <a:lnTo>
                      <a:pt x="62" y="38"/>
                    </a:lnTo>
                    <a:lnTo>
                      <a:pt x="62" y="38"/>
                    </a:lnTo>
                    <a:lnTo>
                      <a:pt x="62" y="26"/>
                    </a:lnTo>
                    <a:lnTo>
                      <a:pt x="62" y="26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</p:grp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Generic Separator">
    <p:bg>
      <p:bgPr>
        <a:solidFill>
          <a:srgbClr val="0D0D0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Freeform 5"/>
          <p:cNvSpPr>
            <a:spLocks/>
          </p:cNvSpPr>
          <p:nvPr userDrawn="1"/>
        </p:nvSpPr>
        <p:spPr bwMode="auto">
          <a:xfrm>
            <a:off x="584344" y="715790"/>
            <a:ext cx="7028329" cy="4926141"/>
          </a:xfrm>
          <a:custGeom>
            <a:avLst/>
            <a:gdLst/>
            <a:ahLst/>
            <a:cxnLst>
              <a:cxn ang="0">
                <a:pos x="4567" y="2765"/>
              </a:cxn>
              <a:cxn ang="0">
                <a:pos x="4562" y="2812"/>
              </a:cxn>
              <a:cxn ang="0">
                <a:pos x="4547" y="2858"/>
              </a:cxn>
              <a:cxn ang="0">
                <a:pos x="4526" y="2900"/>
              </a:cxn>
              <a:cxn ang="0">
                <a:pos x="4497" y="2937"/>
              </a:cxn>
              <a:cxn ang="0">
                <a:pos x="4461" y="2968"/>
              </a:cxn>
              <a:cxn ang="0">
                <a:pos x="4421" y="2991"/>
              </a:cxn>
              <a:cxn ang="0">
                <a:pos x="4375" y="3007"/>
              </a:cxn>
              <a:cxn ang="0">
                <a:pos x="4328" y="3015"/>
              </a:cxn>
              <a:cxn ang="0">
                <a:pos x="239" y="3201"/>
              </a:cxn>
              <a:cxn ang="0">
                <a:pos x="192" y="3199"/>
              </a:cxn>
              <a:cxn ang="0">
                <a:pos x="146" y="3186"/>
              </a:cxn>
              <a:cxn ang="0">
                <a:pos x="106" y="3167"/>
              </a:cxn>
              <a:cxn ang="0">
                <a:pos x="70" y="3139"/>
              </a:cxn>
              <a:cxn ang="0">
                <a:pos x="41" y="3105"/>
              </a:cxn>
              <a:cxn ang="0">
                <a:pos x="20" y="3064"/>
              </a:cxn>
              <a:cxn ang="0">
                <a:pos x="5" y="3020"/>
              </a:cxn>
              <a:cxn ang="0">
                <a:pos x="0" y="2973"/>
              </a:cxn>
              <a:cxn ang="0">
                <a:pos x="0" y="231"/>
              </a:cxn>
              <a:cxn ang="0">
                <a:pos x="5" y="184"/>
              </a:cxn>
              <a:cxn ang="0">
                <a:pos x="20" y="140"/>
              </a:cxn>
              <a:cxn ang="0">
                <a:pos x="41" y="99"/>
              </a:cxn>
              <a:cxn ang="0">
                <a:pos x="70" y="65"/>
              </a:cxn>
              <a:cxn ang="0">
                <a:pos x="106" y="36"/>
              </a:cxn>
              <a:cxn ang="0">
                <a:pos x="146" y="16"/>
              </a:cxn>
              <a:cxn ang="0">
                <a:pos x="192" y="3"/>
              </a:cxn>
              <a:cxn ang="0">
                <a:pos x="239" y="0"/>
              </a:cxn>
              <a:cxn ang="0">
                <a:pos x="4328" y="140"/>
              </a:cxn>
              <a:cxn ang="0">
                <a:pos x="4375" y="146"/>
              </a:cxn>
              <a:cxn ang="0">
                <a:pos x="4421" y="163"/>
              </a:cxn>
              <a:cxn ang="0">
                <a:pos x="4461" y="185"/>
              </a:cxn>
              <a:cxn ang="0">
                <a:pos x="4497" y="216"/>
              </a:cxn>
              <a:cxn ang="0">
                <a:pos x="4526" y="252"/>
              </a:cxn>
              <a:cxn ang="0">
                <a:pos x="4547" y="294"/>
              </a:cxn>
              <a:cxn ang="0">
                <a:pos x="4562" y="340"/>
              </a:cxn>
              <a:cxn ang="0">
                <a:pos x="4567" y="387"/>
              </a:cxn>
            </a:cxnLst>
            <a:rect l="0" t="0" r="r" b="b"/>
            <a:pathLst>
              <a:path w="4567" h="3201">
                <a:moveTo>
                  <a:pt x="4567" y="2765"/>
                </a:moveTo>
                <a:lnTo>
                  <a:pt x="4567" y="2765"/>
                </a:lnTo>
                <a:lnTo>
                  <a:pt x="4565" y="2789"/>
                </a:lnTo>
                <a:lnTo>
                  <a:pt x="4562" y="2812"/>
                </a:lnTo>
                <a:lnTo>
                  <a:pt x="4556" y="2837"/>
                </a:lnTo>
                <a:lnTo>
                  <a:pt x="4547" y="2858"/>
                </a:lnTo>
                <a:lnTo>
                  <a:pt x="4538" y="2880"/>
                </a:lnTo>
                <a:lnTo>
                  <a:pt x="4526" y="2900"/>
                </a:lnTo>
                <a:lnTo>
                  <a:pt x="4512" y="2919"/>
                </a:lnTo>
                <a:lnTo>
                  <a:pt x="4497" y="2937"/>
                </a:lnTo>
                <a:lnTo>
                  <a:pt x="4479" y="2954"/>
                </a:lnTo>
                <a:lnTo>
                  <a:pt x="4461" y="2968"/>
                </a:lnTo>
                <a:lnTo>
                  <a:pt x="4442" y="2981"/>
                </a:lnTo>
                <a:lnTo>
                  <a:pt x="4421" y="2991"/>
                </a:lnTo>
                <a:lnTo>
                  <a:pt x="4398" y="3001"/>
                </a:lnTo>
                <a:lnTo>
                  <a:pt x="4375" y="3007"/>
                </a:lnTo>
                <a:lnTo>
                  <a:pt x="4352" y="3012"/>
                </a:lnTo>
                <a:lnTo>
                  <a:pt x="4328" y="3015"/>
                </a:lnTo>
                <a:lnTo>
                  <a:pt x="239" y="3201"/>
                </a:lnTo>
                <a:lnTo>
                  <a:pt x="239" y="3201"/>
                </a:lnTo>
                <a:lnTo>
                  <a:pt x="215" y="3201"/>
                </a:lnTo>
                <a:lnTo>
                  <a:pt x="192" y="3199"/>
                </a:lnTo>
                <a:lnTo>
                  <a:pt x="169" y="3194"/>
                </a:lnTo>
                <a:lnTo>
                  <a:pt x="146" y="3186"/>
                </a:lnTo>
                <a:lnTo>
                  <a:pt x="125" y="3178"/>
                </a:lnTo>
                <a:lnTo>
                  <a:pt x="106" y="3167"/>
                </a:lnTo>
                <a:lnTo>
                  <a:pt x="88" y="3154"/>
                </a:lnTo>
                <a:lnTo>
                  <a:pt x="70" y="3139"/>
                </a:lnTo>
                <a:lnTo>
                  <a:pt x="55" y="3123"/>
                </a:lnTo>
                <a:lnTo>
                  <a:pt x="41" y="3105"/>
                </a:lnTo>
                <a:lnTo>
                  <a:pt x="29" y="3085"/>
                </a:lnTo>
                <a:lnTo>
                  <a:pt x="20" y="3064"/>
                </a:lnTo>
                <a:lnTo>
                  <a:pt x="11" y="3043"/>
                </a:lnTo>
                <a:lnTo>
                  <a:pt x="5" y="3020"/>
                </a:lnTo>
                <a:lnTo>
                  <a:pt x="2" y="2998"/>
                </a:lnTo>
                <a:lnTo>
                  <a:pt x="0" y="2973"/>
                </a:lnTo>
                <a:lnTo>
                  <a:pt x="0" y="231"/>
                </a:lnTo>
                <a:lnTo>
                  <a:pt x="0" y="231"/>
                </a:lnTo>
                <a:lnTo>
                  <a:pt x="2" y="207"/>
                </a:lnTo>
                <a:lnTo>
                  <a:pt x="5" y="184"/>
                </a:lnTo>
                <a:lnTo>
                  <a:pt x="11" y="161"/>
                </a:lnTo>
                <a:lnTo>
                  <a:pt x="20" y="140"/>
                </a:lnTo>
                <a:lnTo>
                  <a:pt x="29" y="119"/>
                </a:lnTo>
                <a:lnTo>
                  <a:pt x="41" y="99"/>
                </a:lnTo>
                <a:lnTo>
                  <a:pt x="55" y="81"/>
                </a:lnTo>
                <a:lnTo>
                  <a:pt x="70" y="65"/>
                </a:lnTo>
                <a:lnTo>
                  <a:pt x="88" y="50"/>
                </a:lnTo>
                <a:lnTo>
                  <a:pt x="106" y="36"/>
                </a:lnTo>
                <a:lnTo>
                  <a:pt x="125" y="24"/>
                </a:lnTo>
                <a:lnTo>
                  <a:pt x="146" y="16"/>
                </a:lnTo>
                <a:lnTo>
                  <a:pt x="169" y="8"/>
                </a:lnTo>
                <a:lnTo>
                  <a:pt x="192" y="3"/>
                </a:lnTo>
                <a:lnTo>
                  <a:pt x="215" y="0"/>
                </a:lnTo>
                <a:lnTo>
                  <a:pt x="239" y="0"/>
                </a:lnTo>
                <a:lnTo>
                  <a:pt x="4328" y="140"/>
                </a:lnTo>
                <a:lnTo>
                  <a:pt x="4328" y="140"/>
                </a:lnTo>
                <a:lnTo>
                  <a:pt x="4352" y="142"/>
                </a:lnTo>
                <a:lnTo>
                  <a:pt x="4375" y="146"/>
                </a:lnTo>
                <a:lnTo>
                  <a:pt x="4398" y="153"/>
                </a:lnTo>
                <a:lnTo>
                  <a:pt x="4421" y="163"/>
                </a:lnTo>
                <a:lnTo>
                  <a:pt x="4442" y="172"/>
                </a:lnTo>
                <a:lnTo>
                  <a:pt x="4461" y="185"/>
                </a:lnTo>
                <a:lnTo>
                  <a:pt x="4479" y="200"/>
                </a:lnTo>
                <a:lnTo>
                  <a:pt x="4497" y="216"/>
                </a:lnTo>
                <a:lnTo>
                  <a:pt x="4512" y="234"/>
                </a:lnTo>
                <a:lnTo>
                  <a:pt x="4526" y="252"/>
                </a:lnTo>
                <a:lnTo>
                  <a:pt x="4538" y="273"/>
                </a:lnTo>
                <a:lnTo>
                  <a:pt x="4547" y="294"/>
                </a:lnTo>
                <a:lnTo>
                  <a:pt x="4556" y="316"/>
                </a:lnTo>
                <a:lnTo>
                  <a:pt x="4562" y="340"/>
                </a:lnTo>
                <a:lnTo>
                  <a:pt x="4565" y="363"/>
                </a:lnTo>
                <a:lnTo>
                  <a:pt x="4567" y="387"/>
                </a:lnTo>
                <a:lnTo>
                  <a:pt x="4567" y="2765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7" name="Title 35"/>
          <p:cNvSpPr>
            <a:spLocks noGrp="1"/>
          </p:cNvSpPr>
          <p:nvPr>
            <p:ph type="title" hasCustomPrompt="1"/>
          </p:nvPr>
        </p:nvSpPr>
        <p:spPr>
          <a:xfrm>
            <a:off x="876947" y="1180383"/>
            <a:ext cx="6282181" cy="2056285"/>
          </a:xfrm>
          <a:prstGeom prst="rect">
            <a:avLst/>
          </a:prstGeom>
        </p:spPr>
        <p:txBody>
          <a:bodyPr/>
          <a:lstStyle>
            <a:lvl1pPr algn="l">
              <a:lnSpc>
                <a:spcPct val="80000"/>
              </a:lnSpc>
              <a:defRPr sz="5500" b="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 smtClean="0"/>
              <a:t>Click to edit</a:t>
            </a:r>
            <a:br>
              <a:rPr lang="en-US" dirty="0" smtClean="0"/>
            </a:br>
            <a:r>
              <a:rPr lang="en-US" dirty="0" smtClean="0"/>
              <a:t>General Separator</a:t>
            </a:r>
            <a:endParaRPr lang="en-US" dirty="0"/>
          </a:p>
        </p:txBody>
      </p:sp>
      <p:grpSp>
        <p:nvGrpSpPr>
          <p:cNvPr id="32" name="Group 31"/>
          <p:cNvGrpSpPr/>
          <p:nvPr userDrawn="1"/>
        </p:nvGrpSpPr>
        <p:grpSpPr>
          <a:xfrm>
            <a:off x="8024971" y="266282"/>
            <a:ext cx="972753" cy="682476"/>
            <a:chOff x="8024971" y="266282"/>
            <a:chExt cx="972753" cy="682476"/>
          </a:xfrm>
        </p:grpSpPr>
        <p:sp>
          <p:nvSpPr>
            <p:cNvPr id="61" name="Freeform 59"/>
            <p:cNvSpPr>
              <a:spLocks/>
            </p:cNvSpPr>
            <p:nvPr/>
          </p:nvSpPr>
          <p:spPr bwMode="auto">
            <a:xfrm>
              <a:off x="8106248" y="290795"/>
              <a:ext cx="810194" cy="461862"/>
            </a:xfrm>
            <a:custGeom>
              <a:avLst/>
              <a:gdLst/>
              <a:ahLst/>
              <a:cxnLst>
                <a:cxn ang="0">
                  <a:pos x="66" y="70"/>
                </a:cxn>
                <a:cxn ang="0">
                  <a:pos x="0" y="716"/>
                </a:cxn>
                <a:cxn ang="0">
                  <a:pos x="1152" y="650"/>
                </a:cxn>
                <a:cxn ang="0">
                  <a:pos x="1256" y="0"/>
                </a:cxn>
                <a:cxn ang="0">
                  <a:pos x="66" y="70"/>
                </a:cxn>
              </a:cxnLst>
              <a:rect l="0" t="0" r="r" b="b"/>
              <a:pathLst>
                <a:path w="1256" h="716">
                  <a:moveTo>
                    <a:pt x="66" y="70"/>
                  </a:moveTo>
                  <a:lnTo>
                    <a:pt x="0" y="716"/>
                  </a:lnTo>
                  <a:lnTo>
                    <a:pt x="1152" y="650"/>
                  </a:lnTo>
                  <a:lnTo>
                    <a:pt x="1256" y="0"/>
                  </a:lnTo>
                  <a:lnTo>
                    <a:pt x="66" y="7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2" name="Freeform 60"/>
            <p:cNvSpPr>
              <a:spLocks/>
            </p:cNvSpPr>
            <p:nvPr/>
          </p:nvSpPr>
          <p:spPr bwMode="auto">
            <a:xfrm>
              <a:off x="8070125" y="266282"/>
              <a:ext cx="882441" cy="504436"/>
            </a:xfrm>
            <a:custGeom>
              <a:avLst/>
              <a:gdLst/>
              <a:ahLst/>
              <a:cxnLst>
                <a:cxn ang="0">
                  <a:pos x="90" y="0"/>
                </a:cxn>
                <a:cxn ang="0">
                  <a:pos x="1278" y="0"/>
                </a:cxn>
                <a:cxn ang="0">
                  <a:pos x="1278" y="0"/>
                </a:cxn>
                <a:cxn ang="0">
                  <a:pos x="1296" y="2"/>
                </a:cxn>
                <a:cxn ang="0">
                  <a:pos x="1312" y="8"/>
                </a:cxn>
                <a:cxn ang="0">
                  <a:pos x="1328" y="16"/>
                </a:cxn>
                <a:cxn ang="0">
                  <a:pos x="1342" y="28"/>
                </a:cxn>
                <a:cxn ang="0">
                  <a:pos x="1352" y="40"/>
                </a:cxn>
                <a:cxn ang="0">
                  <a:pos x="1360" y="56"/>
                </a:cxn>
                <a:cxn ang="0">
                  <a:pos x="1366" y="72"/>
                </a:cxn>
                <a:cxn ang="0">
                  <a:pos x="1368" y="92"/>
                </a:cxn>
                <a:cxn ang="0">
                  <a:pos x="1368" y="692"/>
                </a:cxn>
                <a:cxn ang="0">
                  <a:pos x="1368" y="692"/>
                </a:cxn>
                <a:cxn ang="0">
                  <a:pos x="1366" y="710"/>
                </a:cxn>
                <a:cxn ang="0">
                  <a:pos x="1360" y="726"/>
                </a:cxn>
                <a:cxn ang="0">
                  <a:pos x="1352" y="742"/>
                </a:cxn>
                <a:cxn ang="0">
                  <a:pos x="1342" y="756"/>
                </a:cxn>
                <a:cxn ang="0">
                  <a:pos x="1328" y="766"/>
                </a:cxn>
                <a:cxn ang="0">
                  <a:pos x="1312" y="776"/>
                </a:cxn>
                <a:cxn ang="0">
                  <a:pos x="1296" y="780"/>
                </a:cxn>
                <a:cxn ang="0">
                  <a:pos x="1278" y="782"/>
                </a:cxn>
                <a:cxn ang="0">
                  <a:pos x="90" y="782"/>
                </a:cxn>
                <a:cxn ang="0">
                  <a:pos x="90" y="782"/>
                </a:cxn>
                <a:cxn ang="0">
                  <a:pos x="72" y="780"/>
                </a:cxn>
                <a:cxn ang="0">
                  <a:pos x="54" y="776"/>
                </a:cxn>
                <a:cxn ang="0">
                  <a:pos x="40" y="766"/>
                </a:cxn>
                <a:cxn ang="0">
                  <a:pos x="26" y="756"/>
                </a:cxn>
                <a:cxn ang="0">
                  <a:pos x="14" y="742"/>
                </a:cxn>
                <a:cxn ang="0">
                  <a:pos x="6" y="726"/>
                </a:cxn>
                <a:cxn ang="0">
                  <a:pos x="2" y="710"/>
                </a:cxn>
                <a:cxn ang="0">
                  <a:pos x="0" y="692"/>
                </a:cxn>
                <a:cxn ang="0">
                  <a:pos x="0" y="92"/>
                </a:cxn>
                <a:cxn ang="0">
                  <a:pos x="0" y="92"/>
                </a:cxn>
                <a:cxn ang="0">
                  <a:pos x="2" y="72"/>
                </a:cxn>
                <a:cxn ang="0">
                  <a:pos x="6" y="56"/>
                </a:cxn>
                <a:cxn ang="0">
                  <a:pos x="14" y="40"/>
                </a:cxn>
                <a:cxn ang="0">
                  <a:pos x="26" y="28"/>
                </a:cxn>
                <a:cxn ang="0">
                  <a:pos x="40" y="16"/>
                </a:cxn>
                <a:cxn ang="0">
                  <a:pos x="54" y="8"/>
                </a:cxn>
                <a:cxn ang="0">
                  <a:pos x="72" y="2"/>
                </a:cxn>
                <a:cxn ang="0">
                  <a:pos x="90" y="0"/>
                </a:cxn>
                <a:cxn ang="0">
                  <a:pos x="90" y="0"/>
                </a:cxn>
              </a:cxnLst>
              <a:rect l="0" t="0" r="r" b="b"/>
              <a:pathLst>
                <a:path w="1368" h="782">
                  <a:moveTo>
                    <a:pt x="90" y="0"/>
                  </a:moveTo>
                  <a:lnTo>
                    <a:pt x="1278" y="0"/>
                  </a:lnTo>
                  <a:lnTo>
                    <a:pt x="1278" y="0"/>
                  </a:lnTo>
                  <a:lnTo>
                    <a:pt x="1296" y="2"/>
                  </a:lnTo>
                  <a:lnTo>
                    <a:pt x="1312" y="8"/>
                  </a:lnTo>
                  <a:lnTo>
                    <a:pt x="1328" y="16"/>
                  </a:lnTo>
                  <a:lnTo>
                    <a:pt x="1342" y="28"/>
                  </a:lnTo>
                  <a:lnTo>
                    <a:pt x="1352" y="40"/>
                  </a:lnTo>
                  <a:lnTo>
                    <a:pt x="1360" y="56"/>
                  </a:lnTo>
                  <a:lnTo>
                    <a:pt x="1366" y="72"/>
                  </a:lnTo>
                  <a:lnTo>
                    <a:pt x="1368" y="92"/>
                  </a:lnTo>
                  <a:lnTo>
                    <a:pt x="1368" y="692"/>
                  </a:lnTo>
                  <a:lnTo>
                    <a:pt x="1368" y="692"/>
                  </a:lnTo>
                  <a:lnTo>
                    <a:pt x="1366" y="710"/>
                  </a:lnTo>
                  <a:lnTo>
                    <a:pt x="1360" y="726"/>
                  </a:lnTo>
                  <a:lnTo>
                    <a:pt x="1352" y="742"/>
                  </a:lnTo>
                  <a:lnTo>
                    <a:pt x="1342" y="756"/>
                  </a:lnTo>
                  <a:lnTo>
                    <a:pt x="1328" y="766"/>
                  </a:lnTo>
                  <a:lnTo>
                    <a:pt x="1312" y="776"/>
                  </a:lnTo>
                  <a:lnTo>
                    <a:pt x="1296" y="780"/>
                  </a:lnTo>
                  <a:lnTo>
                    <a:pt x="1278" y="782"/>
                  </a:lnTo>
                  <a:lnTo>
                    <a:pt x="90" y="782"/>
                  </a:lnTo>
                  <a:lnTo>
                    <a:pt x="90" y="782"/>
                  </a:lnTo>
                  <a:lnTo>
                    <a:pt x="72" y="780"/>
                  </a:lnTo>
                  <a:lnTo>
                    <a:pt x="54" y="776"/>
                  </a:lnTo>
                  <a:lnTo>
                    <a:pt x="40" y="766"/>
                  </a:lnTo>
                  <a:lnTo>
                    <a:pt x="26" y="756"/>
                  </a:lnTo>
                  <a:lnTo>
                    <a:pt x="14" y="742"/>
                  </a:lnTo>
                  <a:lnTo>
                    <a:pt x="6" y="726"/>
                  </a:lnTo>
                  <a:lnTo>
                    <a:pt x="2" y="710"/>
                  </a:lnTo>
                  <a:lnTo>
                    <a:pt x="0" y="692"/>
                  </a:lnTo>
                  <a:lnTo>
                    <a:pt x="0" y="92"/>
                  </a:lnTo>
                  <a:lnTo>
                    <a:pt x="0" y="92"/>
                  </a:lnTo>
                  <a:lnTo>
                    <a:pt x="2" y="72"/>
                  </a:lnTo>
                  <a:lnTo>
                    <a:pt x="6" y="56"/>
                  </a:lnTo>
                  <a:lnTo>
                    <a:pt x="14" y="40"/>
                  </a:lnTo>
                  <a:lnTo>
                    <a:pt x="26" y="28"/>
                  </a:lnTo>
                  <a:lnTo>
                    <a:pt x="40" y="16"/>
                  </a:lnTo>
                  <a:lnTo>
                    <a:pt x="54" y="8"/>
                  </a:lnTo>
                  <a:lnTo>
                    <a:pt x="72" y="2"/>
                  </a:lnTo>
                  <a:lnTo>
                    <a:pt x="90" y="0"/>
                  </a:lnTo>
                  <a:lnTo>
                    <a:pt x="90" y="0"/>
                  </a:lnTo>
                  <a:close/>
                </a:path>
              </a:pathLst>
            </a:custGeom>
            <a:solidFill>
              <a:srgbClr val="ED1C24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3" name="Freeform 61"/>
            <p:cNvSpPr>
              <a:spLocks/>
            </p:cNvSpPr>
            <p:nvPr/>
          </p:nvSpPr>
          <p:spPr bwMode="auto">
            <a:xfrm>
              <a:off x="8156563" y="347560"/>
              <a:ext cx="709565" cy="341881"/>
            </a:xfrm>
            <a:custGeom>
              <a:avLst/>
              <a:gdLst/>
              <a:ahLst/>
              <a:cxnLst>
                <a:cxn ang="0">
                  <a:pos x="724" y="0"/>
                </a:cxn>
                <a:cxn ang="0">
                  <a:pos x="756" y="72"/>
                </a:cxn>
                <a:cxn ang="0">
                  <a:pos x="724" y="460"/>
                </a:cxn>
                <a:cxn ang="0">
                  <a:pos x="492" y="0"/>
                </a:cxn>
                <a:cxn ang="0">
                  <a:pos x="346" y="460"/>
                </a:cxn>
                <a:cxn ang="0">
                  <a:pos x="346" y="314"/>
                </a:cxn>
                <a:cxn ang="0">
                  <a:pos x="342" y="302"/>
                </a:cxn>
                <a:cxn ang="0">
                  <a:pos x="334" y="288"/>
                </a:cxn>
                <a:cxn ang="0">
                  <a:pos x="314" y="272"/>
                </a:cxn>
                <a:cxn ang="0">
                  <a:pos x="298" y="266"/>
                </a:cxn>
                <a:cxn ang="0">
                  <a:pos x="326" y="254"/>
                </a:cxn>
                <a:cxn ang="0">
                  <a:pos x="340" y="242"/>
                </a:cxn>
                <a:cxn ang="0">
                  <a:pos x="344" y="228"/>
                </a:cxn>
                <a:cxn ang="0">
                  <a:pos x="346" y="72"/>
                </a:cxn>
                <a:cxn ang="0">
                  <a:pos x="344" y="56"/>
                </a:cxn>
                <a:cxn ang="0">
                  <a:pos x="338" y="30"/>
                </a:cxn>
                <a:cxn ang="0">
                  <a:pos x="322" y="12"/>
                </a:cxn>
                <a:cxn ang="0">
                  <a:pos x="294" y="2"/>
                </a:cxn>
                <a:cxn ang="0">
                  <a:pos x="0" y="0"/>
                </a:cxn>
                <a:cxn ang="0">
                  <a:pos x="32" y="72"/>
                </a:cxn>
                <a:cxn ang="0">
                  <a:pos x="0" y="460"/>
                </a:cxn>
                <a:cxn ang="0">
                  <a:pos x="108" y="530"/>
                </a:cxn>
                <a:cxn ang="0">
                  <a:pos x="232" y="302"/>
                </a:cxn>
                <a:cxn ang="0">
                  <a:pos x="244" y="302"/>
                </a:cxn>
                <a:cxn ang="0">
                  <a:pos x="258" y="310"/>
                </a:cxn>
                <a:cxn ang="0">
                  <a:pos x="268" y="322"/>
                </a:cxn>
                <a:cxn ang="0">
                  <a:pos x="270" y="348"/>
                </a:cxn>
                <a:cxn ang="0">
                  <a:pos x="440" y="530"/>
                </a:cxn>
                <a:cxn ang="0">
                  <a:pos x="620" y="370"/>
                </a:cxn>
                <a:cxn ang="0">
                  <a:pos x="1028" y="530"/>
                </a:cxn>
                <a:cxn ang="0">
                  <a:pos x="1044" y="530"/>
                </a:cxn>
                <a:cxn ang="0">
                  <a:pos x="1072" y="524"/>
                </a:cxn>
                <a:cxn ang="0">
                  <a:pos x="1090" y="510"/>
                </a:cxn>
                <a:cxn ang="0">
                  <a:pos x="1098" y="480"/>
                </a:cxn>
                <a:cxn ang="0">
                  <a:pos x="1100" y="72"/>
                </a:cxn>
                <a:cxn ang="0">
                  <a:pos x="1098" y="60"/>
                </a:cxn>
                <a:cxn ang="0">
                  <a:pos x="1090" y="36"/>
                </a:cxn>
                <a:cxn ang="0">
                  <a:pos x="1076" y="16"/>
                </a:cxn>
                <a:cxn ang="0">
                  <a:pos x="1060" y="6"/>
                </a:cxn>
                <a:cxn ang="0">
                  <a:pos x="1040" y="0"/>
                </a:cxn>
                <a:cxn ang="0">
                  <a:pos x="1028" y="0"/>
                </a:cxn>
              </a:cxnLst>
              <a:rect l="0" t="0" r="r" b="b"/>
              <a:pathLst>
                <a:path w="1100" h="530">
                  <a:moveTo>
                    <a:pt x="1028" y="0"/>
                  </a:moveTo>
                  <a:lnTo>
                    <a:pt x="724" y="0"/>
                  </a:lnTo>
                  <a:lnTo>
                    <a:pt x="724" y="72"/>
                  </a:lnTo>
                  <a:lnTo>
                    <a:pt x="756" y="72"/>
                  </a:lnTo>
                  <a:lnTo>
                    <a:pt x="756" y="460"/>
                  </a:lnTo>
                  <a:lnTo>
                    <a:pt x="724" y="460"/>
                  </a:lnTo>
                  <a:lnTo>
                    <a:pt x="610" y="0"/>
                  </a:lnTo>
                  <a:lnTo>
                    <a:pt x="492" y="0"/>
                  </a:lnTo>
                  <a:lnTo>
                    <a:pt x="382" y="460"/>
                  </a:lnTo>
                  <a:lnTo>
                    <a:pt x="346" y="460"/>
                  </a:lnTo>
                  <a:lnTo>
                    <a:pt x="346" y="314"/>
                  </a:lnTo>
                  <a:lnTo>
                    <a:pt x="346" y="314"/>
                  </a:lnTo>
                  <a:lnTo>
                    <a:pt x="344" y="308"/>
                  </a:lnTo>
                  <a:lnTo>
                    <a:pt x="342" y="302"/>
                  </a:lnTo>
                  <a:lnTo>
                    <a:pt x="340" y="296"/>
                  </a:lnTo>
                  <a:lnTo>
                    <a:pt x="334" y="288"/>
                  </a:lnTo>
                  <a:lnTo>
                    <a:pt x="326" y="280"/>
                  </a:lnTo>
                  <a:lnTo>
                    <a:pt x="314" y="272"/>
                  </a:lnTo>
                  <a:lnTo>
                    <a:pt x="298" y="266"/>
                  </a:lnTo>
                  <a:lnTo>
                    <a:pt x="298" y="266"/>
                  </a:lnTo>
                  <a:lnTo>
                    <a:pt x="314" y="260"/>
                  </a:lnTo>
                  <a:lnTo>
                    <a:pt x="326" y="254"/>
                  </a:lnTo>
                  <a:lnTo>
                    <a:pt x="334" y="248"/>
                  </a:lnTo>
                  <a:lnTo>
                    <a:pt x="340" y="242"/>
                  </a:lnTo>
                  <a:lnTo>
                    <a:pt x="342" y="234"/>
                  </a:lnTo>
                  <a:lnTo>
                    <a:pt x="344" y="228"/>
                  </a:lnTo>
                  <a:lnTo>
                    <a:pt x="346" y="214"/>
                  </a:lnTo>
                  <a:lnTo>
                    <a:pt x="346" y="72"/>
                  </a:lnTo>
                  <a:lnTo>
                    <a:pt x="346" y="72"/>
                  </a:lnTo>
                  <a:lnTo>
                    <a:pt x="344" y="56"/>
                  </a:lnTo>
                  <a:lnTo>
                    <a:pt x="342" y="42"/>
                  </a:lnTo>
                  <a:lnTo>
                    <a:pt x="338" y="30"/>
                  </a:lnTo>
                  <a:lnTo>
                    <a:pt x="332" y="20"/>
                  </a:lnTo>
                  <a:lnTo>
                    <a:pt x="322" y="12"/>
                  </a:lnTo>
                  <a:lnTo>
                    <a:pt x="310" y="6"/>
                  </a:lnTo>
                  <a:lnTo>
                    <a:pt x="294" y="2"/>
                  </a:lnTo>
                  <a:lnTo>
                    <a:pt x="274" y="0"/>
                  </a:lnTo>
                  <a:lnTo>
                    <a:pt x="0" y="0"/>
                  </a:lnTo>
                  <a:lnTo>
                    <a:pt x="0" y="74"/>
                  </a:lnTo>
                  <a:lnTo>
                    <a:pt x="32" y="72"/>
                  </a:lnTo>
                  <a:lnTo>
                    <a:pt x="32" y="460"/>
                  </a:lnTo>
                  <a:lnTo>
                    <a:pt x="0" y="460"/>
                  </a:lnTo>
                  <a:lnTo>
                    <a:pt x="0" y="530"/>
                  </a:lnTo>
                  <a:lnTo>
                    <a:pt x="108" y="530"/>
                  </a:lnTo>
                  <a:lnTo>
                    <a:pt x="108" y="302"/>
                  </a:lnTo>
                  <a:lnTo>
                    <a:pt x="232" y="302"/>
                  </a:lnTo>
                  <a:lnTo>
                    <a:pt x="232" y="302"/>
                  </a:lnTo>
                  <a:lnTo>
                    <a:pt x="244" y="302"/>
                  </a:lnTo>
                  <a:lnTo>
                    <a:pt x="252" y="304"/>
                  </a:lnTo>
                  <a:lnTo>
                    <a:pt x="258" y="310"/>
                  </a:lnTo>
                  <a:lnTo>
                    <a:pt x="264" y="314"/>
                  </a:lnTo>
                  <a:lnTo>
                    <a:pt x="268" y="322"/>
                  </a:lnTo>
                  <a:lnTo>
                    <a:pt x="270" y="330"/>
                  </a:lnTo>
                  <a:lnTo>
                    <a:pt x="270" y="348"/>
                  </a:lnTo>
                  <a:lnTo>
                    <a:pt x="270" y="530"/>
                  </a:lnTo>
                  <a:lnTo>
                    <a:pt x="440" y="530"/>
                  </a:lnTo>
                  <a:lnTo>
                    <a:pt x="480" y="370"/>
                  </a:lnTo>
                  <a:lnTo>
                    <a:pt x="620" y="370"/>
                  </a:lnTo>
                  <a:lnTo>
                    <a:pt x="664" y="530"/>
                  </a:lnTo>
                  <a:lnTo>
                    <a:pt x="1028" y="530"/>
                  </a:lnTo>
                  <a:lnTo>
                    <a:pt x="1028" y="530"/>
                  </a:lnTo>
                  <a:lnTo>
                    <a:pt x="1044" y="530"/>
                  </a:lnTo>
                  <a:lnTo>
                    <a:pt x="1060" y="528"/>
                  </a:lnTo>
                  <a:lnTo>
                    <a:pt x="1072" y="524"/>
                  </a:lnTo>
                  <a:lnTo>
                    <a:pt x="1082" y="518"/>
                  </a:lnTo>
                  <a:lnTo>
                    <a:pt x="1090" y="510"/>
                  </a:lnTo>
                  <a:lnTo>
                    <a:pt x="1094" y="496"/>
                  </a:lnTo>
                  <a:lnTo>
                    <a:pt x="1098" y="480"/>
                  </a:lnTo>
                  <a:lnTo>
                    <a:pt x="1100" y="460"/>
                  </a:lnTo>
                  <a:lnTo>
                    <a:pt x="1100" y="72"/>
                  </a:lnTo>
                  <a:lnTo>
                    <a:pt x="1100" y="72"/>
                  </a:lnTo>
                  <a:lnTo>
                    <a:pt x="1098" y="60"/>
                  </a:lnTo>
                  <a:lnTo>
                    <a:pt x="1096" y="50"/>
                  </a:lnTo>
                  <a:lnTo>
                    <a:pt x="1090" y="36"/>
                  </a:lnTo>
                  <a:lnTo>
                    <a:pt x="1082" y="22"/>
                  </a:lnTo>
                  <a:lnTo>
                    <a:pt x="1076" y="16"/>
                  </a:lnTo>
                  <a:lnTo>
                    <a:pt x="1070" y="12"/>
                  </a:lnTo>
                  <a:lnTo>
                    <a:pt x="1060" y="6"/>
                  </a:lnTo>
                  <a:lnTo>
                    <a:pt x="1052" y="4"/>
                  </a:lnTo>
                  <a:lnTo>
                    <a:pt x="1040" y="0"/>
                  </a:lnTo>
                  <a:lnTo>
                    <a:pt x="1028" y="0"/>
                  </a:lnTo>
                  <a:lnTo>
                    <a:pt x="1028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4" name="Freeform 62"/>
            <p:cNvSpPr>
              <a:spLocks/>
            </p:cNvSpPr>
            <p:nvPr/>
          </p:nvSpPr>
          <p:spPr bwMode="auto">
            <a:xfrm>
              <a:off x="8156563" y="347560"/>
              <a:ext cx="709565" cy="341881"/>
            </a:xfrm>
            <a:custGeom>
              <a:avLst/>
              <a:gdLst/>
              <a:ahLst/>
              <a:cxnLst>
                <a:cxn ang="0">
                  <a:pos x="724" y="0"/>
                </a:cxn>
                <a:cxn ang="0">
                  <a:pos x="756" y="458"/>
                </a:cxn>
                <a:cxn ang="0">
                  <a:pos x="492" y="0"/>
                </a:cxn>
                <a:cxn ang="0">
                  <a:pos x="346" y="314"/>
                </a:cxn>
                <a:cxn ang="0">
                  <a:pos x="344" y="302"/>
                </a:cxn>
                <a:cxn ang="0">
                  <a:pos x="326" y="280"/>
                </a:cxn>
                <a:cxn ang="0">
                  <a:pos x="298" y="266"/>
                </a:cxn>
                <a:cxn ang="0">
                  <a:pos x="314" y="260"/>
                </a:cxn>
                <a:cxn ang="0">
                  <a:pos x="340" y="242"/>
                </a:cxn>
                <a:cxn ang="0">
                  <a:pos x="346" y="214"/>
                </a:cxn>
                <a:cxn ang="0">
                  <a:pos x="346" y="56"/>
                </a:cxn>
                <a:cxn ang="0">
                  <a:pos x="332" y="18"/>
                </a:cxn>
                <a:cxn ang="0">
                  <a:pos x="310" y="4"/>
                </a:cxn>
                <a:cxn ang="0">
                  <a:pos x="0" y="0"/>
                </a:cxn>
                <a:cxn ang="0">
                  <a:pos x="32" y="458"/>
                </a:cxn>
                <a:cxn ang="0">
                  <a:pos x="108" y="530"/>
                </a:cxn>
                <a:cxn ang="0">
                  <a:pos x="232" y="302"/>
                </a:cxn>
                <a:cxn ang="0">
                  <a:pos x="258" y="310"/>
                </a:cxn>
                <a:cxn ang="0">
                  <a:pos x="270" y="330"/>
                </a:cxn>
                <a:cxn ang="0">
                  <a:pos x="442" y="530"/>
                </a:cxn>
                <a:cxn ang="0">
                  <a:pos x="664" y="530"/>
                </a:cxn>
                <a:cxn ang="0">
                  <a:pos x="1044" y="530"/>
                </a:cxn>
                <a:cxn ang="0">
                  <a:pos x="1082" y="518"/>
                </a:cxn>
                <a:cxn ang="0">
                  <a:pos x="1096" y="496"/>
                </a:cxn>
                <a:cxn ang="0">
                  <a:pos x="1100" y="72"/>
                </a:cxn>
                <a:cxn ang="0">
                  <a:pos x="1096" y="48"/>
                </a:cxn>
                <a:cxn ang="0">
                  <a:pos x="1082" y="22"/>
                </a:cxn>
                <a:cxn ang="0">
                  <a:pos x="1062" y="6"/>
                </a:cxn>
                <a:cxn ang="0">
                  <a:pos x="1028" y="0"/>
                </a:cxn>
                <a:cxn ang="0">
                  <a:pos x="1028" y="0"/>
                </a:cxn>
                <a:cxn ang="0">
                  <a:pos x="1060" y="8"/>
                </a:cxn>
                <a:cxn ang="0">
                  <a:pos x="1082" y="24"/>
                </a:cxn>
                <a:cxn ang="0">
                  <a:pos x="1096" y="50"/>
                </a:cxn>
                <a:cxn ang="0">
                  <a:pos x="1098" y="72"/>
                </a:cxn>
                <a:cxn ang="0">
                  <a:pos x="1098" y="480"/>
                </a:cxn>
                <a:cxn ang="0">
                  <a:pos x="1082" y="518"/>
                </a:cxn>
                <a:cxn ang="0">
                  <a:pos x="1058" y="528"/>
                </a:cxn>
                <a:cxn ang="0">
                  <a:pos x="664" y="530"/>
                </a:cxn>
                <a:cxn ang="0">
                  <a:pos x="440" y="530"/>
                </a:cxn>
                <a:cxn ang="0">
                  <a:pos x="272" y="348"/>
                </a:cxn>
                <a:cxn ang="0">
                  <a:pos x="264" y="314"/>
                </a:cxn>
                <a:cxn ang="0">
                  <a:pos x="252" y="304"/>
                </a:cxn>
                <a:cxn ang="0">
                  <a:pos x="106" y="300"/>
                </a:cxn>
                <a:cxn ang="0">
                  <a:pos x="0" y="460"/>
                </a:cxn>
                <a:cxn ang="0">
                  <a:pos x="0" y="74"/>
                </a:cxn>
                <a:cxn ang="0">
                  <a:pos x="274" y="0"/>
                </a:cxn>
                <a:cxn ang="0">
                  <a:pos x="322" y="12"/>
                </a:cxn>
                <a:cxn ang="0">
                  <a:pos x="342" y="42"/>
                </a:cxn>
                <a:cxn ang="0">
                  <a:pos x="346" y="214"/>
                </a:cxn>
                <a:cxn ang="0">
                  <a:pos x="342" y="234"/>
                </a:cxn>
                <a:cxn ang="0">
                  <a:pos x="326" y="254"/>
                </a:cxn>
                <a:cxn ang="0">
                  <a:pos x="298" y="266"/>
                </a:cxn>
                <a:cxn ang="0">
                  <a:pos x="326" y="280"/>
                </a:cxn>
                <a:cxn ang="0">
                  <a:pos x="340" y="296"/>
                </a:cxn>
                <a:cxn ang="0">
                  <a:pos x="344" y="308"/>
                </a:cxn>
                <a:cxn ang="0">
                  <a:pos x="382" y="460"/>
                </a:cxn>
                <a:cxn ang="0">
                  <a:pos x="724" y="460"/>
                </a:cxn>
                <a:cxn ang="0">
                  <a:pos x="724" y="72"/>
                </a:cxn>
                <a:cxn ang="0">
                  <a:pos x="1028" y="0"/>
                </a:cxn>
              </a:cxnLst>
              <a:rect l="0" t="0" r="r" b="b"/>
              <a:pathLst>
                <a:path w="1100" h="530">
                  <a:moveTo>
                    <a:pt x="1028" y="0"/>
                  </a:moveTo>
                  <a:lnTo>
                    <a:pt x="1028" y="0"/>
                  </a:lnTo>
                  <a:lnTo>
                    <a:pt x="724" y="0"/>
                  </a:lnTo>
                  <a:lnTo>
                    <a:pt x="724" y="72"/>
                  </a:lnTo>
                  <a:lnTo>
                    <a:pt x="756" y="72"/>
                  </a:lnTo>
                  <a:lnTo>
                    <a:pt x="756" y="458"/>
                  </a:lnTo>
                  <a:lnTo>
                    <a:pt x="724" y="458"/>
                  </a:lnTo>
                  <a:lnTo>
                    <a:pt x="610" y="0"/>
                  </a:lnTo>
                  <a:lnTo>
                    <a:pt x="492" y="0"/>
                  </a:lnTo>
                  <a:lnTo>
                    <a:pt x="380" y="458"/>
                  </a:lnTo>
                  <a:lnTo>
                    <a:pt x="346" y="458"/>
                  </a:lnTo>
                  <a:lnTo>
                    <a:pt x="346" y="314"/>
                  </a:lnTo>
                  <a:lnTo>
                    <a:pt x="346" y="314"/>
                  </a:lnTo>
                  <a:lnTo>
                    <a:pt x="346" y="308"/>
                  </a:lnTo>
                  <a:lnTo>
                    <a:pt x="344" y="302"/>
                  </a:lnTo>
                  <a:lnTo>
                    <a:pt x="340" y="296"/>
                  </a:lnTo>
                  <a:lnTo>
                    <a:pt x="334" y="288"/>
                  </a:lnTo>
                  <a:lnTo>
                    <a:pt x="326" y="280"/>
                  </a:lnTo>
                  <a:lnTo>
                    <a:pt x="314" y="272"/>
                  </a:lnTo>
                  <a:lnTo>
                    <a:pt x="298" y="266"/>
                  </a:lnTo>
                  <a:lnTo>
                    <a:pt x="298" y="266"/>
                  </a:lnTo>
                  <a:lnTo>
                    <a:pt x="298" y="266"/>
                  </a:lnTo>
                  <a:lnTo>
                    <a:pt x="298" y="266"/>
                  </a:lnTo>
                  <a:lnTo>
                    <a:pt x="314" y="260"/>
                  </a:lnTo>
                  <a:lnTo>
                    <a:pt x="326" y="254"/>
                  </a:lnTo>
                  <a:lnTo>
                    <a:pt x="334" y="248"/>
                  </a:lnTo>
                  <a:lnTo>
                    <a:pt x="340" y="242"/>
                  </a:lnTo>
                  <a:lnTo>
                    <a:pt x="344" y="234"/>
                  </a:lnTo>
                  <a:lnTo>
                    <a:pt x="346" y="228"/>
                  </a:lnTo>
                  <a:lnTo>
                    <a:pt x="346" y="214"/>
                  </a:lnTo>
                  <a:lnTo>
                    <a:pt x="346" y="72"/>
                  </a:lnTo>
                  <a:lnTo>
                    <a:pt x="346" y="72"/>
                  </a:lnTo>
                  <a:lnTo>
                    <a:pt x="346" y="56"/>
                  </a:lnTo>
                  <a:lnTo>
                    <a:pt x="344" y="42"/>
                  </a:lnTo>
                  <a:lnTo>
                    <a:pt x="338" y="30"/>
                  </a:lnTo>
                  <a:lnTo>
                    <a:pt x="332" y="18"/>
                  </a:lnTo>
                  <a:lnTo>
                    <a:pt x="332" y="18"/>
                  </a:lnTo>
                  <a:lnTo>
                    <a:pt x="322" y="10"/>
                  </a:lnTo>
                  <a:lnTo>
                    <a:pt x="310" y="4"/>
                  </a:lnTo>
                  <a:lnTo>
                    <a:pt x="294" y="2"/>
                  </a:lnTo>
                  <a:lnTo>
                    <a:pt x="274" y="0"/>
                  </a:lnTo>
                  <a:lnTo>
                    <a:pt x="0" y="0"/>
                  </a:lnTo>
                  <a:lnTo>
                    <a:pt x="0" y="76"/>
                  </a:lnTo>
                  <a:lnTo>
                    <a:pt x="32" y="72"/>
                  </a:lnTo>
                  <a:lnTo>
                    <a:pt x="32" y="458"/>
                  </a:lnTo>
                  <a:lnTo>
                    <a:pt x="0" y="458"/>
                  </a:lnTo>
                  <a:lnTo>
                    <a:pt x="0" y="530"/>
                  </a:lnTo>
                  <a:lnTo>
                    <a:pt x="108" y="530"/>
                  </a:lnTo>
                  <a:lnTo>
                    <a:pt x="108" y="302"/>
                  </a:lnTo>
                  <a:lnTo>
                    <a:pt x="232" y="302"/>
                  </a:lnTo>
                  <a:lnTo>
                    <a:pt x="232" y="302"/>
                  </a:lnTo>
                  <a:lnTo>
                    <a:pt x="244" y="302"/>
                  </a:lnTo>
                  <a:lnTo>
                    <a:pt x="252" y="306"/>
                  </a:lnTo>
                  <a:lnTo>
                    <a:pt x="258" y="310"/>
                  </a:lnTo>
                  <a:lnTo>
                    <a:pt x="264" y="316"/>
                  </a:lnTo>
                  <a:lnTo>
                    <a:pt x="268" y="322"/>
                  </a:lnTo>
                  <a:lnTo>
                    <a:pt x="270" y="330"/>
                  </a:lnTo>
                  <a:lnTo>
                    <a:pt x="270" y="348"/>
                  </a:lnTo>
                  <a:lnTo>
                    <a:pt x="270" y="530"/>
                  </a:lnTo>
                  <a:lnTo>
                    <a:pt x="442" y="530"/>
                  </a:lnTo>
                  <a:lnTo>
                    <a:pt x="480" y="370"/>
                  </a:lnTo>
                  <a:lnTo>
                    <a:pt x="620" y="370"/>
                  </a:lnTo>
                  <a:lnTo>
                    <a:pt x="664" y="530"/>
                  </a:lnTo>
                  <a:lnTo>
                    <a:pt x="1028" y="530"/>
                  </a:lnTo>
                  <a:lnTo>
                    <a:pt x="1028" y="530"/>
                  </a:lnTo>
                  <a:lnTo>
                    <a:pt x="1044" y="530"/>
                  </a:lnTo>
                  <a:lnTo>
                    <a:pt x="1060" y="528"/>
                  </a:lnTo>
                  <a:lnTo>
                    <a:pt x="1072" y="524"/>
                  </a:lnTo>
                  <a:lnTo>
                    <a:pt x="1082" y="518"/>
                  </a:lnTo>
                  <a:lnTo>
                    <a:pt x="1082" y="518"/>
                  </a:lnTo>
                  <a:lnTo>
                    <a:pt x="1090" y="510"/>
                  </a:lnTo>
                  <a:lnTo>
                    <a:pt x="1096" y="496"/>
                  </a:lnTo>
                  <a:lnTo>
                    <a:pt x="1098" y="480"/>
                  </a:lnTo>
                  <a:lnTo>
                    <a:pt x="1100" y="460"/>
                  </a:lnTo>
                  <a:lnTo>
                    <a:pt x="1100" y="72"/>
                  </a:lnTo>
                  <a:lnTo>
                    <a:pt x="1100" y="72"/>
                  </a:lnTo>
                  <a:lnTo>
                    <a:pt x="1098" y="60"/>
                  </a:lnTo>
                  <a:lnTo>
                    <a:pt x="1096" y="48"/>
                  </a:lnTo>
                  <a:lnTo>
                    <a:pt x="1090" y="36"/>
                  </a:lnTo>
                  <a:lnTo>
                    <a:pt x="1090" y="36"/>
                  </a:lnTo>
                  <a:lnTo>
                    <a:pt x="1082" y="22"/>
                  </a:lnTo>
                  <a:lnTo>
                    <a:pt x="1076" y="16"/>
                  </a:lnTo>
                  <a:lnTo>
                    <a:pt x="1070" y="12"/>
                  </a:lnTo>
                  <a:lnTo>
                    <a:pt x="1062" y="6"/>
                  </a:lnTo>
                  <a:lnTo>
                    <a:pt x="1052" y="2"/>
                  </a:lnTo>
                  <a:lnTo>
                    <a:pt x="1040" y="0"/>
                  </a:lnTo>
                  <a:lnTo>
                    <a:pt x="1028" y="0"/>
                  </a:lnTo>
                  <a:lnTo>
                    <a:pt x="1028" y="0"/>
                  </a:lnTo>
                  <a:lnTo>
                    <a:pt x="1028" y="0"/>
                  </a:lnTo>
                  <a:lnTo>
                    <a:pt x="1028" y="0"/>
                  </a:lnTo>
                  <a:lnTo>
                    <a:pt x="1040" y="2"/>
                  </a:lnTo>
                  <a:lnTo>
                    <a:pt x="1052" y="4"/>
                  </a:lnTo>
                  <a:lnTo>
                    <a:pt x="1060" y="8"/>
                  </a:lnTo>
                  <a:lnTo>
                    <a:pt x="1068" y="12"/>
                  </a:lnTo>
                  <a:lnTo>
                    <a:pt x="1076" y="18"/>
                  </a:lnTo>
                  <a:lnTo>
                    <a:pt x="1082" y="24"/>
                  </a:lnTo>
                  <a:lnTo>
                    <a:pt x="1090" y="36"/>
                  </a:lnTo>
                  <a:lnTo>
                    <a:pt x="1090" y="36"/>
                  </a:lnTo>
                  <a:lnTo>
                    <a:pt x="1096" y="50"/>
                  </a:lnTo>
                  <a:lnTo>
                    <a:pt x="1098" y="60"/>
                  </a:lnTo>
                  <a:lnTo>
                    <a:pt x="1098" y="60"/>
                  </a:lnTo>
                  <a:lnTo>
                    <a:pt x="1098" y="72"/>
                  </a:lnTo>
                  <a:lnTo>
                    <a:pt x="1098" y="460"/>
                  </a:lnTo>
                  <a:lnTo>
                    <a:pt x="1098" y="460"/>
                  </a:lnTo>
                  <a:lnTo>
                    <a:pt x="1098" y="480"/>
                  </a:lnTo>
                  <a:lnTo>
                    <a:pt x="1094" y="496"/>
                  </a:lnTo>
                  <a:lnTo>
                    <a:pt x="1088" y="508"/>
                  </a:lnTo>
                  <a:lnTo>
                    <a:pt x="1082" y="518"/>
                  </a:lnTo>
                  <a:lnTo>
                    <a:pt x="1082" y="518"/>
                  </a:lnTo>
                  <a:lnTo>
                    <a:pt x="1072" y="524"/>
                  </a:lnTo>
                  <a:lnTo>
                    <a:pt x="1058" y="528"/>
                  </a:lnTo>
                  <a:lnTo>
                    <a:pt x="1044" y="530"/>
                  </a:lnTo>
                  <a:lnTo>
                    <a:pt x="1028" y="530"/>
                  </a:lnTo>
                  <a:lnTo>
                    <a:pt x="664" y="530"/>
                  </a:lnTo>
                  <a:lnTo>
                    <a:pt x="620" y="370"/>
                  </a:lnTo>
                  <a:lnTo>
                    <a:pt x="480" y="370"/>
                  </a:lnTo>
                  <a:lnTo>
                    <a:pt x="440" y="530"/>
                  </a:lnTo>
                  <a:lnTo>
                    <a:pt x="272" y="530"/>
                  </a:lnTo>
                  <a:lnTo>
                    <a:pt x="272" y="348"/>
                  </a:lnTo>
                  <a:lnTo>
                    <a:pt x="272" y="348"/>
                  </a:lnTo>
                  <a:lnTo>
                    <a:pt x="270" y="330"/>
                  </a:lnTo>
                  <a:lnTo>
                    <a:pt x="268" y="322"/>
                  </a:lnTo>
                  <a:lnTo>
                    <a:pt x="264" y="314"/>
                  </a:lnTo>
                  <a:lnTo>
                    <a:pt x="264" y="314"/>
                  </a:lnTo>
                  <a:lnTo>
                    <a:pt x="260" y="308"/>
                  </a:lnTo>
                  <a:lnTo>
                    <a:pt x="252" y="304"/>
                  </a:lnTo>
                  <a:lnTo>
                    <a:pt x="244" y="302"/>
                  </a:lnTo>
                  <a:lnTo>
                    <a:pt x="232" y="300"/>
                  </a:lnTo>
                  <a:lnTo>
                    <a:pt x="106" y="300"/>
                  </a:lnTo>
                  <a:lnTo>
                    <a:pt x="106" y="530"/>
                  </a:lnTo>
                  <a:lnTo>
                    <a:pt x="0" y="530"/>
                  </a:lnTo>
                  <a:lnTo>
                    <a:pt x="0" y="460"/>
                  </a:lnTo>
                  <a:lnTo>
                    <a:pt x="32" y="460"/>
                  </a:lnTo>
                  <a:lnTo>
                    <a:pt x="32" y="72"/>
                  </a:lnTo>
                  <a:lnTo>
                    <a:pt x="0" y="74"/>
                  </a:lnTo>
                  <a:lnTo>
                    <a:pt x="0" y="0"/>
                  </a:lnTo>
                  <a:lnTo>
                    <a:pt x="274" y="0"/>
                  </a:lnTo>
                  <a:lnTo>
                    <a:pt x="274" y="0"/>
                  </a:lnTo>
                  <a:lnTo>
                    <a:pt x="294" y="2"/>
                  </a:lnTo>
                  <a:lnTo>
                    <a:pt x="310" y="6"/>
                  </a:lnTo>
                  <a:lnTo>
                    <a:pt x="322" y="12"/>
                  </a:lnTo>
                  <a:lnTo>
                    <a:pt x="332" y="20"/>
                  </a:lnTo>
                  <a:lnTo>
                    <a:pt x="338" y="30"/>
                  </a:lnTo>
                  <a:lnTo>
                    <a:pt x="342" y="42"/>
                  </a:lnTo>
                  <a:lnTo>
                    <a:pt x="344" y="56"/>
                  </a:lnTo>
                  <a:lnTo>
                    <a:pt x="346" y="72"/>
                  </a:lnTo>
                  <a:lnTo>
                    <a:pt x="346" y="214"/>
                  </a:lnTo>
                  <a:lnTo>
                    <a:pt x="346" y="214"/>
                  </a:lnTo>
                  <a:lnTo>
                    <a:pt x="344" y="228"/>
                  </a:lnTo>
                  <a:lnTo>
                    <a:pt x="342" y="234"/>
                  </a:lnTo>
                  <a:lnTo>
                    <a:pt x="340" y="240"/>
                  </a:lnTo>
                  <a:lnTo>
                    <a:pt x="334" y="248"/>
                  </a:lnTo>
                  <a:lnTo>
                    <a:pt x="326" y="254"/>
                  </a:lnTo>
                  <a:lnTo>
                    <a:pt x="314" y="260"/>
                  </a:lnTo>
                  <a:lnTo>
                    <a:pt x="298" y="266"/>
                  </a:lnTo>
                  <a:lnTo>
                    <a:pt x="298" y="266"/>
                  </a:lnTo>
                  <a:lnTo>
                    <a:pt x="298" y="266"/>
                  </a:lnTo>
                  <a:lnTo>
                    <a:pt x="314" y="272"/>
                  </a:lnTo>
                  <a:lnTo>
                    <a:pt x="326" y="280"/>
                  </a:lnTo>
                  <a:lnTo>
                    <a:pt x="334" y="288"/>
                  </a:lnTo>
                  <a:lnTo>
                    <a:pt x="340" y="296"/>
                  </a:lnTo>
                  <a:lnTo>
                    <a:pt x="340" y="296"/>
                  </a:lnTo>
                  <a:lnTo>
                    <a:pt x="342" y="302"/>
                  </a:lnTo>
                  <a:lnTo>
                    <a:pt x="344" y="308"/>
                  </a:lnTo>
                  <a:lnTo>
                    <a:pt x="344" y="308"/>
                  </a:lnTo>
                  <a:lnTo>
                    <a:pt x="346" y="314"/>
                  </a:lnTo>
                  <a:lnTo>
                    <a:pt x="346" y="460"/>
                  </a:lnTo>
                  <a:lnTo>
                    <a:pt x="382" y="460"/>
                  </a:lnTo>
                  <a:lnTo>
                    <a:pt x="492" y="0"/>
                  </a:lnTo>
                  <a:lnTo>
                    <a:pt x="610" y="0"/>
                  </a:lnTo>
                  <a:lnTo>
                    <a:pt x="724" y="460"/>
                  </a:lnTo>
                  <a:lnTo>
                    <a:pt x="756" y="460"/>
                  </a:lnTo>
                  <a:lnTo>
                    <a:pt x="756" y="72"/>
                  </a:lnTo>
                  <a:lnTo>
                    <a:pt x="724" y="72"/>
                  </a:lnTo>
                  <a:lnTo>
                    <a:pt x="724" y="0"/>
                  </a:lnTo>
                  <a:lnTo>
                    <a:pt x="1028" y="0"/>
                  </a:lnTo>
                  <a:lnTo>
                    <a:pt x="1028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5" name="Freeform 63"/>
            <p:cNvSpPr>
              <a:spLocks/>
            </p:cNvSpPr>
            <p:nvPr/>
          </p:nvSpPr>
          <p:spPr bwMode="auto">
            <a:xfrm>
              <a:off x="8471352" y="377233"/>
              <a:ext cx="74827" cy="171586"/>
            </a:xfrm>
            <a:custGeom>
              <a:avLst/>
              <a:gdLst/>
              <a:ahLst/>
              <a:cxnLst>
                <a:cxn ang="0">
                  <a:pos x="62" y="0"/>
                </a:cxn>
                <a:cxn ang="0">
                  <a:pos x="116" y="266"/>
                </a:cxn>
                <a:cxn ang="0">
                  <a:pos x="0" y="266"/>
                </a:cxn>
                <a:cxn ang="0">
                  <a:pos x="62" y="0"/>
                </a:cxn>
              </a:cxnLst>
              <a:rect l="0" t="0" r="r" b="b"/>
              <a:pathLst>
                <a:path w="116" h="266">
                  <a:moveTo>
                    <a:pt x="62" y="0"/>
                  </a:moveTo>
                  <a:lnTo>
                    <a:pt x="116" y="266"/>
                  </a:lnTo>
                  <a:lnTo>
                    <a:pt x="0" y="266"/>
                  </a:lnTo>
                  <a:lnTo>
                    <a:pt x="62" y="0"/>
                  </a:lnTo>
                  <a:close/>
                </a:path>
              </a:pathLst>
            </a:custGeom>
            <a:solidFill>
              <a:srgbClr val="ED1C24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6" name="Freeform 64"/>
            <p:cNvSpPr>
              <a:spLocks/>
            </p:cNvSpPr>
            <p:nvPr/>
          </p:nvSpPr>
          <p:spPr bwMode="auto">
            <a:xfrm>
              <a:off x="8471352" y="377233"/>
              <a:ext cx="74827" cy="171586"/>
            </a:xfrm>
            <a:custGeom>
              <a:avLst/>
              <a:gdLst/>
              <a:ahLst/>
              <a:cxnLst>
                <a:cxn ang="0">
                  <a:pos x="62" y="0"/>
                </a:cxn>
                <a:cxn ang="0">
                  <a:pos x="62" y="0"/>
                </a:cxn>
                <a:cxn ang="0">
                  <a:pos x="116" y="266"/>
                </a:cxn>
                <a:cxn ang="0">
                  <a:pos x="0" y="266"/>
                </a:cxn>
                <a:cxn ang="0">
                  <a:pos x="62" y="0"/>
                </a:cxn>
                <a:cxn ang="0">
                  <a:pos x="62" y="0"/>
                </a:cxn>
                <a:cxn ang="0">
                  <a:pos x="62" y="0"/>
                </a:cxn>
                <a:cxn ang="0">
                  <a:pos x="62" y="0"/>
                </a:cxn>
                <a:cxn ang="0">
                  <a:pos x="62" y="0"/>
                </a:cxn>
                <a:cxn ang="0">
                  <a:pos x="0" y="266"/>
                </a:cxn>
                <a:cxn ang="0">
                  <a:pos x="116" y="266"/>
                </a:cxn>
                <a:cxn ang="0">
                  <a:pos x="62" y="0"/>
                </a:cxn>
                <a:cxn ang="0">
                  <a:pos x="62" y="0"/>
                </a:cxn>
                <a:cxn ang="0">
                  <a:pos x="62" y="0"/>
                </a:cxn>
              </a:cxnLst>
              <a:rect l="0" t="0" r="r" b="b"/>
              <a:pathLst>
                <a:path w="116" h="266">
                  <a:moveTo>
                    <a:pt x="62" y="0"/>
                  </a:moveTo>
                  <a:lnTo>
                    <a:pt x="62" y="0"/>
                  </a:lnTo>
                  <a:lnTo>
                    <a:pt x="116" y="266"/>
                  </a:lnTo>
                  <a:lnTo>
                    <a:pt x="0" y="266"/>
                  </a:lnTo>
                  <a:lnTo>
                    <a:pt x="62" y="0"/>
                  </a:lnTo>
                  <a:lnTo>
                    <a:pt x="62" y="0"/>
                  </a:lnTo>
                  <a:lnTo>
                    <a:pt x="62" y="0"/>
                  </a:lnTo>
                  <a:lnTo>
                    <a:pt x="62" y="0"/>
                  </a:lnTo>
                  <a:lnTo>
                    <a:pt x="62" y="0"/>
                  </a:lnTo>
                  <a:lnTo>
                    <a:pt x="0" y="266"/>
                  </a:lnTo>
                  <a:lnTo>
                    <a:pt x="116" y="266"/>
                  </a:lnTo>
                  <a:lnTo>
                    <a:pt x="62" y="0"/>
                  </a:lnTo>
                  <a:lnTo>
                    <a:pt x="62" y="0"/>
                  </a:lnTo>
                  <a:lnTo>
                    <a:pt x="62" y="0"/>
                  </a:lnTo>
                  <a:close/>
                </a:path>
              </a:pathLst>
            </a:custGeom>
            <a:solidFill>
              <a:srgbClr val="ED1C24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7" name="Freeform 65"/>
            <p:cNvSpPr>
              <a:spLocks/>
            </p:cNvSpPr>
            <p:nvPr/>
          </p:nvSpPr>
          <p:spPr bwMode="auto">
            <a:xfrm>
              <a:off x="8691962" y="392714"/>
              <a:ext cx="125142" cy="250283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388"/>
                </a:cxn>
                <a:cxn ang="0">
                  <a:pos x="158" y="388"/>
                </a:cxn>
                <a:cxn ang="0">
                  <a:pos x="158" y="388"/>
                </a:cxn>
                <a:cxn ang="0">
                  <a:pos x="170" y="386"/>
                </a:cxn>
                <a:cxn ang="0">
                  <a:pos x="180" y="384"/>
                </a:cxn>
                <a:cxn ang="0">
                  <a:pos x="186" y="380"/>
                </a:cxn>
                <a:cxn ang="0">
                  <a:pos x="190" y="374"/>
                </a:cxn>
                <a:cxn ang="0">
                  <a:pos x="192" y="370"/>
                </a:cxn>
                <a:cxn ang="0">
                  <a:pos x="194" y="364"/>
                </a:cxn>
                <a:cxn ang="0">
                  <a:pos x="194" y="348"/>
                </a:cxn>
                <a:cxn ang="0">
                  <a:pos x="194" y="42"/>
                </a:cxn>
                <a:cxn ang="0">
                  <a:pos x="194" y="42"/>
                </a:cxn>
                <a:cxn ang="0">
                  <a:pos x="194" y="30"/>
                </a:cxn>
                <a:cxn ang="0">
                  <a:pos x="192" y="22"/>
                </a:cxn>
                <a:cxn ang="0">
                  <a:pos x="188" y="16"/>
                </a:cxn>
                <a:cxn ang="0">
                  <a:pos x="184" y="10"/>
                </a:cxn>
                <a:cxn ang="0">
                  <a:pos x="176" y="4"/>
                </a:cxn>
                <a:cxn ang="0">
                  <a:pos x="164" y="2"/>
                </a:cxn>
                <a:cxn ang="0">
                  <a:pos x="150" y="0"/>
                </a:cxn>
                <a:cxn ang="0">
                  <a:pos x="0" y="0"/>
                </a:cxn>
              </a:cxnLst>
              <a:rect l="0" t="0" r="r" b="b"/>
              <a:pathLst>
                <a:path w="194" h="388">
                  <a:moveTo>
                    <a:pt x="0" y="0"/>
                  </a:moveTo>
                  <a:lnTo>
                    <a:pt x="0" y="388"/>
                  </a:lnTo>
                  <a:lnTo>
                    <a:pt x="158" y="388"/>
                  </a:lnTo>
                  <a:lnTo>
                    <a:pt x="158" y="388"/>
                  </a:lnTo>
                  <a:lnTo>
                    <a:pt x="170" y="386"/>
                  </a:lnTo>
                  <a:lnTo>
                    <a:pt x="180" y="384"/>
                  </a:lnTo>
                  <a:lnTo>
                    <a:pt x="186" y="380"/>
                  </a:lnTo>
                  <a:lnTo>
                    <a:pt x="190" y="374"/>
                  </a:lnTo>
                  <a:lnTo>
                    <a:pt x="192" y="370"/>
                  </a:lnTo>
                  <a:lnTo>
                    <a:pt x="194" y="364"/>
                  </a:lnTo>
                  <a:lnTo>
                    <a:pt x="194" y="348"/>
                  </a:lnTo>
                  <a:lnTo>
                    <a:pt x="194" y="42"/>
                  </a:lnTo>
                  <a:lnTo>
                    <a:pt x="194" y="42"/>
                  </a:lnTo>
                  <a:lnTo>
                    <a:pt x="194" y="30"/>
                  </a:lnTo>
                  <a:lnTo>
                    <a:pt x="192" y="22"/>
                  </a:lnTo>
                  <a:lnTo>
                    <a:pt x="188" y="16"/>
                  </a:lnTo>
                  <a:lnTo>
                    <a:pt x="184" y="10"/>
                  </a:lnTo>
                  <a:lnTo>
                    <a:pt x="176" y="4"/>
                  </a:lnTo>
                  <a:lnTo>
                    <a:pt x="164" y="2"/>
                  </a:lnTo>
                  <a:lnTo>
                    <a:pt x="15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ED1C24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8" name="Freeform 66"/>
            <p:cNvSpPr>
              <a:spLocks/>
            </p:cNvSpPr>
            <p:nvPr/>
          </p:nvSpPr>
          <p:spPr bwMode="auto">
            <a:xfrm>
              <a:off x="8691962" y="392714"/>
              <a:ext cx="125142" cy="250283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388"/>
                </a:cxn>
                <a:cxn ang="0">
                  <a:pos x="158" y="388"/>
                </a:cxn>
                <a:cxn ang="0">
                  <a:pos x="158" y="388"/>
                </a:cxn>
                <a:cxn ang="0">
                  <a:pos x="158" y="388"/>
                </a:cxn>
                <a:cxn ang="0">
                  <a:pos x="170" y="386"/>
                </a:cxn>
                <a:cxn ang="0">
                  <a:pos x="180" y="384"/>
                </a:cxn>
                <a:cxn ang="0">
                  <a:pos x="186" y="380"/>
                </a:cxn>
                <a:cxn ang="0">
                  <a:pos x="190" y="376"/>
                </a:cxn>
                <a:cxn ang="0">
                  <a:pos x="190" y="376"/>
                </a:cxn>
                <a:cxn ang="0">
                  <a:pos x="192" y="370"/>
                </a:cxn>
                <a:cxn ang="0">
                  <a:pos x="194" y="364"/>
                </a:cxn>
                <a:cxn ang="0">
                  <a:pos x="194" y="348"/>
                </a:cxn>
                <a:cxn ang="0">
                  <a:pos x="194" y="42"/>
                </a:cxn>
                <a:cxn ang="0">
                  <a:pos x="194" y="42"/>
                </a:cxn>
                <a:cxn ang="0">
                  <a:pos x="194" y="30"/>
                </a:cxn>
                <a:cxn ang="0">
                  <a:pos x="192" y="22"/>
                </a:cxn>
                <a:cxn ang="0">
                  <a:pos x="190" y="16"/>
                </a:cxn>
                <a:cxn ang="0">
                  <a:pos x="190" y="16"/>
                </a:cxn>
                <a:cxn ang="0">
                  <a:pos x="184" y="10"/>
                </a:cxn>
                <a:cxn ang="0">
                  <a:pos x="176" y="4"/>
                </a:cxn>
                <a:cxn ang="0">
                  <a:pos x="164" y="2"/>
                </a:cxn>
                <a:cxn ang="0">
                  <a:pos x="15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150" y="0"/>
                </a:cxn>
                <a:cxn ang="0">
                  <a:pos x="150" y="0"/>
                </a:cxn>
                <a:cxn ang="0">
                  <a:pos x="164" y="2"/>
                </a:cxn>
                <a:cxn ang="0">
                  <a:pos x="176" y="4"/>
                </a:cxn>
                <a:cxn ang="0">
                  <a:pos x="184" y="10"/>
                </a:cxn>
                <a:cxn ang="0">
                  <a:pos x="188" y="16"/>
                </a:cxn>
                <a:cxn ang="0">
                  <a:pos x="188" y="16"/>
                </a:cxn>
                <a:cxn ang="0">
                  <a:pos x="192" y="22"/>
                </a:cxn>
                <a:cxn ang="0">
                  <a:pos x="194" y="30"/>
                </a:cxn>
                <a:cxn ang="0">
                  <a:pos x="194" y="42"/>
                </a:cxn>
                <a:cxn ang="0">
                  <a:pos x="194" y="348"/>
                </a:cxn>
                <a:cxn ang="0">
                  <a:pos x="194" y="348"/>
                </a:cxn>
                <a:cxn ang="0">
                  <a:pos x="194" y="364"/>
                </a:cxn>
                <a:cxn ang="0">
                  <a:pos x="192" y="370"/>
                </a:cxn>
                <a:cxn ang="0">
                  <a:pos x="190" y="374"/>
                </a:cxn>
                <a:cxn ang="0">
                  <a:pos x="190" y="374"/>
                </a:cxn>
                <a:cxn ang="0">
                  <a:pos x="186" y="380"/>
                </a:cxn>
                <a:cxn ang="0">
                  <a:pos x="180" y="382"/>
                </a:cxn>
                <a:cxn ang="0">
                  <a:pos x="170" y="386"/>
                </a:cxn>
                <a:cxn ang="0">
                  <a:pos x="158" y="388"/>
                </a:cxn>
                <a:cxn ang="0">
                  <a:pos x="158" y="388"/>
                </a:cxn>
                <a:cxn ang="0">
                  <a:pos x="158" y="388"/>
                </a:cxn>
                <a:cxn ang="0">
                  <a:pos x="2" y="388"/>
                </a:cxn>
                <a:cxn ang="0">
                  <a:pos x="2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94" h="388">
                  <a:moveTo>
                    <a:pt x="0" y="0"/>
                  </a:moveTo>
                  <a:lnTo>
                    <a:pt x="0" y="0"/>
                  </a:lnTo>
                  <a:lnTo>
                    <a:pt x="0" y="388"/>
                  </a:lnTo>
                  <a:lnTo>
                    <a:pt x="158" y="388"/>
                  </a:lnTo>
                  <a:lnTo>
                    <a:pt x="158" y="388"/>
                  </a:lnTo>
                  <a:lnTo>
                    <a:pt x="158" y="388"/>
                  </a:lnTo>
                  <a:lnTo>
                    <a:pt x="170" y="386"/>
                  </a:lnTo>
                  <a:lnTo>
                    <a:pt x="180" y="384"/>
                  </a:lnTo>
                  <a:lnTo>
                    <a:pt x="186" y="380"/>
                  </a:lnTo>
                  <a:lnTo>
                    <a:pt x="190" y="376"/>
                  </a:lnTo>
                  <a:lnTo>
                    <a:pt x="190" y="376"/>
                  </a:lnTo>
                  <a:lnTo>
                    <a:pt x="192" y="370"/>
                  </a:lnTo>
                  <a:lnTo>
                    <a:pt x="194" y="364"/>
                  </a:lnTo>
                  <a:lnTo>
                    <a:pt x="194" y="348"/>
                  </a:lnTo>
                  <a:lnTo>
                    <a:pt x="194" y="42"/>
                  </a:lnTo>
                  <a:lnTo>
                    <a:pt x="194" y="42"/>
                  </a:lnTo>
                  <a:lnTo>
                    <a:pt x="194" y="30"/>
                  </a:lnTo>
                  <a:lnTo>
                    <a:pt x="192" y="22"/>
                  </a:lnTo>
                  <a:lnTo>
                    <a:pt x="190" y="16"/>
                  </a:lnTo>
                  <a:lnTo>
                    <a:pt x="190" y="16"/>
                  </a:lnTo>
                  <a:lnTo>
                    <a:pt x="184" y="10"/>
                  </a:lnTo>
                  <a:lnTo>
                    <a:pt x="176" y="4"/>
                  </a:lnTo>
                  <a:lnTo>
                    <a:pt x="164" y="2"/>
                  </a:lnTo>
                  <a:lnTo>
                    <a:pt x="15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150" y="0"/>
                  </a:lnTo>
                  <a:lnTo>
                    <a:pt x="150" y="0"/>
                  </a:lnTo>
                  <a:lnTo>
                    <a:pt x="164" y="2"/>
                  </a:lnTo>
                  <a:lnTo>
                    <a:pt x="176" y="4"/>
                  </a:lnTo>
                  <a:lnTo>
                    <a:pt x="184" y="10"/>
                  </a:lnTo>
                  <a:lnTo>
                    <a:pt x="188" y="16"/>
                  </a:lnTo>
                  <a:lnTo>
                    <a:pt x="188" y="16"/>
                  </a:lnTo>
                  <a:lnTo>
                    <a:pt x="192" y="22"/>
                  </a:lnTo>
                  <a:lnTo>
                    <a:pt x="194" y="30"/>
                  </a:lnTo>
                  <a:lnTo>
                    <a:pt x="194" y="42"/>
                  </a:lnTo>
                  <a:lnTo>
                    <a:pt x="194" y="348"/>
                  </a:lnTo>
                  <a:lnTo>
                    <a:pt x="194" y="348"/>
                  </a:lnTo>
                  <a:lnTo>
                    <a:pt x="194" y="364"/>
                  </a:lnTo>
                  <a:lnTo>
                    <a:pt x="192" y="370"/>
                  </a:lnTo>
                  <a:lnTo>
                    <a:pt x="190" y="374"/>
                  </a:lnTo>
                  <a:lnTo>
                    <a:pt x="190" y="374"/>
                  </a:lnTo>
                  <a:lnTo>
                    <a:pt x="186" y="380"/>
                  </a:lnTo>
                  <a:lnTo>
                    <a:pt x="180" y="382"/>
                  </a:lnTo>
                  <a:lnTo>
                    <a:pt x="170" y="386"/>
                  </a:lnTo>
                  <a:lnTo>
                    <a:pt x="158" y="388"/>
                  </a:lnTo>
                  <a:lnTo>
                    <a:pt x="158" y="388"/>
                  </a:lnTo>
                  <a:lnTo>
                    <a:pt x="158" y="388"/>
                  </a:lnTo>
                  <a:lnTo>
                    <a:pt x="2" y="388"/>
                  </a:lnTo>
                  <a:lnTo>
                    <a:pt x="2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ED1C24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9" name="Freeform 67"/>
            <p:cNvSpPr>
              <a:spLocks/>
            </p:cNvSpPr>
            <p:nvPr/>
          </p:nvSpPr>
          <p:spPr bwMode="auto">
            <a:xfrm>
              <a:off x="8221069" y="392714"/>
              <a:ext cx="108370" cy="10450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62"/>
                </a:cxn>
                <a:cxn ang="0">
                  <a:pos x="134" y="162"/>
                </a:cxn>
                <a:cxn ang="0">
                  <a:pos x="134" y="162"/>
                </a:cxn>
                <a:cxn ang="0">
                  <a:pos x="144" y="158"/>
                </a:cxn>
                <a:cxn ang="0">
                  <a:pos x="152" y="154"/>
                </a:cxn>
                <a:cxn ang="0">
                  <a:pos x="158" y="150"/>
                </a:cxn>
                <a:cxn ang="0">
                  <a:pos x="162" y="144"/>
                </a:cxn>
                <a:cxn ang="0">
                  <a:pos x="166" y="138"/>
                </a:cxn>
                <a:cxn ang="0">
                  <a:pos x="166" y="132"/>
                </a:cxn>
                <a:cxn ang="0">
                  <a:pos x="168" y="120"/>
                </a:cxn>
                <a:cxn ang="0">
                  <a:pos x="168" y="36"/>
                </a:cxn>
                <a:cxn ang="0">
                  <a:pos x="168" y="36"/>
                </a:cxn>
                <a:cxn ang="0">
                  <a:pos x="164" y="24"/>
                </a:cxn>
                <a:cxn ang="0">
                  <a:pos x="162" y="18"/>
                </a:cxn>
                <a:cxn ang="0">
                  <a:pos x="160" y="12"/>
                </a:cxn>
                <a:cxn ang="0">
                  <a:pos x="154" y="8"/>
                </a:cxn>
                <a:cxn ang="0">
                  <a:pos x="148" y="4"/>
                </a:cxn>
                <a:cxn ang="0">
                  <a:pos x="140" y="2"/>
                </a:cxn>
                <a:cxn ang="0">
                  <a:pos x="128" y="0"/>
                </a:cxn>
                <a:cxn ang="0">
                  <a:pos x="0" y="0"/>
                </a:cxn>
              </a:cxnLst>
              <a:rect l="0" t="0" r="r" b="b"/>
              <a:pathLst>
                <a:path w="168" h="162">
                  <a:moveTo>
                    <a:pt x="0" y="0"/>
                  </a:moveTo>
                  <a:lnTo>
                    <a:pt x="0" y="162"/>
                  </a:lnTo>
                  <a:lnTo>
                    <a:pt x="134" y="162"/>
                  </a:lnTo>
                  <a:lnTo>
                    <a:pt x="134" y="162"/>
                  </a:lnTo>
                  <a:lnTo>
                    <a:pt x="144" y="158"/>
                  </a:lnTo>
                  <a:lnTo>
                    <a:pt x="152" y="154"/>
                  </a:lnTo>
                  <a:lnTo>
                    <a:pt x="158" y="150"/>
                  </a:lnTo>
                  <a:lnTo>
                    <a:pt x="162" y="144"/>
                  </a:lnTo>
                  <a:lnTo>
                    <a:pt x="166" y="138"/>
                  </a:lnTo>
                  <a:lnTo>
                    <a:pt x="166" y="132"/>
                  </a:lnTo>
                  <a:lnTo>
                    <a:pt x="168" y="120"/>
                  </a:lnTo>
                  <a:lnTo>
                    <a:pt x="168" y="36"/>
                  </a:lnTo>
                  <a:lnTo>
                    <a:pt x="168" y="36"/>
                  </a:lnTo>
                  <a:lnTo>
                    <a:pt x="164" y="24"/>
                  </a:lnTo>
                  <a:lnTo>
                    <a:pt x="162" y="18"/>
                  </a:lnTo>
                  <a:lnTo>
                    <a:pt x="160" y="12"/>
                  </a:lnTo>
                  <a:lnTo>
                    <a:pt x="154" y="8"/>
                  </a:lnTo>
                  <a:lnTo>
                    <a:pt x="148" y="4"/>
                  </a:lnTo>
                  <a:lnTo>
                    <a:pt x="140" y="2"/>
                  </a:lnTo>
                  <a:lnTo>
                    <a:pt x="128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ED1C24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0" name="Freeform 68"/>
            <p:cNvSpPr>
              <a:spLocks/>
            </p:cNvSpPr>
            <p:nvPr/>
          </p:nvSpPr>
          <p:spPr bwMode="auto">
            <a:xfrm>
              <a:off x="8221069" y="392714"/>
              <a:ext cx="108370" cy="10450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162"/>
                </a:cxn>
                <a:cxn ang="0">
                  <a:pos x="134" y="162"/>
                </a:cxn>
                <a:cxn ang="0">
                  <a:pos x="134" y="162"/>
                </a:cxn>
                <a:cxn ang="0">
                  <a:pos x="134" y="162"/>
                </a:cxn>
                <a:cxn ang="0">
                  <a:pos x="144" y="158"/>
                </a:cxn>
                <a:cxn ang="0">
                  <a:pos x="152" y="154"/>
                </a:cxn>
                <a:cxn ang="0">
                  <a:pos x="158" y="150"/>
                </a:cxn>
                <a:cxn ang="0">
                  <a:pos x="162" y="144"/>
                </a:cxn>
                <a:cxn ang="0">
                  <a:pos x="166" y="138"/>
                </a:cxn>
                <a:cxn ang="0">
                  <a:pos x="168" y="132"/>
                </a:cxn>
                <a:cxn ang="0">
                  <a:pos x="168" y="120"/>
                </a:cxn>
                <a:cxn ang="0">
                  <a:pos x="168" y="36"/>
                </a:cxn>
                <a:cxn ang="0">
                  <a:pos x="168" y="36"/>
                </a:cxn>
                <a:cxn ang="0">
                  <a:pos x="168" y="36"/>
                </a:cxn>
                <a:cxn ang="0">
                  <a:pos x="166" y="24"/>
                </a:cxn>
                <a:cxn ang="0">
                  <a:pos x="162" y="18"/>
                </a:cxn>
                <a:cxn ang="0">
                  <a:pos x="160" y="12"/>
                </a:cxn>
                <a:cxn ang="0">
                  <a:pos x="154" y="8"/>
                </a:cxn>
                <a:cxn ang="0">
                  <a:pos x="148" y="4"/>
                </a:cxn>
                <a:cxn ang="0">
                  <a:pos x="140" y="0"/>
                </a:cxn>
                <a:cxn ang="0">
                  <a:pos x="128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128" y="0"/>
                </a:cxn>
                <a:cxn ang="0">
                  <a:pos x="128" y="0"/>
                </a:cxn>
                <a:cxn ang="0">
                  <a:pos x="140" y="2"/>
                </a:cxn>
                <a:cxn ang="0">
                  <a:pos x="148" y="4"/>
                </a:cxn>
                <a:cxn ang="0">
                  <a:pos x="154" y="8"/>
                </a:cxn>
                <a:cxn ang="0">
                  <a:pos x="160" y="12"/>
                </a:cxn>
                <a:cxn ang="0">
                  <a:pos x="162" y="18"/>
                </a:cxn>
                <a:cxn ang="0">
                  <a:pos x="164" y="24"/>
                </a:cxn>
                <a:cxn ang="0">
                  <a:pos x="168" y="36"/>
                </a:cxn>
                <a:cxn ang="0">
                  <a:pos x="168" y="36"/>
                </a:cxn>
                <a:cxn ang="0">
                  <a:pos x="168" y="36"/>
                </a:cxn>
                <a:cxn ang="0">
                  <a:pos x="168" y="120"/>
                </a:cxn>
                <a:cxn ang="0">
                  <a:pos x="168" y="120"/>
                </a:cxn>
                <a:cxn ang="0">
                  <a:pos x="166" y="132"/>
                </a:cxn>
                <a:cxn ang="0">
                  <a:pos x="164" y="138"/>
                </a:cxn>
                <a:cxn ang="0">
                  <a:pos x="162" y="144"/>
                </a:cxn>
                <a:cxn ang="0">
                  <a:pos x="158" y="150"/>
                </a:cxn>
                <a:cxn ang="0">
                  <a:pos x="152" y="154"/>
                </a:cxn>
                <a:cxn ang="0">
                  <a:pos x="144" y="158"/>
                </a:cxn>
                <a:cxn ang="0">
                  <a:pos x="134" y="160"/>
                </a:cxn>
                <a:cxn ang="0">
                  <a:pos x="134" y="162"/>
                </a:cxn>
                <a:cxn ang="0">
                  <a:pos x="134" y="160"/>
                </a:cxn>
                <a:cxn ang="0">
                  <a:pos x="2" y="160"/>
                </a:cxn>
                <a:cxn ang="0">
                  <a:pos x="2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68" h="162">
                  <a:moveTo>
                    <a:pt x="0" y="0"/>
                  </a:moveTo>
                  <a:lnTo>
                    <a:pt x="0" y="0"/>
                  </a:lnTo>
                  <a:lnTo>
                    <a:pt x="0" y="162"/>
                  </a:lnTo>
                  <a:lnTo>
                    <a:pt x="134" y="162"/>
                  </a:lnTo>
                  <a:lnTo>
                    <a:pt x="134" y="162"/>
                  </a:lnTo>
                  <a:lnTo>
                    <a:pt x="134" y="162"/>
                  </a:lnTo>
                  <a:lnTo>
                    <a:pt x="144" y="158"/>
                  </a:lnTo>
                  <a:lnTo>
                    <a:pt x="152" y="154"/>
                  </a:lnTo>
                  <a:lnTo>
                    <a:pt x="158" y="150"/>
                  </a:lnTo>
                  <a:lnTo>
                    <a:pt x="162" y="144"/>
                  </a:lnTo>
                  <a:lnTo>
                    <a:pt x="166" y="138"/>
                  </a:lnTo>
                  <a:lnTo>
                    <a:pt x="168" y="132"/>
                  </a:lnTo>
                  <a:lnTo>
                    <a:pt x="168" y="120"/>
                  </a:lnTo>
                  <a:lnTo>
                    <a:pt x="168" y="36"/>
                  </a:lnTo>
                  <a:lnTo>
                    <a:pt x="168" y="36"/>
                  </a:lnTo>
                  <a:lnTo>
                    <a:pt x="168" y="36"/>
                  </a:lnTo>
                  <a:lnTo>
                    <a:pt x="166" y="24"/>
                  </a:lnTo>
                  <a:lnTo>
                    <a:pt x="162" y="18"/>
                  </a:lnTo>
                  <a:lnTo>
                    <a:pt x="160" y="12"/>
                  </a:lnTo>
                  <a:lnTo>
                    <a:pt x="154" y="8"/>
                  </a:lnTo>
                  <a:lnTo>
                    <a:pt x="148" y="4"/>
                  </a:lnTo>
                  <a:lnTo>
                    <a:pt x="140" y="0"/>
                  </a:lnTo>
                  <a:lnTo>
                    <a:pt x="128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128" y="0"/>
                  </a:lnTo>
                  <a:lnTo>
                    <a:pt x="128" y="0"/>
                  </a:lnTo>
                  <a:lnTo>
                    <a:pt x="140" y="2"/>
                  </a:lnTo>
                  <a:lnTo>
                    <a:pt x="148" y="4"/>
                  </a:lnTo>
                  <a:lnTo>
                    <a:pt x="154" y="8"/>
                  </a:lnTo>
                  <a:lnTo>
                    <a:pt x="160" y="12"/>
                  </a:lnTo>
                  <a:lnTo>
                    <a:pt x="162" y="18"/>
                  </a:lnTo>
                  <a:lnTo>
                    <a:pt x="164" y="24"/>
                  </a:lnTo>
                  <a:lnTo>
                    <a:pt x="168" y="36"/>
                  </a:lnTo>
                  <a:lnTo>
                    <a:pt x="168" y="36"/>
                  </a:lnTo>
                  <a:lnTo>
                    <a:pt x="168" y="36"/>
                  </a:lnTo>
                  <a:lnTo>
                    <a:pt x="168" y="120"/>
                  </a:lnTo>
                  <a:lnTo>
                    <a:pt x="168" y="120"/>
                  </a:lnTo>
                  <a:lnTo>
                    <a:pt x="166" y="132"/>
                  </a:lnTo>
                  <a:lnTo>
                    <a:pt x="164" y="138"/>
                  </a:lnTo>
                  <a:lnTo>
                    <a:pt x="162" y="144"/>
                  </a:lnTo>
                  <a:lnTo>
                    <a:pt x="158" y="150"/>
                  </a:lnTo>
                  <a:lnTo>
                    <a:pt x="152" y="154"/>
                  </a:lnTo>
                  <a:lnTo>
                    <a:pt x="144" y="158"/>
                  </a:lnTo>
                  <a:lnTo>
                    <a:pt x="134" y="160"/>
                  </a:lnTo>
                  <a:lnTo>
                    <a:pt x="134" y="162"/>
                  </a:lnTo>
                  <a:lnTo>
                    <a:pt x="134" y="160"/>
                  </a:lnTo>
                  <a:lnTo>
                    <a:pt x="2" y="160"/>
                  </a:lnTo>
                  <a:lnTo>
                    <a:pt x="2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ED1C24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grpSp>
          <p:nvGrpSpPr>
            <p:cNvPr id="71" name="Group 116"/>
            <p:cNvGrpSpPr/>
            <p:nvPr userDrawn="1"/>
          </p:nvGrpSpPr>
          <p:grpSpPr>
            <a:xfrm>
              <a:off x="8024971" y="851993"/>
              <a:ext cx="972753" cy="96765"/>
              <a:chOff x="8024971" y="851993"/>
              <a:chExt cx="972753" cy="96765"/>
            </a:xfrm>
          </p:grpSpPr>
          <p:sp>
            <p:nvSpPr>
              <p:cNvPr id="72" name="Freeform 69"/>
              <p:cNvSpPr>
                <a:spLocks/>
              </p:cNvSpPr>
              <p:nvPr/>
            </p:nvSpPr>
            <p:spPr bwMode="auto">
              <a:xfrm>
                <a:off x="8024971" y="857157"/>
                <a:ext cx="56765" cy="69666"/>
              </a:xfrm>
              <a:custGeom>
                <a:avLst/>
                <a:gdLst/>
                <a:ahLst/>
                <a:cxnLst>
                  <a:cxn ang="0">
                    <a:pos x="42" y="66"/>
                  </a:cxn>
                  <a:cxn ang="0">
                    <a:pos x="38" y="108"/>
                  </a:cxn>
                  <a:cxn ang="0">
                    <a:pos x="24" y="108"/>
                  </a:cxn>
                  <a:cxn ang="0">
                    <a:pos x="30" y="66"/>
                  </a:cxn>
                  <a:cxn ang="0">
                    <a:pos x="0" y="0"/>
                  </a:cxn>
                  <a:cxn ang="0">
                    <a:pos x="16" y="0"/>
                  </a:cxn>
                  <a:cxn ang="0">
                    <a:pos x="38" y="54"/>
                  </a:cxn>
                  <a:cxn ang="0">
                    <a:pos x="40" y="54"/>
                  </a:cxn>
                  <a:cxn ang="0">
                    <a:pos x="76" y="0"/>
                  </a:cxn>
                  <a:cxn ang="0">
                    <a:pos x="88" y="0"/>
                  </a:cxn>
                  <a:cxn ang="0">
                    <a:pos x="42" y="66"/>
                  </a:cxn>
                </a:cxnLst>
                <a:rect l="0" t="0" r="r" b="b"/>
                <a:pathLst>
                  <a:path w="88" h="108">
                    <a:moveTo>
                      <a:pt x="42" y="66"/>
                    </a:moveTo>
                    <a:lnTo>
                      <a:pt x="38" y="108"/>
                    </a:lnTo>
                    <a:lnTo>
                      <a:pt x="24" y="108"/>
                    </a:lnTo>
                    <a:lnTo>
                      <a:pt x="30" y="66"/>
                    </a:lnTo>
                    <a:lnTo>
                      <a:pt x="0" y="0"/>
                    </a:lnTo>
                    <a:lnTo>
                      <a:pt x="16" y="0"/>
                    </a:lnTo>
                    <a:lnTo>
                      <a:pt x="38" y="54"/>
                    </a:lnTo>
                    <a:lnTo>
                      <a:pt x="40" y="54"/>
                    </a:lnTo>
                    <a:lnTo>
                      <a:pt x="76" y="0"/>
                    </a:lnTo>
                    <a:lnTo>
                      <a:pt x="88" y="0"/>
                    </a:lnTo>
                    <a:lnTo>
                      <a:pt x="42" y="66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3" name="Freeform 70"/>
              <p:cNvSpPr>
                <a:spLocks noEditPoints="1"/>
              </p:cNvSpPr>
              <p:nvPr/>
            </p:nvSpPr>
            <p:spPr bwMode="auto">
              <a:xfrm>
                <a:off x="8073996" y="872638"/>
                <a:ext cx="51605" cy="55475"/>
              </a:xfrm>
              <a:custGeom>
                <a:avLst/>
                <a:gdLst/>
                <a:ahLst/>
                <a:cxnLst>
                  <a:cxn ang="0">
                    <a:pos x="80" y="42"/>
                  </a:cxn>
                  <a:cxn ang="0">
                    <a:pos x="74" y="60"/>
                  </a:cxn>
                  <a:cxn ang="0">
                    <a:pos x="70" y="68"/>
                  </a:cxn>
                  <a:cxn ang="0">
                    <a:pos x="64" y="74"/>
                  </a:cxn>
                  <a:cxn ang="0">
                    <a:pos x="50" y="82"/>
                  </a:cxn>
                  <a:cxn ang="0">
                    <a:pos x="42" y="84"/>
                  </a:cxn>
                  <a:cxn ang="0">
                    <a:pos x="34" y="86"/>
                  </a:cxn>
                  <a:cxn ang="0">
                    <a:pos x="18" y="82"/>
                  </a:cxn>
                  <a:cxn ang="0">
                    <a:pos x="12" y="78"/>
                  </a:cxn>
                  <a:cxn ang="0">
                    <a:pos x="6" y="74"/>
                  </a:cxn>
                  <a:cxn ang="0">
                    <a:pos x="0" y="60"/>
                  </a:cxn>
                  <a:cxn ang="0">
                    <a:pos x="0" y="52"/>
                  </a:cxn>
                  <a:cxn ang="0">
                    <a:pos x="0" y="42"/>
                  </a:cxn>
                  <a:cxn ang="0">
                    <a:pos x="6" y="24"/>
                  </a:cxn>
                  <a:cxn ang="0">
                    <a:pos x="14" y="12"/>
                  </a:cxn>
                  <a:cxn ang="0">
                    <a:pos x="20" y="6"/>
                  </a:cxn>
                  <a:cxn ang="0">
                    <a:pos x="36" y="0"/>
                  </a:cxn>
                  <a:cxn ang="0">
                    <a:pos x="46" y="0"/>
                  </a:cxn>
                  <a:cxn ang="0">
                    <a:pos x="62" y="4"/>
                  </a:cxn>
                  <a:cxn ang="0">
                    <a:pos x="68" y="6"/>
                  </a:cxn>
                  <a:cxn ang="0">
                    <a:pos x="72" y="12"/>
                  </a:cxn>
                  <a:cxn ang="0">
                    <a:pos x="78" y="24"/>
                  </a:cxn>
                  <a:cxn ang="0">
                    <a:pos x="80" y="34"/>
                  </a:cxn>
                  <a:cxn ang="0">
                    <a:pos x="80" y="42"/>
                  </a:cxn>
                  <a:cxn ang="0">
                    <a:pos x="66" y="42"/>
                  </a:cxn>
                  <a:cxn ang="0">
                    <a:pos x="66" y="28"/>
                  </a:cxn>
                  <a:cxn ang="0">
                    <a:pos x="62" y="18"/>
                  </a:cxn>
                  <a:cxn ang="0">
                    <a:pos x="56" y="12"/>
                  </a:cxn>
                  <a:cxn ang="0">
                    <a:pos x="50" y="10"/>
                  </a:cxn>
                  <a:cxn ang="0">
                    <a:pos x="44" y="8"/>
                  </a:cxn>
                  <a:cxn ang="0">
                    <a:pos x="32" y="12"/>
                  </a:cxn>
                  <a:cxn ang="0">
                    <a:pos x="24" y="18"/>
                  </a:cxn>
                  <a:cxn ang="0">
                    <a:pos x="16" y="28"/>
                  </a:cxn>
                  <a:cxn ang="0">
                    <a:pos x="14" y="42"/>
                  </a:cxn>
                  <a:cxn ang="0">
                    <a:pos x="14" y="56"/>
                  </a:cxn>
                  <a:cxn ang="0">
                    <a:pos x="16" y="68"/>
                  </a:cxn>
                  <a:cxn ang="0">
                    <a:pos x="24" y="74"/>
                  </a:cxn>
                  <a:cxn ang="0">
                    <a:pos x="30" y="76"/>
                  </a:cxn>
                  <a:cxn ang="0">
                    <a:pos x="36" y="78"/>
                  </a:cxn>
                  <a:cxn ang="0">
                    <a:pos x="48" y="74"/>
                  </a:cxn>
                  <a:cxn ang="0">
                    <a:pos x="52" y="72"/>
                  </a:cxn>
                  <a:cxn ang="0">
                    <a:pos x="56" y="68"/>
                  </a:cxn>
                  <a:cxn ang="0">
                    <a:pos x="62" y="56"/>
                  </a:cxn>
                  <a:cxn ang="0">
                    <a:pos x="66" y="42"/>
                  </a:cxn>
                </a:cxnLst>
                <a:rect l="0" t="0" r="r" b="b"/>
                <a:pathLst>
                  <a:path w="80" h="86">
                    <a:moveTo>
                      <a:pt x="80" y="42"/>
                    </a:moveTo>
                    <a:lnTo>
                      <a:pt x="80" y="42"/>
                    </a:lnTo>
                    <a:lnTo>
                      <a:pt x="78" y="52"/>
                    </a:lnTo>
                    <a:lnTo>
                      <a:pt x="74" y="60"/>
                    </a:lnTo>
                    <a:lnTo>
                      <a:pt x="74" y="60"/>
                    </a:lnTo>
                    <a:lnTo>
                      <a:pt x="70" y="68"/>
                    </a:lnTo>
                    <a:lnTo>
                      <a:pt x="64" y="74"/>
                    </a:lnTo>
                    <a:lnTo>
                      <a:pt x="64" y="74"/>
                    </a:lnTo>
                    <a:lnTo>
                      <a:pt x="58" y="78"/>
                    </a:lnTo>
                    <a:lnTo>
                      <a:pt x="50" y="82"/>
                    </a:lnTo>
                    <a:lnTo>
                      <a:pt x="50" y="82"/>
                    </a:lnTo>
                    <a:lnTo>
                      <a:pt x="42" y="84"/>
                    </a:lnTo>
                    <a:lnTo>
                      <a:pt x="34" y="86"/>
                    </a:lnTo>
                    <a:lnTo>
                      <a:pt x="34" y="86"/>
                    </a:lnTo>
                    <a:lnTo>
                      <a:pt x="26" y="84"/>
                    </a:lnTo>
                    <a:lnTo>
                      <a:pt x="18" y="82"/>
                    </a:lnTo>
                    <a:lnTo>
                      <a:pt x="18" y="82"/>
                    </a:lnTo>
                    <a:lnTo>
                      <a:pt x="12" y="78"/>
                    </a:lnTo>
                    <a:lnTo>
                      <a:pt x="6" y="74"/>
                    </a:lnTo>
                    <a:lnTo>
                      <a:pt x="6" y="74"/>
                    </a:lnTo>
                    <a:lnTo>
                      <a:pt x="4" y="68"/>
                    </a:lnTo>
                    <a:lnTo>
                      <a:pt x="0" y="60"/>
                    </a:lnTo>
                    <a:lnTo>
                      <a:pt x="0" y="60"/>
                    </a:lnTo>
                    <a:lnTo>
                      <a:pt x="0" y="52"/>
                    </a:lnTo>
                    <a:lnTo>
                      <a:pt x="0" y="42"/>
                    </a:lnTo>
                    <a:lnTo>
                      <a:pt x="0" y="42"/>
                    </a:lnTo>
                    <a:lnTo>
                      <a:pt x="2" y="34"/>
                    </a:lnTo>
                    <a:lnTo>
                      <a:pt x="6" y="24"/>
                    </a:lnTo>
                    <a:lnTo>
                      <a:pt x="10" y="18"/>
                    </a:lnTo>
                    <a:lnTo>
                      <a:pt x="14" y="12"/>
                    </a:lnTo>
                    <a:lnTo>
                      <a:pt x="14" y="12"/>
                    </a:lnTo>
                    <a:lnTo>
                      <a:pt x="20" y="6"/>
                    </a:lnTo>
                    <a:lnTo>
                      <a:pt x="28" y="4"/>
                    </a:lnTo>
                    <a:lnTo>
                      <a:pt x="36" y="0"/>
                    </a:lnTo>
                    <a:lnTo>
                      <a:pt x="46" y="0"/>
                    </a:lnTo>
                    <a:lnTo>
                      <a:pt x="46" y="0"/>
                    </a:lnTo>
                    <a:lnTo>
                      <a:pt x="54" y="0"/>
                    </a:lnTo>
                    <a:lnTo>
                      <a:pt x="62" y="4"/>
                    </a:lnTo>
                    <a:lnTo>
                      <a:pt x="62" y="4"/>
                    </a:lnTo>
                    <a:lnTo>
                      <a:pt x="68" y="6"/>
                    </a:lnTo>
                    <a:lnTo>
                      <a:pt x="72" y="12"/>
                    </a:lnTo>
                    <a:lnTo>
                      <a:pt x="72" y="12"/>
                    </a:lnTo>
                    <a:lnTo>
                      <a:pt x="76" y="18"/>
                    </a:lnTo>
                    <a:lnTo>
                      <a:pt x="78" y="24"/>
                    </a:lnTo>
                    <a:lnTo>
                      <a:pt x="78" y="24"/>
                    </a:lnTo>
                    <a:lnTo>
                      <a:pt x="80" y="34"/>
                    </a:lnTo>
                    <a:lnTo>
                      <a:pt x="80" y="42"/>
                    </a:lnTo>
                    <a:lnTo>
                      <a:pt x="80" y="42"/>
                    </a:lnTo>
                    <a:close/>
                    <a:moveTo>
                      <a:pt x="66" y="42"/>
                    </a:moveTo>
                    <a:lnTo>
                      <a:pt x="66" y="42"/>
                    </a:lnTo>
                    <a:lnTo>
                      <a:pt x="66" y="28"/>
                    </a:lnTo>
                    <a:lnTo>
                      <a:pt x="66" y="28"/>
                    </a:lnTo>
                    <a:lnTo>
                      <a:pt x="62" y="18"/>
                    </a:lnTo>
                    <a:lnTo>
                      <a:pt x="62" y="18"/>
                    </a:lnTo>
                    <a:lnTo>
                      <a:pt x="60" y="14"/>
                    </a:lnTo>
                    <a:lnTo>
                      <a:pt x="56" y="12"/>
                    </a:lnTo>
                    <a:lnTo>
                      <a:pt x="56" y="12"/>
                    </a:lnTo>
                    <a:lnTo>
                      <a:pt x="50" y="10"/>
                    </a:lnTo>
                    <a:lnTo>
                      <a:pt x="44" y="8"/>
                    </a:lnTo>
                    <a:lnTo>
                      <a:pt x="44" y="8"/>
                    </a:lnTo>
                    <a:lnTo>
                      <a:pt x="38" y="10"/>
                    </a:lnTo>
                    <a:lnTo>
                      <a:pt x="32" y="12"/>
                    </a:lnTo>
                    <a:lnTo>
                      <a:pt x="28" y="14"/>
                    </a:lnTo>
                    <a:lnTo>
                      <a:pt x="24" y="18"/>
                    </a:lnTo>
                    <a:lnTo>
                      <a:pt x="24" y="18"/>
                    </a:lnTo>
                    <a:lnTo>
                      <a:pt x="16" y="28"/>
                    </a:lnTo>
                    <a:lnTo>
                      <a:pt x="14" y="42"/>
                    </a:lnTo>
                    <a:lnTo>
                      <a:pt x="14" y="42"/>
                    </a:lnTo>
                    <a:lnTo>
                      <a:pt x="14" y="56"/>
                    </a:lnTo>
                    <a:lnTo>
                      <a:pt x="14" y="56"/>
                    </a:lnTo>
                    <a:lnTo>
                      <a:pt x="16" y="68"/>
                    </a:lnTo>
                    <a:lnTo>
                      <a:pt x="16" y="68"/>
                    </a:lnTo>
                    <a:lnTo>
                      <a:pt x="20" y="72"/>
                    </a:lnTo>
                    <a:lnTo>
                      <a:pt x="24" y="74"/>
                    </a:lnTo>
                    <a:lnTo>
                      <a:pt x="24" y="74"/>
                    </a:lnTo>
                    <a:lnTo>
                      <a:pt x="30" y="76"/>
                    </a:lnTo>
                    <a:lnTo>
                      <a:pt x="36" y="78"/>
                    </a:lnTo>
                    <a:lnTo>
                      <a:pt x="36" y="78"/>
                    </a:lnTo>
                    <a:lnTo>
                      <a:pt x="42" y="76"/>
                    </a:lnTo>
                    <a:lnTo>
                      <a:pt x="48" y="74"/>
                    </a:lnTo>
                    <a:lnTo>
                      <a:pt x="48" y="74"/>
                    </a:lnTo>
                    <a:lnTo>
                      <a:pt x="52" y="72"/>
                    </a:lnTo>
                    <a:lnTo>
                      <a:pt x="56" y="68"/>
                    </a:lnTo>
                    <a:lnTo>
                      <a:pt x="56" y="68"/>
                    </a:lnTo>
                    <a:lnTo>
                      <a:pt x="62" y="56"/>
                    </a:lnTo>
                    <a:lnTo>
                      <a:pt x="62" y="56"/>
                    </a:lnTo>
                    <a:lnTo>
                      <a:pt x="66" y="42"/>
                    </a:lnTo>
                    <a:lnTo>
                      <a:pt x="66" y="42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4" name="Freeform 71"/>
              <p:cNvSpPr>
                <a:spLocks/>
              </p:cNvSpPr>
              <p:nvPr/>
            </p:nvSpPr>
            <p:spPr bwMode="auto">
              <a:xfrm>
                <a:off x="8137211" y="873928"/>
                <a:ext cx="47734" cy="52895"/>
              </a:xfrm>
              <a:custGeom>
                <a:avLst/>
                <a:gdLst/>
                <a:ahLst/>
                <a:cxnLst>
                  <a:cxn ang="0">
                    <a:pos x="54" y="82"/>
                  </a:cxn>
                  <a:cxn ang="0">
                    <a:pos x="54" y="72"/>
                  </a:cxn>
                  <a:cxn ang="0">
                    <a:pos x="54" y="72"/>
                  </a:cxn>
                  <a:cxn ang="0">
                    <a:pos x="44" y="78"/>
                  </a:cxn>
                  <a:cxn ang="0">
                    <a:pos x="44" y="78"/>
                  </a:cxn>
                  <a:cxn ang="0">
                    <a:pos x="36" y="82"/>
                  </a:cxn>
                  <a:cxn ang="0">
                    <a:pos x="36" y="82"/>
                  </a:cxn>
                  <a:cxn ang="0">
                    <a:pos x="28" y="82"/>
                  </a:cxn>
                  <a:cxn ang="0">
                    <a:pos x="28" y="82"/>
                  </a:cxn>
                  <a:cxn ang="0">
                    <a:pos x="20" y="82"/>
                  </a:cxn>
                  <a:cxn ang="0">
                    <a:pos x="20" y="82"/>
                  </a:cxn>
                  <a:cxn ang="0">
                    <a:pos x="12" y="82"/>
                  </a:cxn>
                  <a:cxn ang="0">
                    <a:pos x="12" y="82"/>
                  </a:cxn>
                  <a:cxn ang="0">
                    <a:pos x="6" y="78"/>
                  </a:cxn>
                  <a:cxn ang="0">
                    <a:pos x="6" y="78"/>
                  </a:cxn>
                  <a:cxn ang="0">
                    <a:pos x="2" y="70"/>
                  </a:cxn>
                  <a:cxn ang="0">
                    <a:pos x="2" y="70"/>
                  </a:cxn>
                  <a:cxn ang="0">
                    <a:pos x="0" y="58"/>
                  </a:cxn>
                  <a:cxn ang="0">
                    <a:pos x="8" y="0"/>
                  </a:cxn>
                  <a:cxn ang="0">
                    <a:pos x="20" y="0"/>
                  </a:cxn>
                  <a:cxn ang="0">
                    <a:pos x="14" y="52"/>
                  </a:cxn>
                  <a:cxn ang="0">
                    <a:pos x="14" y="52"/>
                  </a:cxn>
                  <a:cxn ang="0">
                    <a:pos x="12" y="58"/>
                  </a:cxn>
                  <a:cxn ang="0">
                    <a:pos x="12" y="58"/>
                  </a:cxn>
                  <a:cxn ang="0">
                    <a:pos x="14" y="66"/>
                  </a:cxn>
                  <a:cxn ang="0">
                    <a:pos x="14" y="66"/>
                  </a:cxn>
                  <a:cxn ang="0">
                    <a:pos x="18" y="70"/>
                  </a:cxn>
                  <a:cxn ang="0">
                    <a:pos x="18" y="70"/>
                  </a:cxn>
                  <a:cxn ang="0">
                    <a:pos x="20" y="72"/>
                  </a:cxn>
                  <a:cxn ang="0">
                    <a:pos x="26" y="72"/>
                  </a:cxn>
                  <a:cxn ang="0">
                    <a:pos x="26" y="72"/>
                  </a:cxn>
                  <a:cxn ang="0">
                    <a:pos x="34" y="72"/>
                  </a:cxn>
                  <a:cxn ang="0">
                    <a:pos x="34" y="72"/>
                  </a:cxn>
                  <a:cxn ang="0">
                    <a:pos x="42" y="70"/>
                  </a:cxn>
                  <a:cxn ang="0">
                    <a:pos x="42" y="70"/>
                  </a:cxn>
                  <a:cxn ang="0">
                    <a:pos x="48" y="66"/>
                  </a:cxn>
                  <a:cxn ang="0">
                    <a:pos x="48" y="66"/>
                  </a:cxn>
                  <a:cxn ang="0">
                    <a:pos x="54" y="64"/>
                  </a:cxn>
                  <a:cxn ang="0">
                    <a:pos x="62" y="0"/>
                  </a:cxn>
                  <a:cxn ang="0">
                    <a:pos x="74" y="0"/>
                  </a:cxn>
                  <a:cxn ang="0">
                    <a:pos x="64" y="82"/>
                  </a:cxn>
                  <a:cxn ang="0">
                    <a:pos x="54" y="82"/>
                  </a:cxn>
                </a:cxnLst>
                <a:rect l="0" t="0" r="r" b="b"/>
                <a:pathLst>
                  <a:path w="74" h="82">
                    <a:moveTo>
                      <a:pt x="54" y="82"/>
                    </a:moveTo>
                    <a:lnTo>
                      <a:pt x="54" y="72"/>
                    </a:lnTo>
                    <a:lnTo>
                      <a:pt x="54" y="72"/>
                    </a:lnTo>
                    <a:lnTo>
                      <a:pt x="44" y="78"/>
                    </a:lnTo>
                    <a:lnTo>
                      <a:pt x="44" y="78"/>
                    </a:lnTo>
                    <a:lnTo>
                      <a:pt x="36" y="82"/>
                    </a:lnTo>
                    <a:lnTo>
                      <a:pt x="36" y="82"/>
                    </a:lnTo>
                    <a:lnTo>
                      <a:pt x="28" y="82"/>
                    </a:lnTo>
                    <a:lnTo>
                      <a:pt x="28" y="82"/>
                    </a:lnTo>
                    <a:lnTo>
                      <a:pt x="20" y="82"/>
                    </a:lnTo>
                    <a:lnTo>
                      <a:pt x="20" y="82"/>
                    </a:lnTo>
                    <a:lnTo>
                      <a:pt x="12" y="82"/>
                    </a:lnTo>
                    <a:lnTo>
                      <a:pt x="12" y="82"/>
                    </a:lnTo>
                    <a:lnTo>
                      <a:pt x="6" y="78"/>
                    </a:lnTo>
                    <a:lnTo>
                      <a:pt x="6" y="78"/>
                    </a:lnTo>
                    <a:lnTo>
                      <a:pt x="2" y="70"/>
                    </a:lnTo>
                    <a:lnTo>
                      <a:pt x="2" y="70"/>
                    </a:lnTo>
                    <a:lnTo>
                      <a:pt x="0" y="58"/>
                    </a:lnTo>
                    <a:lnTo>
                      <a:pt x="8" y="0"/>
                    </a:lnTo>
                    <a:lnTo>
                      <a:pt x="20" y="0"/>
                    </a:lnTo>
                    <a:lnTo>
                      <a:pt x="14" y="52"/>
                    </a:lnTo>
                    <a:lnTo>
                      <a:pt x="14" y="52"/>
                    </a:lnTo>
                    <a:lnTo>
                      <a:pt x="12" y="58"/>
                    </a:lnTo>
                    <a:lnTo>
                      <a:pt x="12" y="58"/>
                    </a:lnTo>
                    <a:lnTo>
                      <a:pt x="14" y="66"/>
                    </a:lnTo>
                    <a:lnTo>
                      <a:pt x="14" y="66"/>
                    </a:lnTo>
                    <a:lnTo>
                      <a:pt x="18" y="70"/>
                    </a:lnTo>
                    <a:lnTo>
                      <a:pt x="18" y="70"/>
                    </a:lnTo>
                    <a:lnTo>
                      <a:pt x="20" y="72"/>
                    </a:lnTo>
                    <a:lnTo>
                      <a:pt x="26" y="72"/>
                    </a:lnTo>
                    <a:lnTo>
                      <a:pt x="26" y="72"/>
                    </a:lnTo>
                    <a:lnTo>
                      <a:pt x="34" y="72"/>
                    </a:lnTo>
                    <a:lnTo>
                      <a:pt x="34" y="72"/>
                    </a:lnTo>
                    <a:lnTo>
                      <a:pt x="42" y="70"/>
                    </a:lnTo>
                    <a:lnTo>
                      <a:pt x="42" y="70"/>
                    </a:lnTo>
                    <a:lnTo>
                      <a:pt x="48" y="66"/>
                    </a:lnTo>
                    <a:lnTo>
                      <a:pt x="48" y="66"/>
                    </a:lnTo>
                    <a:lnTo>
                      <a:pt x="54" y="64"/>
                    </a:lnTo>
                    <a:lnTo>
                      <a:pt x="62" y="0"/>
                    </a:lnTo>
                    <a:lnTo>
                      <a:pt x="74" y="0"/>
                    </a:lnTo>
                    <a:lnTo>
                      <a:pt x="64" y="82"/>
                    </a:lnTo>
                    <a:lnTo>
                      <a:pt x="54" y="82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5" name="Freeform 72"/>
              <p:cNvSpPr>
                <a:spLocks/>
              </p:cNvSpPr>
              <p:nvPr/>
            </p:nvSpPr>
            <p:spPr bwMode="auto">
              <a:xfrm>
                <a:off x="8195267" y="873928"/>
                <a:ext cx="34833" cy="52895"/>
              </a:xfrm>
              <a:custGeom>
                <a:avLst/>
                <a:gdLst/>
                <a:ahLst/>
                <a:cxnLst>
                  <a:cxn ang="0">
                    <a:pos x="34" y="12"/>
                  </a:cxn>
                  <a:cxn ang="0">
                    <a:pos x="34" y="12"/>
                  </a:cxn>
                  <a:cxn ang="0">
                    <a:pos x="28" y="14"/>
                  </a:cxn>
                  <a:cxn ang="0">
                    <a:pos x="20" y="18"/>
                  </a:cxn>
                  <a:cxn ang="0">
                    <a:pos x="12" y="82"/>
                  </a:cxn>
                  <a:cxn ang="0">
                    <a:pos x="0" y="82"/>
                  </a:cxn>
                  <a:cxn ang="0">
                    <a:pos x="10" y="0"/>
                  </a:cxn>
                  <a:cxn ang="0">
                    <a:pos x="22" y="0"/>
                  </a:cxn>
                  <a:cxn ang="0">
                    <a:pos x="20" y="10"/>
                  </a:cxn>
                  <a:cxn ang="0">
                    <a:pos x="20" y="10"/>
                  </a:cxn>
                  <a:cxn ang="0">
                    <a:pos x="30" y="4"/>
                  </a:cxn>
                  <a:cxn ang="0">
                    <a:pos x="30" y="4"/>
                  </a:cxn>
                  <a:cxn ang="0">
                    <a:pos x="38" y="2"/>
                  </a:cxn>
                  <a:cxn ang="0">
                    <a:pos x="38" y="2"/>
                  </a:cxn>
                  <a:cxn ang="0">
                    <a:pos x="46" y="0"/>
                  </a:cxn>
                  <a:cxn ang="0">
                    <a:pos x="46" y="0"/>
                  </a:cxn>
                  <a:cxn ang="0">
                    <a:pos x="54" y="0"/>
                  </a:cxn>
                  <a:cxn ang="0">
                    <a:pos x="52" y="10"/>
                  </a:cxn>
                  <a:cxn ang="0">
                    <a:pos x="52" y="10"/>
                  </a:cxn>
                  <a:cxn ang="0">
                    <a:pos x="34" y="12"/>
                  </a:cxn>
                  <a:cxn ang="0">
                    <a:pos x="34" y="12"/>
                  </a:cxn>
                </a:cxnLst>
                <a:rect l="0" t="0" r="r" b="b"/>
                <a:pathLst>
                  <a:path w="54" h="82">
                    <a:moveTo>
                      <a:pt x="34" y="12"/>
                    </a:moveTo>
                    <a:lnTo>
                      <a:pt x="34" y="12"/>
                    </a:lnTo>
                    <a:lnTo>
                      <a:pt x="28" y="14"/>
                    </a:lnTo>
                    <a:lnTo>
                      <a:pt x="20" y="18"/>
                    </a:lnTo>
                    <a:lnTo>
                      <a:pt x="12" y="82"/>
                    </a:lnTo>
                    <a:lnTo>
                      <a:pt x="0" y="82"/>
                    </a:lnTo>
                    <a:lnTo>
                      <a:pt x="10" y="0"/>
                    </a:lnTo>
                    <a:lnTo>
                      <a:pt x="22" y="0"/>
                    </a:lnTo>
                    <a:lnTo>
                      <a:pt x="20" y="10"/>
                    </a:lnTo>
                    <a:lnTo>
                      <a:pt x="20" y="10"/>
                    </a:lnTo>
                    <a:lnTo>
                      <a:pt x="30" y="4"/>
                    </a:lnTo>
                    <a:lnTo>
                      <a:pt x="30" y="4"/>
                    </a:lnTo>
                    <a:lnTo>
                      <a:pt x="38" y="2"/>
                    </a:lnTo>
                    <a:lnTo>
                      <a:pt x="38" y="2"/>
                    </a:lnTo>
                    <a:lnTo>
                      <a:pt x="46" y="0"/>
                    </a:lnTo>
                    <a:lnTo>
                      <a:pt x="46" y="0"/>
                    </a:lnTo>
                    <a:lnTo>
                      <a:pt x="54" y="0"/>
                    </a:lnTo>
                    <a:lnTo>
                      <a:pt x="52" y="10"/>
                    </a:lnTo>
                    <a:lnTo>
                      <a:pt x="52" y="10"/>
                    </a:lnTo>
                    <a:lnTo>
                      <a:pt x="34" y="12"/>
                    </a:lnTo>
                    <a:lnTo>
                      <a:pt x="34" y="12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6" name="Freeform 73"/>
              <p:cNvSpPr>
                <a:spLocks/>
              </p:cNvSpPr>
              <p:nvPr/>
            </p:nvSpPr>
            <p:spPr bwMode="auto">
              <a:xfrm>
                <a:off x="8267513" y="857157"/>
                <a:ext cx="63216" cy="69666"/>
              </a:xfrm>
              <a:custGeom>
                <a:avLst/>
                <a:gdLst/>
                <a:ahLst/>
                <a:cxnLst>
                  <a:cxn ang="0">
                    <a:pos x="84" y="108"/>
                  </a:cxn>
                  <a:cxn ang="0">
                    <a:pos x="66" y="108"/>
                  </a:cxn>
                  <a:cxn ang="0">
                    <a:pos x="24" y="10"/>
                  </a:cxn>
                  <a:cxn ang="0">
                    <a:pos x="22" y="10"/>
                  </a:cxn>
                  <a:cxn ang="0">
                    <a:pos x="12" y="108"/>
                  </a:cxn>
                  <a:cxn ang="0">
                    <a:pos x="0" y="108"/>
                  </a:cxn>
                  <a:cxn ang="0">
                    <a:pos x="14" y="0"/>
                  </a:cxn>
                  <a:cxn ang="0">
                    <a:pos x="32" y="0"/>
                  </a:cxn>
                  <a:cxn ang="0">
                    <a:pos x="74" y="94"/>
                  </a:cxn>
                  <a:cxn ang="0">
                    <a:pos x="76" y="94"/>
                  </a:cxn>
                  <a:cxn ang="0">
                    <a:pos x="86" y="0"/>
                  </a:cxn>
                  <a:cxn ang="0">
                    <a:pos x="98" y="0"/>
                  </a:cxn>
                  <a:cxn ang="0">
                    <a:pos x="84" y="108"/>
                  </a:cxn>
                </a:cxnLst>
                <a:rect l="0" t="0" r="r" b="b"/>
                <a:pathLst>
                  <a:path w="98" h="108">
                    <a:moveTo>
                      <a:pt x="84" y="108"/>
                    </a:moveTo>
                    <a:lnTo>
                      <a:pt x="66" y="108"/>
                    </a:lnTo>
                    <a:lnTo>
                      <a:pt x="24" y="10"/>
                    </a:lnTo>
                    <a:lnTo>
                      <a:pt x="22" y="10"/>
                    </a:lnTo>
                    <a:lnTo>
                      <a:pt x="12" y="108"/>
                    </a:lnTo>
                    <a:lnTo>
                      <a:pt x="0" y="108"/>
                    </a:lnTo>
                    <a:lnTo>
                      <a:pt x="14" y="0"/>
                    </a:lnTo>
                    <a:lnTo>
                      <a:pt x="32" y="0"/>
                    </a:lnTo>
                    <a:lnTo>
                      <a:pt x="74" y="94"/>
                    </a:lnTo>
                    <a:lnTo>
                      <a:pt x="76" y="94"/>
                    </a:lnTo>
                    <a:lnTo>
                      <a:pt x="86" y="0"/>
                    </a:lnTo>
                    <a:lnTo>
                      <a:pt x="98" y="0"/>
                    </a:lnTo>
                    <a:lnTo>
                      <a:pt x="84" y="108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7" name="Freeform 74"/>
              <p:cNvSpPr>
                <a:spLocks noEditPoints="1"/>
              </p:cNvSpPr>
              <p:nvPr/>
            </p:nvSpPr>
            <p:spPr bwMode="auto">
              <a:xfrm>
                <a:off x="8338470" y="872638"/>
                <a:ext cx="49025" cy="55475"/>
              </a:xfrm>
              <a:custGeom>
                <a:avLst/>
                <a:gdLst/>
                <a:ahLst/>
                <a:cxnLst>
                  <a:cxn ang="0">
                    <a:pos x="14" y="46"/>
                  </a:cxn>
                  <a:cxn ang="0">
                    <a:pos x="16" y="64"/>
                  </a:cxn>
                  <a:cxn ang="0">
                    <a:pos x="20" y="70"/>
                  </a:cxn>
                  <a:cxn ang="0">
                    <a:pos x="24" y="72"/>
                  </a:cxn>
                  <a:cxn ang="0">
                    <a:pos x="34" y="76"/>
                  </a:cxn>
                  <a:cxn ang="0">
                    <a:pos x="44" y="78"/>
                  </a:cxn>
                  <a:cxn ang="0">
                    <a:pos x="56" y="76"/>
                  </a:cxn>
                  <a:cxn ang="0">
                    <a:pos x="66" y="74"/>
                  </a:cxn>
                  <a:cxn ang="0">
                    <a:pos x="64" y="82"/>
                  </a:cxn>
                  <a:cxn ang="0">
                    <a:pos x="52" y="86"/>
                  </a:cxn>
                  <a:cxn ang="0">
                    <a:pos x="38" y="86"/>
                  </a:cxn>
                  <a:cxn ang="0">
                    <a:pos x="20" y="82"/>
                  </a:cxn>
                  <a:cxn ang="0">
                    <a:pos x="8" y="74"/>
                  </a:cxn>
                  <a:cxn ang="0">
                    <a:pos x="4" y="68"/>
                  </a:cxn>
                  <a:cxn ang="0">
                    <a:pos x="0" y="52"/>
                  </a:cxn>
                  <a:cxn ang="0">
                    <a:pos x="2" y="42"/>
                  </a:cxn>
                  <a:cxn ang="0">
                    <a:pos x="6" y="22"/>
                  </a:cxn>
                  <a:cxn ang="0">
                    <a:pos x="10" y="16"/>
                  </a:cxn>
                  <a:cxn ang="0">
                    <a:pos x="16" y="10"/>
                  </a:cxn>
                  <a:cxn ang="0">
                    <a:pos x="28" y="2"/>
                  </a:cxn>
                  <a:cxn ang="0">
                    <a:pos x="44" y="0"/>
                  </a:cxn>
                  <a:cxn ang="0">
                    <a:pos x="52" y="2"/>
                  </a:cxn>
                  <a:cxn ang="0">
                    <a:pos x="60" y="4"/>
                  </a:cxn>
                  <a:cxn ang="0">
                    <a:pos x="70" y="12"/>
                  </a:cxn>
                  <a:cxn ang="0">
                    <a:pos x="74" y="18"/>
                  </a:cxn>
                  <a:cxn ang="0">
                    <a:pos x="76" y="26"/>
                  </a:cxn>
                  <a:cxn ang="0">
                    <a:pos x="76" y="44"/>
                  </a:cxn>
                  <a:cxn ang="0">
                    <a:pos x="14" y="46"/>
                  </a:cxn>
                  <a:cxn ang="0">
                    <a:pos x="62" y="26"/>
                  </a:cxn>
                  <a:cxn ang="0">
                    <a:pos x="60" y="18"/>
                  </a:cxn>
                  <a:cxn ang="0">
                    <a:pos x="54" y="10"/>
                  </a:cxn>
                  <a:cxn ang="0">
                    <a:pos x="48" y="10"/>
                  </a:cxn>
                  <a:cxn ang="0">
                    <a:pos x="42" y="8"/>
                  </a:cxn>
                  <a:cxn ang="0">
                    <a:pos x="24" y="16"/>
                  </a:cxn>
                  <a:cxn ang="0">
                    <a:pos x="18" y="26"/>
                  </a:cxn>
                  <a:cxn ang="0">
                    <a:pos x="62" y="38"/>
                  </a:cxn>
                  <a:cxn ang="0">
                    <a:pos x="62" y="26"/>
                  </a:cxn>
                </a:cxnLst>
                <a:rect l="0" t="0" r="r" b="b"/>
                <a:pathLst>
                  <a:path w="76" h="86">
                    <a:moveTo>
                      <a:pt x="14" y="46"/>
                    </a:moveTo>
                    <a:lnTo>
                      <a:pt x="14" y="46"/>
                    </a:lnTo>
                    <a:lnTo>
                      <a:pt x="14" y="56"/>
                    </a:lnTo>
                    <a:lnTo>
                      <a:pt x="16" y="64"/>
                    </a:lnTo>
                    <a:lnTo>
                      <a:pt x="16" y="64"/>
                    </a:lnTo>
                    <a:lnTo>
                      <a:pt x="20" y="70"/>
                    </a:lnTo>
                    <a:lnTo>
                      <a:pt x="24" y="72"/>
                    </a:lnTo>
                    <a:lnTo>
                      <a:pt x="24" y="72"/>
                    </a:lnTo>
                    <a:lnTo>
                      <a:pt x="30" y="76"/>
                    </a:lnTo>
                    <a:lnTo>
                      <a:pt x="34" y="76"/>
                    </a:lnTo>
                    <a:lnTo>
                      <a:pt x="34" y="76"/>
                    </a:lnTo>
                    <a:lnTo>
                      <a:pt x="44" y="78"/>
                    </a:lnTo>
                    <a:lnTo>
                      <a:pt x="44" y="78"/>
                    </a:lnTo>
                    <a:lnTo>
                      <a:pt x="56" y="76"/>
                    </a:lnTo>
                    <a:lnTo>
                      <a:pt x="56" y="76"/>
                    </a:lnTo>
                    <a:lnTo>
                      <a:pt x="66" y="74"/>
                    </a:lnTo>
                    <a:lnTo>
                      <a:pt x="64" y="82"/>
                    </a:lnTo>
                    <a:lnTo>
                      <a:pt x="64" y="82"/>
                    </a:lnTo>
                    <a:lnTo>
                      <a:pt x="52" y="86"/>
                    </a:lnTo>
                    <a:lnTo>
                      <a:pt x="52" y="86"/>
                    </a:lnTo>
                    <a:lnTo>
                      <a:pt x="38" y="86"/>
                    </a:lnTo>
                    <a:lnTo>
                      <a:pt x="38" y="86"/>
                    </a:lnTo>
                    <a:lnTo>
                      <a:pt x="30" y="84"/>
                    </a:lnTo>
                    <a:lnTo>
                      <a:pt x="20" y="82"/>
                    </a:lnTo>
                    <a:lnTo>
                      <a:pt x="14" y="80"/>
                    </a:lnTo>
                    <a:lnTo>
                      <a:pt x="8" y="74"/>
                    </a:lnTo>
                    <a:lnTo>
                      <a:pt x="8" y="74"/>
                    </a:lnTo>
                    <a:lnTo>
                      <a:pt x="4" y="68"/>
                    </a:lnTo>
                    <a:lnTo>
                      <a:pt x="2" y="60"/>
                    </a:lnTo>
                    <a:lnTo>
                      <a:pt x="0" y="52"/>
                    </a:lnTo>
                    <a:lnTo>
                      <a:pt x="2" y="42"/>
                    </a:lnTo>
                    <a:lnTo>
                      <a:pt x="2" y="42"/>
                    </a:lnTo>
                    <a:lnTo>
                      <a:pt x="4" y="32"/>
                    </a:lnTo>
                    <a:lnTo>
                      <a:pt x="6" y="22"/>
                    </a:lnTo>
                    <a:lnTo>
                      <a:pt x="6" y="22"/>
                    </a:lnTo>
                    <a:lnTo>
                      <a:pt x="10" y="16"/>
                    </a:lnTo>
                    <a:lnTo>
                      <a:pt x="16" y="10"/>
                    </a:lnTo>
                    <a:lnTo>
                      <a:pt x="16" y="10"/>
                    </a:lnTo>
                    <a:lnTo>
                      <a:pt x="22" y="6"/>
                    </a:lnTo>
                    <a:lnTo>
                      <a:pt x="28" y="2"/>
                    </a:lnTo>
                    <a:lnTo>
                      <a:pt x="28" y="2"/>
                    </a:lnTo>
                    <a:lnTo>
                      <a:pt x="44" y="0"/>
                    </a:lnTo>
                    <a:lnTo>
                      <a:pt x="44" y="0"/>
                    </a:lnTo>
                    <a:lnTo>
                      <a:pt x="52" y="2"/>
                    </a:lnTo>
                    <a:lnTo>
                      <a:pt x="60" y="4"/>
                    </a:lnTo>
                    <a:lnTo>
                      <a:pt x="60" y="4"/>
                    </a:lnTo>
                    <a:lnTo>
                      <a:pt x="66" y="8"/>
                    </a:lnTo>
                    <a:lnTo>
                      <a:pt x="70" y="12"/>
                    </a:lnTo>
                    <a:lnTo>
                      <a:pt x="70" y="12"/>
                    </a:lnTo>
                    <a:lnTo>
                      <a:pt x="74" y="18"/>
                    </a:lnTo>
                    <a:lnTo>
                      <a:pt x="76" y="26"/>
                    </a:lnTo>
                    <a:lnTo>
                      <a:pt x="76" y="26"/>
                    </a:lnTo>
                    <a:lnTo>
                      <a:pt x="76" y="34"/>
                    </a:lnTo>
                    <a:lnTo>
                      <a:pt x="76" y="44"/>
                    </a:lnTo>
                    <a:lnTo>
                      <a:pt x="76" y="46"/>
                    </a:lnTo>
                    <a:lnTo>
                      <a:pt x="14" y="46"/>
                    </a:lnTo>
                    <a:close/>
                    <a:moveTo>
                      <a:pt x="62" y="26"/>
                    </a:moveTo>
                    <a:lnTo>
                      <a:pt x="62" y="26"/>
                    </a:lnTo>
                    <a:lnTo>
                      <a:pt x="60" y="18"/>
                    </a:lnTo>
                    <a:lnTo>
                      <a:pt x="60" y="18"/>
                    </a:lnTo>
                    <a:lnTo>
                      <a:pt x="58" y="14"/>
                    </a:lnTo>
                    <a:lnTo>
                      <a:pt x="54" y="10"/>
                    </a:lnTo>
                    <a:lnTo>
                      <a:pt x="54" y="10"/>
                    </a:lnTo>
                    <a:lnTo>
                      <a:pt x="48" y="10"/>
                    </a:lnTo>
                    <a:lnTo>
                      <a:pt x="42" y="8"/>
                    </a:lnTo>
                    <a:lnTo>
                      <a:pt x="42" y="8"/>
                    </a:lnTo>
                    <a:lnTo>
                      <a:pt x="32" y="10"/>
                    </a:lnTo>
                    <a:lnTo>
                      <a:pt x="24" y="16"/>
                    </a:lnTo>
                    <a:lnTo>
                      <a:pt x="24" y="16"/>
                    </a:lnTo>
                    <a:lnTo>
                      <a:pt x="18" y="26"/>
                    </a:lnTo>
                    <a:lnTo>
                      <a:pt x="16" y="38"/>
                    </a:lnTo>
                    <a:lnTo>
                      <a:pt x="62" y="38"/>
                    </a:lnTo>
                    <a:lnTo>
                      <a:pt x="62" y="38"/>
                    </a:lnTo>
                    <a:lnTo>
                      <a:pt x="62" y="26"/>
                    </a:lnTo>
                    <a:lnTo>
                      <a:pt x="62" y="26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8" name="Freeform 75"/>
              <p:cNvSpPr>
                <a:spLocks/>
              </p:cNvSpPr>
              <p:nvPr/>
            </p:nvSpPr>
            <p:spPr bwMode="auto">
              <a:xfrm>
                <a:off x="8395235" y="855866"/>
                <a:ext cx="34833" cy="70957"/>
              </a:xfrm>
              <a:custGeom>
                <a:avLst/>
                <a:gdLst/>
                <a:ahLst/>
                <a:cxnLst>
                  <a:cxn ang="0">
                    <a:pos x="30" y="38"/>
                  </a:cxn>
                  <a:cxn ang="0">
                    <a:pos x="24" y="90"/>
                  </a:cxn>
                  <a:cxn ang="0">
                    <a:pos x="24" y="90"/>
                  </a:cxn>
                  <a:cxn ang="0">
                    <a:pos x="22" y="96"/>
                  </a:cxn>
                  <a:cxn ang="0">
                    <a:pos x="22" y="96"/>
                  </a:cxn>
                  <a:cxn ang="0">
                    <a:pos x="24" y="100"/>
                  </a:cxn>
                  <a:cxn ang="0">
                    <a:pos x="24" y="100"/>
                  </a:cxn>
                  <a:cxn ang="0">
                    <a:pos x="28" y="100"/>
                  </a:cxn>
                  <a:cxn ang="0">
                    <a:pos x="28" y="100"/>
                  </a:cxn>
                  <a:cxn ang="0">
                    <a:pos x="34" y="100"/>
                  </a:cxn>
                  <a:cxn ang="0">
                    <a:pos x="44" y="100"/>
                  </a:cxn>
                  <a:cxn ang="0">
                    <a:pos x="44" y="110"/>
                  </a:cxn>
                  <a:cxn ang="0">
                    <a:pos x="32" y="110"/>
                  </a:cxn>
                  <a:cxn ang="0">
                    <a:pos x="32" y="110"/>
                  </a:cxn>
                  <a:cxn ang="0">
                    <a:pos x="22" y="110"/>
                  </a:cxn>
                  <a:cxn ang="0">
                    <a:pos x="22" y="110"/>
                  </a:cxn>
                  <a:cxn ang="0">
                    <a:pos x="14" y="108"/>
                  </a:cxn>
                  <a:cxn ang="0">
                    <a:pos x="14" y="108"/>
                  </a:cxn>
                  <a:cxn ang="0">
                    <a:pos x="12" y="104"/>
                  </a:cxn>
                  <a:cxn ang="0">
                    <a:pos x="10" y="102"/>
                  </a:cxn>
                  <a:cxn ang="0">
                    <a:pos x="10" y="102"/>
                  </a:cxn>
                  <a:cxn ang="0">
                    <a:pos x="10" y="90"/>
                  </a:cxn>
                  <a:cxn ang="0">
                    <a:pos x="18" y="38"/>
                  </a:cxn>
                  <a:cxn ang="0">
                    <a:pos x="0" y="38"/>
                  </a:cxn>
                  <a:cxn ang="0">
                    <a:pos x="2" y="28"/>
                  </a:cxn>
                  <a:cxn ang="0">
                    <a:pos x="18" y="28"/>
                  </a:cxn>
                  <a:cxn ang="0">
                    <a:pos x="22" y="4"/>
                  </a:cxn>
                  <a:cxn ang="0">
                    <a:pos x="22" y="4"/>
                  </a:cxn>
                  <a:cxn ang="0">
                    <a:pos x="24" y="4"/>
                  </a:cxn>
                  <a:cxn ang="0">
                    <a:pos x="24" y="4"/>
                  </a:cxn>
                  <a:cxn ang="0">
                    <a:pos x="26" y="2"/>
                  </a:cxn>
                  <a:cxn ang="0">
                    <a:pos x="26" y="2"/>
                  </a:cxn>
                  <a:cxn ang="0">
                    <a:pos x="30" y="0"/>
                  </a:cxn>
                  <a:cxn ang="0">
                    <a:pos x="30" y="0"/>
                  </a:cxn>
                  <a:cxn ang="0">
                    <a:pos x="34" y="0"/>
                  </a:cxn>
                  <a:cxn ang="0">
                    <a:pos x="30" y="28"/>
                  </a:cxn>
                  <a:cxn ang="0">
                    <a:pos x="54" y="28"/>
                  </a:cxn>
                  <a:cxn ang="0">
                    <a:pos x="52" y="38"/>
                  </a:cxn>
                  <a:cxn ang="0">
                    <a:pos x="30" y="38"/>
                  </a:cxn>
                </a:cxnLst>
                <a:rect l="0" t="0" r="r" b="b"/>
                <a:pathLst>
                  <a:path w="54" h="110">
                    <a:moveTo>
                      <a:pt x="30" y="38"/>
                    </a:moveTo>
                    <a:lnTo>
                      <a:pt x="24" y="90"/>
                    </a:lnTo>
                    <a:lnTo>
                      <a:pt x="24" y="90"/>
                    </a:lnTo>
                    <a:lnTo>
                      <a:pt x="22" y="96"/>
                    </a:lnTo>
                    <a:lnTo>
                      <a:pt x="22" y="96"/>
                    </a:lnTo>
                    <a:lnTo>
                      <a:pt x="24" y="100"/>
                    </a:lnTo>
                    <a:lnTo>
                      <a:pt x="24" y="100"/>
                    </a:lnTo>
                    <a:lnTo>
                      <a:pt x="28" y="100"/>
                    </a:lnTo>
                    <a:lnTo>
                      <a:pt x="28" y="100"/>
                    </a:lnTo>
                    <a:lnTo>
                      <a:pt x="34" y="100"/>
                    </a:lnTo>
                    <a:lnTo>
                      <a:pt x="44" y="100"/>
                    </a:lnTo>
                    <a:lnTo>
                      <a:pt x="44" y="110"/>
                    </a:lnTo>
                    <a:lnTo>
                      <a:pt x="32" y="110"/>
                    </a:lnTo>
                    <a:lnTo>
                      <a:pt x="32" y="110"/>
                    </a:lnTo>
                    <a:lnTo>
                      <a:pt x="22" y="110"/>
                    </a:lnTo>
                    <a:lnTo>
                      <a:pt x="22" y="110"/>
                    </a:lnTo>
                    <a:lnTo>
                      <a:pt x="14" y="108"/>
                    </a:lnTo>
                    <a:lnTo>
                      <a:pt x="14" y="108"/>
                    </a:lnTo>
                    <a:lnTo>
                      <a:pt x="12" y="104"/>
                    </a:lnTo>
                    <a:lnTo>
                      <a:pt x="10" y="102"/>
                    </a:lnTo>
                    <a:lnTo>
                      <a:pt x="10" y="102"/>
                    </a:lnTo>
                    <a:lnTo>
                      <a:pt x="10" y="90"/>
                    </a:lnTo>
                    <a:lnTo>
                      <a:pt x="18" y="38"/>
                    </a:lnTo>
                    <a:lnTo>
                      <a:pt x="0" y="38"/>
                    </a:lnTo>
                    <a:lnTo>
                      <a:pt x="2" y="28"/>
                    </a:lnTo>
                    <a:lnTo>
                      <a:pt x="18" y="28"/>
                    </a:lnTo>
                    <a:lnTo>
                      <a:pt x="22" y="4"/>
                    </a:lnTo>
                    <a:lnTo>
                      <a:pt x="22" y="4"/>
                    </a:lnTo>
                    <a:lnTo>
                      <a:pt x="24" y="4"/>
                    </a:lnTo>
                    <a:lnTo>
                      <a:pt x="24" y="4"/>
                    </a:lnTo>
                    <a:lnTo>
                      <a:pt x="26" y="2"/>
                    </a:lnTo>
                    <a:lnTo>
                      <a:pt x="26" y="2"/>
                    </a:lnTo>
                    <a:lnTo>
                      <a:pt x="30" y="0"/>
                    </a:lnTo>
                    <a:lnTo>
                      <a:pt x="30" y="0"/>
                    </a:lnTo>
                    <a:lnTo>
                      <a:pt x="34" y="0"/>
                    </a:lnTo>
                    <a:lnTo>
                      <a:pt x="30" y="28"/>
                    </a:lnTo>
                    <a:lnTo>
                      <a:pt x="54" y="28"/>
                    </a:lnTo>
                    <a:lnTo>
                      <a:pt x="52" y="38"/>
                    </a:lnTo>
                    <a:lnTo>
                      <a:pt x="30" y="38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9" name="Freeform 76"/>
              <p:cNvSpPr>
                <a:spLocks/>
              </p:cNvSpPr>
              <p:nvPr/>
            </p:nvSpPr>
            <p:spPr bwMode="auto">
              <a:xfrm>
                <a:off x="8436519" y="873928"/>
                <a:ext cx="74827" cy="52895"/>
              </a:xfrm>
              <a:custGeom>
                <a:avLst/>
                <a:gdLst/>
                <a:ahLst/>
                <a:cxnLst>
                  <a:cxn ang="0">
                    <a:pos x="86" y="82"/>
                  </a:cxn>
                  <a:cxn ang="0">
                    <a:pos x="68" y="82"/>
                  </a:cxn>
                  <a:cxn ang="0">
                    <a:pos x="56" y="12"/>
                  </a:cxn>
                  <a:cxn ang="0">
                    <a:pos x="56" y="12"/>
                  </a:cxn>
                  <a:cxn ang="0">
                    <a:pos x="28" y="82"/>
                  </a:cxn>
                  <a:cxn ang="0">
                    <a:pos x="8" y="82"/>
                  </a:cxn>
                  <a:cxn ang="0">
                    <a:pos x="0" y="0"/>
                  </a:cxn>
                  <a:cxn ang="0">
                    <a:pos x="12" y="0"/>
                  </a:cxn>
                  <a:cxn ang="0">
                    <a:pos x="12" y="0"/>
                  </a:cxn>
                  <a:cxn ang="0">
                    <a:pos x="12" y="10"/>
                  </a:cxn>
                  <a:cxn ang="0">
                    <a:pos x="12" y="10"/>
                  </a:cxn>
                  <a:cxn ang="0">
                    <a:pos x="14" y="26"/>
                  </a:cxn>
                  <a:cxn ang="0">
                    <a:pos x="14" y="26"/>
                  </a:cxn>
                  <a:cxn ang="0">
                    <a:pos x="16" y="42"/>
                  </a:cxn>
                  <a:cxn ang="0">
                    <a:pos x="16" y="42"/>
                  </a:cxn>
                  <a:cxn ang="0">
                    <a:pos x="18" y="56"/>
                  </a:cxn>
                  <a:cxn ang="0">
                    <a:pos x="18" y="56"/>
                  </a:cxn>
                  <a:cxn ang="0">
                    <a:pos x="18" y="72"/>
                  </a:cxn>
                  <a:cxn ang="0">
                    <a:pos x="22" y="72"/>
                  </a:cxn>
                  <a:cxn ang="0">
                    <a:pos x="22" y="72"/>
                  </a:cxn>
                  <a:cxn ang="0">
                    <a:pos x="28" y="56"/>
                  </a:cxn>
                  <a:cxn ang="0">
                    <a:pos x="28" y="56"/>
                  </a:cxn>
                  <a:cxn ang="0">
                    <a:pos x="34" y="42"/>
                  </a:cxn>
                  <a:cxn ang="0">
                    <a:pos x="34" y="42"/>
                  </a:cxn>
                  <a:cxn ang="0">
                    <a:pos x="40" y="26"/>
                  </a:cxn>
                  <a:cxn ang="0">
                    <a:pos x="40" y="26"/>
                  </a:cxn>
                  <a:cxn ang="0">
                    <a:pos x="46" y="10"/>
                  </a:cxn>
                  <a:cxn ang="0">
                    <a:pos x="46" y="10"/>
                  </a:cxn>
                  <a:cxn ang="0">
                    <a:pos x="48" y="0"/>
                  </a:cxn>
                  <a:cxn ang="0">
                    <a:pos x="68" y="0"/>
                  </a:cxn>
                  <a:cxn ang="0">
                    <a:pos x="68" y="0"/>
                  </a:cxn>
                  <a:cxn ang="0">
                    <a:pos x="68" y="10"/>
                  </a:cxn>
                  <a:cxn ang="0">
                    <a:pos x="68" y="10"/>
                  </a:cxn>
                  <a:cxn ang="0">
                    <a:pos x="70" y="26"/>
                  </a:cxn>
                  <a:cxn ang="0">
                    <a:pos x="70" y="26"/>
                  </a:cxn>
                  <a:cxn ang="0">
                    <a:pos x="72" y="42"/>
                  </a:cxn>
                  <a:cxn ang="0">
                    <a:pos x="72" y="42"/>
                  </a:cxn>
                  <a:cxn ang="0">
                    <a:pos x="76" y="56"/>
                  </a:cxn>
                  <a:cxn ang="0">
                    <a:pos x="76" y="56"/>
                  </a:cxn>
                  <a:cxn ang="0">
                    <a:pos x="78" y="72"/>
                  </a:cxn>
                  <a:cxn ang="0">
                    <a:pos x="80" y="72"/>
                  </a:cxn>
                  <a:cxn ang="0">
                    <a:pos x="80" y="72"/>
                  </a:cxn>
                  <a:cxn ang="0">
                    <a:pos x="86" y="58"/>
                  </a:cxn>
                  <a:cxn ang="0">
                    <a:pos x="86" y="58"/>
                  </a:cxn>
                  <a:cxn ang="0">
                    <a:pos x="90" y="42"/>
                  </a:cxn>
                  <a:cxn ang="0">
                    <a:pos x="90" y="42"/>
                  </a:cxn>
                  <a:cxn ang="0">
                    <a:pos x="96" y="26"/>
                  </a:cxn>
                  <a:cxn ang="0">
                    <a:pos x="96" y="26"/>
                  </a:cxn>
                  <a:cxn ang="0">
                    <a:pos x="102" y="10"/>
                  </a:cxn>
                  <a:cxn ang="0">
                    <a:pos x="102" y="10"/>
                  </a:cxn>
                  <a:cxn ang="0">
                    <a:pos x="106" y="0"/>
                  </a:cxn>
                  <a:cxn ang="0">
                    <a:pos x="116" y="0"/>
                  </a:cxn>
                  <a:cxn ang="0">
                    <a:pos x="86" y="82"/>
                  </a:cxn>
                </a:cxnLst>
                <a:rect l="0" t="0" r="r" b="b"/>
                <a:pathLst>
                  <a:path w="116" h="82">
                    <a:moveTo>
                      <a:pt x="86" y="82"/>
                    </a:moveTo>
                    <a:lnTo>
                      <a:pt x="68" y="82"/>
                    </a:lnTo>
                    <a:lnTo>
                      <a:pt x="56" y="12"/>
                    </a:lnTo>
                    <a:lnTo>
                      <a:pt x="56" y="12"/>
                    </a:lnTo>
                    <a:lnTo>
                      <a:pt x="28" y="82"/>
                    </a:lnTo>
                    <a:lnTo>
                      <a:pt x="8" y="82"/>
                    </a:lnTo>
                    <a:lnTo>
                      <a:pt x="0" y="0"/>
                    </a:lnTo>
                    <a:lnTo>
                      <a:pt x="12" y="0"/>
                    </a:lnTo>
                    <a:lnTo>
                      <a:pt x="12" y="0"/>
                    </a:lnTo>
                    <a:lnTo>
                      <a:pt x="12" y="10"/>
                    </a:lnTo>
                    <a:lnTo>
                      <a:pt x="12" y="10"/>
                    </a:lnTo>
                    <a:lnTo>
                      <a:pt x="14" y="26"/>
                    </a:lnTo>
                    <a:lnTo>
                      <a:pt x="14" y="26"/>
                    </a:lnTo>
                    <a:lnTo>
                      <a:pt x="16" y="42"/>
                    </a:lnTo>
                    <a:lnTo>
                      <a:pt x="16" y="42"/>
                    </a:lnTo>
                    <a:lnTo>
                      <a:pt x="18" y="56"/>
                    </a:lnTo>
                    <a:lnTo>
                      <a:pt x="18" y="56"/>
                    </a:lnTo>
                    <a:lnTo>
                      <a:pt x="18" y="72"/>
                    </a:lnTo>
                    <a:lnTo>
                      <a:pt x="22" y="72"/>
                    </a:lnTo>
                    <a:lnTo>
                      <a:pt x="22" y="72"/>
                    </a:lnTo>
                    <a:lnTo>
                      <a:pt x="28" y="56"/>
                    </a:lnTo>
                    <a:lnTo>
                      <a:pt x="28" y="56"/>
                    </a:lnTo>
                    <a:lnTo>
                      <a:pt x="34" y="42"/>
                    </a:lnTo>
                    <a:lnTo>
                      <a:pt x="34" y="42"/>
                    </a:lnTo>
                    <a:lnTo>
                      <a:pt x="40" y="26"/>
                    </a:lnTo>
                    <a:lnTo>
                      <a:pt x="40" y="26"/>
                    </a:lnTo>
                    <a:lnTo>
                      <a:pt x="46" y="10"/>
                    </a:lnTo>
                    <a:lnTo>
                      <a:pt x="46" y="10"/>
                    </a:lnTo>
                    <a:lnTo>
                      <a:pt x="48" y="0"/>
                    </a:lnTo>
                    <a:lnTo>
                      <a:pt x="68" y="0"/>
                    </a:lnTo>
                    <a:lnTo>
                      <a:pt x="68" y="0"/>
                    </a:lnTo>
                    <a:lnTo>
                      <a:pt x="68" y="10"/>
                    </a:lnTo>
                    <a:lnTo>
                      <a:pt x="68" y="10"/>
                    </a:lnTo>
                    <a:lnTo>
                      <a:pt x="70" y="26"/>
                    </a:lnTo>
                    <a:lnTo>
                      <a:pt x="70" y="26"/>
                    </a:lnTo>
                    <a:lnTo>
                      <a:pt x="72" y="42"/>
                    </a:lnTo>
                    <a:lnTo>
                      <a:pt x="72" y="42"/>
                    </a:lnTo>
                    <a:lnTo>
                      <a:pt x="76" y="56"/>
                    </a:lnTo>
                    <a:lnTo>
                      <a:pt x="76" y="56"/>
                    </a:lnTo>
                    <a:lnTo>
                      <a:pt x="78" y="72"/>
                    </a:lnTo>
                    <a:lnTo>
                      <a:pt x="80" y="72"/>
                    </a:lnTo>
                    <a:lnTo>
                      <a:pt x="80" y="72"/>
                    </a:lnTo>
                    <a:lnTo>
                      <a:pt x="86" y="58"/>
                    </a:lnTo>
                    <a:lnTo>
                      <a:pt x="86" y="58"/>
                    </a:lnTo>
                    <a:lnTo>
                      <a:pt x="90" y="42"/>
                    </a:lnTo>
                    <a:lnTo>
                      <a:pt x="90" y="42"/>
                    </a:lnTo>
                    <a:lnTo>
                      <a:pt x="96" y="26"/>
                    </a:lnTo>
                    <a:lnTo>
                      <a:pt x="96" y="26"/>
                    </a:lnTo>
                    <a:lnTo>
                      <a:pt x="102" y="10"/>
                    </a:lnTo>
                    <a:lnTo>
                      <a:pt x="102" y="10"/>
                    </a:lnTo>
                    <a:lnTo>
                      <a:pt x="106" y="0"/>
                    </a:lnTo>
                    <a:lnTo>
                      <a:pt x="116" y="0"/>
                    </a:lnTo>
                    <a:lnTo>
                      <a:pt x="86" y="82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0" name="Freeform 77"/>
              <p:cNvSpPr>
                <a:spLocks noEditPoints="1"/>
              </p:cNvSpPr>
              <p:nvPr/>
            </p:nvSpPr>
            <p:spPr bwMode="auto">
              <a:xfrm>
                <a:off x="8516506" y="872638"/>
                <a:ext cx="51605" cy="55475"/>
              </a:xfrm>
              <a:custGeom>
                <a:avLst/>
                <a:gdLst/>
                <a:ahLst/>
                <a:cxnLst>
                  <a:cxn ang="0">
                    <a:pos x="80" y="42"/>
                  </a:cxn>
                  <a:cxn ang="0">
                    <a:pos x="74" y="60"/>
                  </a:cxn>
                  <a:cxn ang="0">
                    <a:pos x="70" y="68"/>
                  </a:cxn>
                  <a:cxn ang="0">
                    <a:pos x="64" y="74"/>
                  </a:cxn>
                  <a:cxn ang="0">
                    <a:pos x="50" y="82"/>
                  </a:cxn>
                  <a:cxn ang="0">
                    <a:pos x="42" y="84"/>
                  </a:cxn>
                  <a:cxn ang="0">
                    <a:pos x="34" y="86"/>
                  </a:cxn>
                  <a:cxn ang="0">
                    <a:pos x="18" y="82"/>
                  </a:cxn>
                  <a:cxn ang="0">
                    <a:pos x="12" y="78"/>
                  </a:cxn>
                  <a:cxn ang="0">
                    <a:pos x="6" y="74"/>
                  </a:cxn>
                  <a:cxn ang="0">
                    <a:pos x="0" y="60"/>
                  </a:cxn>
                  <a:cxn ang="0">
                    <a:pos x="0" y="52"/>
                  </a:cxn>
                  <a:cxn ang="0">
                    <a:pos x="0" y="42"/>
                  </a:cxn>
                  <a:cxn ang="0">
                    <a:pos x="6" y="24"/>
                  </a:cxn>
                  <a:cxn ang="0">
                    <a:pos x="14" y="12"/>
                  </a:cxn>
                  <a:cxn ang="0">
                    <a:pos x="20" y="6"/>
                  </a:cxn>
                  <a:cxn ang="0">
                    <a:pos x="36" y="0"/>
                  </a:cxn>
                  <a:cxn ang="0">
                    <a:pos x="44" y="0"/>
                  </a:cxn>
                  <a:cxn ang="0">
                    <a:pos x="62" y="4"/>
                  </a:cxn>
                  <a:cxn ang="0">
                    <a:pos x="68" y="6"/>
                  </a:cxn>
                  <a:cxn ang="0">
                    <a:pos x="72" y="12"/>
                  </a:cxn>
                  <a:cxn ang="0">
                    <a:pos x="78" y="24"/>
                  </a:cxn>
                  <a:cxn ang="0">
                    <a:pos x="80" y="34"/>
                  </a:cxn>
                  <a:cxn ang="0">
                    <a:pos x="80" y="42"/>
                  </a:cxn>
                  <a:cxn ang="0">
                    <a:pos x="66" y="42"/>
                  </a:cxn>
                  <a:cxn ang="0">
                    <a:pos x="66" y="28"/>
                  </a:cxn>
                  <a:cxn ang="0">
                    <a:pos x="62" y="18"/>
                  </a:cxn>
                  <a:cxn ang="0">
                    <a:pos x="56" y="12"/>
                  </a:cxn>
                  <a:cxn ang="0">
                    <a:pos x="50" y="10"/>
                  </a:cxn>
                  <a:cxn ang="0">
                    <a:pos x="44" y="8"/>
                  </a:cxn>
                  <a:cxn ang="0">
                    <a:pos x="32" y="12"/>
                  </a:cxn>
                  <a:cxn ang="0">
                    <a:pos x="24" y="18"/>
                  </a:cxn>
                  <a:cxn ang="0">
                    <a:pos x="16" y="28"/>
                  </a:cxn>
                  <a:cxn ang="0">
                    <a:pos x="14" y="42"/>
                  </a:cxn>
                  <a:cxn ang="0">
                    <a:pos x="14" y="56"/>
                  </a:cxn>
                  <a:cxn ang="0">
                    <a:pos x="16" y="68"/>
                  </a:cxn>
                  <a:cxn ang="0">
                    <a:pos x="24" y="74"/>
                  </a:cxn>
                  <a:cxn ang="0">
                    <a:pos x="30" y="76"/>
                  </a:cxn>
                  <a:cxn ang="0">
                    <a:pos x="36" y="78"/>
                  </a:cxn>
                  <a:cxn ang="0">
                    <a:pos x="48" y="74"/>
                  </a:cxn>
                  <a:cxn ang="0">
                    <a:pos x="52" y="72"/>
                  </a:cxn>
                  <a:cxn ang="0">
                    <a:pos x="56" y="68"/>
                  </a:cxn>
                  <a:cxn ang="0">
                    <a:pos x="62" y="56"/>
                  </a:cxn>
                  <a:cxn ang="0">
                    <a:pos x="66" y="42"/>
                  </a:cxn>
                </a:cxnLst>
                <a:rect l="0" t="0" r="r" b="b"/>
                <a:pathLst>
                  <a:path w="80" h="86">
                    <a:moveTo>
                      <a:pt x="80" y="42"/>
                    </a:moveTo>
                    <a:lnTo>
                      <a:pt x="80" y="42"/>
                    </a:lnTo>
                    <a:lnTo>
                      <a:pt x="78" y="52"/>
                    </a:lnTo>
                    <a:lnTo>
                      <a:pt x="74" y="60"/>
                    </a:lnTo>
                    <a:lnTo>
                      <a:pt x="74" y="60"/>
                    </a:lnTo>
                    <a:lnTo>
                      <a:pt x="70" y="68"/>
                    </a:lnTo>
                    <a:lnTo>
                      <a:pt x="64" y="74"/>
                    </a:lnTo>
                    <a:lnTo>
                      <a:pt x="64" y="74"/>
                    </a:lnTo>
                    <a:lnTo>
                      <a:pt x="58" y="78"/>
                    </a:lnTo>
                    <a:lnTo>
                      <a:pt x="50" y="82"/>
                    </a:lnTo>
                    <a:lnTo>
                      <a:pt x="50" y="82"/>
                    </a:lnTo>
                    <a:lnTo>
                      <a:pt x="42" y="84"/>
                    </a:lnTo>
                    <a:lnTo>
                      <a:pt x="34" y="86"/>
                    </a:lnTo>
                    <a:lnTo>
                      <a:pt x="34" y="86"/>
                    </a:lnTo>
                    <a:lnTo>
                      <a:pt x="26" y="84"/>
                    </a:lnTo>
                    <a:lnTo>
                      <a:pt x="18" y="82"/>
                    </a:lnTo>
                    <a:lnTo>
                      <a:pt x="18" y="82"/>
                    </a:lnTo>
                    <a:lnTo>
                      <a:pt x="12" y="78"/>
                    </a:lnTo>
                    <a:lnTo>
                      <a:pt x="6" y="74"/>
                    </a:lnTo>
                    <a:lnTo>
                      <a:pt x="6" y="74"/>
                    </a:lnTo>
                    <a:lnTo>
                      <a:pt x="4" y="68"/>
                    </a:lnTo>
                    <a:lnTo>
                      <a:pt x="0" y="60"/>
                    </a:lnTo>
                    <a:lnTo>
                      <a:pt x="0" y="60"/>
                    </a:lnTo>
                    <a:lnTo>
                      <a:pt x="0" y="52"/>
                    </a:lnTo>
                    <a:lnTo>
                      <a:pt x="0" y="42"/>
                    </a:lnTo>
                    <a:lnTo>
                      <a:pt x="0" y="42"/>
                    </a:lnTo>
                    <a:lnTo>
                      <a:pt x="2" y="34"/>
                    </a:lnTo>
                    <a:lnTo>
                      <a:pt x="6" y="24"/>
                    </a:lnTo>
                    <a:lnTo>
                      <a:pt x="10" y="18"/>
                    </a:lnTo>
                    <a:lnTo>
                      <a:pt x="14" y="12"/>
                    </a:lnTo>
                    <a:lnTo>
                      <a:pt x="14" y="12"/>
                    </a:lnTo>
                    <a:lnTo>
                      <a:pt x="20" y="6"/>
                    </a:lnTo>
                    <a:lnTo>
                      <a:pt x="28" y="4"/>
                    </a:lnTo>
                    <a:lnTo>
                      <a:pt x="36" y="0"/>
                    </a:lnTo>
                    <a:lnTo>
                      <a:pt x="44" y="0"/>
                    </a:lnTo>
                    <a:lnTo>
                      <a:pt x="44" y="0"/>
                    </a:lnTo>
                    <a:lnTo>
                      <a:pt x="54" y="0"/>
                    </a:lnTo>
                    <a:lnTo>
                      <a:pt x="62" y="4"/>
                    </a:lnTo>
                    <a:lnTo>
                      <a:pt x="62" y="4"/>
                    </a:lnTo>
                    <a:lnTo>
                      <a:pt x="68" y="6"/>
                    </a:lnTo>
                    <a:lnTo>
                      <a:pt x="72" y="12"/>
                    </a:lnTo>
                    <a:lnTo>
                      <a:pt x="72" y="12"/>
                    </a:lnTo>
                    <a:lnTo>
                      <a:pt x="76" y="18"/>
                    </a:lnTo>
                    <a:lnTo>
                      <a:pt x="78" y="24"/>
                    </a:lnTo>
                    <a:lnTo>
                      <a:pt x="78" y="24"/>
                    </a:lnTo>
                    <a:lnTo>
                      <a:pt x="80" y="34"/>
                    </a:lnTo>
                    <a:lnTo>
                      <a:pt x="80" y="42"/>
                    </a:lnTo>
                    <a:lnTo>
                      <a:pt x="80" y="42"/>
                    </a:lnTo>
                    <a:close/>
                    <a:moveTo>
                      <a:pt x="66" y="42"/>
                    </a:moveTo>
                    <a:lnTo>
                      <a:pt x="66" y="42"/>
                    </a:lnTo>
                    <a:lnTo>
                      <a:pt x="66" y="28"/>
                    </a:lnTo>
                    <a:lnTo>
                      <a:pt x="66" y="28"/>
                    </a:lnTo>
                    <a:lnTo>
                      <a:pt x="62" y="18"/>
                    </a:lnTo>
                    <a:lnTo>
                      <a:pt x="62" y="18"/>
                    </a:lnTo>
                    <a:lnTo>
                      <a:pt x="60" y="14"/>
                    </a:lnTo>
                    <a:lnTo>
                      <a:pt x="56" y="12"/>
                    </a:lnTo>
                    <a:lnTo>
                      <a:pt x="56" y="12"/>
                    </a:lnTo>
                    <a:lnTo>
                      <a:pt x="50" y="10"/>
                    </a:lnTo>
                    <a:lnTo>
                      <a:pt x="44" y="8"/>
                    </a:lnTo>
                    <a:lnTo>
                      <a:pt x="44" y="8"/>
                    </a:lnTo>
                    <a:lnTo>
                      <a:pt x="38" y="10"/>
                    </a:lnTo>
                    <a:lnTo>
                      <a:pt x="32" y="12"/>
                    </a:lnTo>
                    <a:lnTo>
                      <a:pt x="28" y="14"/>
                    </a:lnTo>
                    <a:lnTo>
                      <a:pt x="24" y="18"/>
                    </a:lnTo>
                    <a:lnTo>
                      <a:pt x="24" y="18"/>
                    </a:lnTo>
                    <a:lnTo>
                      <a:pt x="16" y="28"/>
                    </a:lnTo>
                    <a:lnTo>
                      <a:pt x="14" y="42"/>
                    </a:lnTo>
                    <a:lnTo>
                      <a:pt x="14" y="42"/>
                    </a:lnTo>
                    <a:lnTo>
                      <a:pt x="14" y="56"/>
                    </a:lnTo>
                    <a:lnTo>
                      <a:pt x="14" y="56"/>
                    </a:lnTo>
                    <a:lnTo>
                      <a:pt x="16" y="68"/>
                    </a:lnTo>
                    <a:lnTo>
                      <a:pt x="16" y="68"/>
                    </a:lnTo>
                    <a:lnTo>
                      <a:pt x="20" y="72"/>
                    </a:lnTo>
                    <a:lnTo>
                      <a:pt x="24" y="74"/>
                    </a:lnTo>
                    <a:lnTo>
                      <a:pt x="24" y="74"/>
                    </a:lnTo>
                    <a:lnTo>
                      <a:pt x="30" y="76"/>
                    </a:lnTo>
                    <a:lnTo>
                      <a:pt x="36" y="78"/>
                    </a:lnTo>
                    <a:lnTo>
                      <a:pt x="36" y="78"/>
                    </a:lnTo>
                    <a:lnTo>
                      <a:pt x="42" y="76"/>
                    </a:lnTo>
                    <a:lnTo>
                      <a:pt x="48" y="74"/>
                    </a:lnTo>
                    <a:lnTo>
                      <a:pt x="48" y="74"/>
                    </a:lnTo>
                    <a:lnTo>
                      <a:pt x="52" y="72"/>
                    </a:lnTo>
                    <a:lnTo>
                      <a:pt x="56" y="68"/>
                    </a:lnTo>
                    <a:lnTo>
                      <a:pt x="56" y="68"/>
                    </a:lnTo>
                    <a:lnTo>
                      <a:pt x="62" y="56"/>
                    </a:lnTo>
                    <a:lnTo>
                      <a:pt x="62" y="56"/>
                    </a:lnTo>
                    <a:lnTo>
                      <a:pt x="66" y="42"/>
                    </a:lnTo>
                    <a:lnTo>
                      <a:pt x="66" y="42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1" name="Freeform 78"/>
              <p:cNvSpPr>
                <a:spLocks/>
              </p:cNvSpPr>
              <p:nvPr/>
            </p:nvSpPr>
            <p:spPr bwMode="auto">
              <a:xfrm>
                <a:off x="8577142" y="873928"/>
                <a:ext cx="34833" cy="52895"/>
              </a:xfrm>
              <a:custGeom>
                <a:avLst/>
                <a:gdLst/>
                <a:ahLst/>
                <a:cxnLst>
                  <a:cxn ang="0">
                    <a:pos x="36" y="12"/>
                  </a:cxn>
                  <a:cxn ang="0">
                    <a:pos x="36" y="12"/>
                  </a:cxn>
                  <a:cxn ang="0">
                    <a:pos x="28" y="14"/>
                  </a:cxn>
                  <a:cxn ang="0">
                    <a:pos x="20" y="18"/>
                  </a:cxn>
                  <a:cxn ang="0">
                    <a:pos x="12" y="82"/>
                  </a:cxn>
                  <a:cxn ang="0">
                    <a:pos x="0" y="82"/>
                  </a:cxn>
                  <a:cxn ang="0">
                    <a:pos x="10" y="0"/>
                  </a:cxn>
                  <a:cxn ang="0">
                    <a:pos x="22" y="0"/>
                  </a:cxn>
                  <a:cxn ang="0">
                    <a:pos x="20" y="10"/>
                  </a:cxn>
                  <a:cxn ang="0">
                    <a:pos x="20" y="10"/>
                  </a:cxn>
                  <a:cxn ang="0">
                    <a:pos x="30" y="4"/>
                  </a:cxn>
                  <a:cxn ang="0">
                    <a:pos x="30" y="4"/>
                  </a:cxn>
                  <a:cxn ang="0">
                    <a:pos x="38" y="2"/>
                  </a:cxn>
                  <a:cxn ang="0">
                    <a:pos x="38" y="2"/>
                  </a:cxn>
                  <a:cxn ang="0">
                    <a:pos x="46" y="0"/>
                  </a:cxn>
                  <a:cxn ang="0">
                    <a:pos x="46" y="0"/>
                  </a:cxn>
                  <a:cxn ang="0">
                    <a:pos x="54" y="0"/>
                  </a:cxn>
                  <a:cxn ang="0">
                    <a:pos x="52" y="10"/>
                  </a:cxn>
                  <a:cxn ang="0">
                    <a:pos x="52" y="10"/>
                  </a:cxn>
                  <a:cxn ang="0">
                    <a:pos x="36" y="12"/>
                  </a:cxn>
                  <a:cxn ang="0">
                    <a:pos x="36" y="12"/>
                  </a:cxn>
                </a:cxnLst>
                <a:rect l="0" t="0" r="r" b="b"/>
                <a:pathLst>
                  <a:path w="54" h="82">
                    <a:moveTo>
                      <a:pt x="36" y="12"/>
                    </a:moveTo>
                    <a:lnTo>
                      <a:pt x="36" y="12"/>
                    </a:lnTo>
                    <a:lnTo>
                      <a:pt x="28" y="14"/>
                    </a:lnTo>
                    <a:lnTo>
                      <a:pt x="20" y="18"/>
                    </a:lnTo>
                    <a:lnTo>
                      <a:pt x="12" y="82"/>
                    </a:lnTo>
                    <a:lnTo>
                      <a:pt x="0" y="82"/>
                    </a:lnTo>
                    <a:lnTo>
                      <a:pt x="10" y="0"/>
                    </a:lnTo>
                    <a:lnTo>
                      <a:pt x="22" y="0"/>
                    </a:lnTo>
                    <a:lnTo>
                      <a:pt x="20" y="10"/>
                    </a:lnTo>
                    <a:lnTo>
                      <a:pt x="20" y="10"/>
                    </a:lnTo>
                    <a:lnTo>
                      <a:pt x="30" y="4"/>
                    </a:lnTo>
                    <a:lnTo>
                      <a:pt x="30" y="4"/>
                    </a:lnTo>
                    <a:lnTo>
                      <a:pt x="38" y="2"/>
                    </a:lnTo>
                    <a:lnTo>
                      <a:pt x="38" y="2"/>
                    </a:lnTo>
                    <a:lnTo>
                      <a:pt x="46" y="0"/>
                    </a:lnTo>
                    <a:lnTo>
                      <a:pt x="46" y="0"/>
                    </a:lnTo>
                    <a:lnTo>
                      <a:pt x="54" y="0"/>
                    </a:lnTo>
                    <a:lnTo>
                      <a:pt x="52" y="10"/>
                    </a:lnTo>
                    <a:lnTo>
                      <a:pt x="52" y="10"/>
                    </a:lnTo>
                    <a:lnTo>
                      <a:pt x="36" y="12"/>
                    </a:lnTo>
                    <a:lnTo>
                      <a:pt x="36" y="12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2" name="Freeform 79"/>
              <p:cNvSpPr>
                <a:spLocks/>
              </p:cNvSpPr>
              <p:nvPr/>
            </p:nvSpPr>
            <p:spPr bwMode="auto">
              <a:xfrm>
                <a:off x="8614556" y="851996"/>
                <a:ext cx="49025" cy="74827"/>
              </a:xfrm>
              <a:custGeom>
                <a:avLst/>
                <a:gdLst/>
                <a:ahLst/>
                <a:cxnLst>
                  <a:cxn ang="0">
                    <a:pos x="54" y="116"/>
                  </a:cxn>
                  <a:cxn ang="0">
                    <a:pos x="18" y="72"/>
                  </a:cxn>
                  <a:cxn ang="0">
                    <a:pos x="12" y="116"/>
                  </a:cxn>
                  <a:cxn ang="0">
                    <a:pos x="0" y="116"/>
                  </a:cxn>
                  <a:cxn ang="0">
                    <a:pos x="14" y="0"/>
                  </a:cxn>
                  <a:cxn ang="0">
                    <a:pos x="26" y="0"/>
                  </a:cxn>
                  <a:cxn ang="0">
                    <a:pos x="18" y="70"/>
                  </a:cxn>
                  <a:cxn ang="0">
                    <a:pos x="60" y="34"/>
                  </a:cxn>
                  <a:cxn ang="0">
                    <a:pos x="76" y="34"/>
                  </a:cxn>
                  <a:cxn ang="0">
                    <a:pos x="32" y="70"/>
                  </a:cxn>
                  <a:cxn ang="0">
                    <a:pos x="70" y="116"/>
                  </a:cxn>
                  <a:cxn ang="0">
                    <a:pos x="54" y="116"/>
                  </a:cxn>
                </a:cxnLst>
                <a:rect l="0" t="0" r="r" b="b"/>
                <a:pathLst>
                  <a:path w="76" h="116">
                    <a:moveTo>
                      <a:pt x="54" y="116"/>
                    </a:moveTo>
                    <a:lnTo>
                      <a:pt x="18" y="72"/>
                    </a:lnTo>
                    <a:lnTo>
                      <a:pt x="12" y="116"/>
                    </a:lnTo>
                    <a:lnTo>
                      <a:pt x="0" y="116"/>
                    </a:lnTo>
                    <a:lnTo>
                      <a:pt x="14" y="0"/>
                    </a:lnTo>
                    <a:lnTo>
                      <a:pt x="26" y="0"/>
                    </a:lnTo>
                    <a:lnTo>
                      <a:pt x="18" y="70"/>
                    </a:lnTo>
                    <a:lnTo>
                      <a:pt x="60" y="34"/>
                    </a:lnTo>
                    <a:lnTo>
                      <a:pt x="76" y="34"/>
                    </a:lnTo>
                    <a:lnTo>
                      <a:pt x="32" y="70"/>
                    </a:lnTo>
                    <a:lnTo>
                      <a:pt x="70" y="116"/>
                    </a:lnTo>
                    <a:lnTo>
                      <a:pt x="54" y="116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3" name="Freeform 80"/>
              <p:cNvSpPr>
                <a:spLocks/>
              </p:cNvSpPr>
              <p:nvPr/>
            </p:nvSpPr>
            <p:spPr bwMode="auto">
              <a:xfrm>
                <a:off x="8672612" y="855866"/>
                <a:ext cx="14191" cy="23222"/>
              </a:xfrm>
              <a:custGeom>
                <a:avLst/>
                <a:gdLst/>
                <a:ahLst/>
                <a:cxnLst>
                  <a:cxn ang="0">
                    <a:pos x="8" y="36"/>
                  </a:cxn>
                  <a:cxn ang="0">
                    <a:pos x="0" y="36"/>
                  </a:cxn>
                  <a:cxn ang="0">
                    <a:pos x="6" y="0"/>
                  </a:cxn>
                  <a:cxn ang="0">
                    <a:pos x="22" y="0"/>
                  </a:cxn>
                  <a:cxn ang="0">
                    <a:pos x="8" y="36"/>
                  </a:cxn>
                </a:cxnLst>
                <a:rect l="0" t="0" r="r" b="b"/>
                <a:pathLst>
                  <a:path w="22" h="36">
                    <a:moveTo>
                      <a:pt x="8" y="36"/>
                    </a:moveTo>
                    <a:lnTo>
                      <a:pt x="0" y="36"/>
                    </a:lnTo>
                    <a:lnTo>
                      <a:pt x="6" y="0"/>
                    </a:lnTo>
                    <a:lnTo>
                      <a:pt x="22" y="0"/>
                    </a:lnTo>
                    <a:lnTo>
                      <a:pt x="8" y="36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4" name="Freeform 81"/>
              <p:cNvSpPr>
                <a:spLocks/>
              </p:cNvSpPr>
              <p:nvPr/>
            </p:nvSpPr>
            <p:spPr bwMode="auto">
              <a:xfrm>
                <a:off x="8691963" y="872638"/>
                <a:ext cx="42574" cy="55475"/>
              </a:xfrm>
              <a:custGeom>
                <a:avLst/>
                <a:gdLst/>
                <a:ahLst/>
                <a:cxnLst>
                  <a:cxn ang="0">
                    <a:pos x="64" y="60"/>
                  </a:cxn>
                  <a:cxn ang="0">
                    <a:pos x="54" y="78"/>
                  </a:cxn>
                  <a:cxn ang="0">
                    <a:pos x="48" y="82"/>
                  </a:cxn>
                  <a:cxn ang="0">
                    <a:pos x="26" y="86"/>
                  </a:cxn>
                  <a:cxn ang="0">
                    <a:pos x="12" y="84"/>
                  </a:cxn>
                  <a:cxn ang="0">
                    <a:pos x="0" y="82"/>
                  </a:cxn>
                  <a:cxn ang="0">
                    <a:pos x="2" y="74"/>
                  </a:cxn>
                  <a:cxn ang="0">
                    <a:pos x="12" y="76"/>
                  </a:cxn>
                  <a:cxn ang="0">
                    <a:pos x="24" y="76"/>
                  </a:cxn>
                  <a:cxn ang="0">
                    <a:pos x="34" y="76"/>
                  </a:cxn>
                  <a:cxn ang="0">
                    <a:pos x="42" y="74"/>
                  </a:cxn>
                  <a:cxn ang="0">
                    <a:pos x="48" y="70"/>
                  </a:cxn>
                  <a:cxn ang="0">
                    <a:pos x="52" y="62"/>
                  </a:cxn>
                  <a:cxn ang="0">
                    <a:pos x="52" y="58"/>
                  </a:cxn>
                  <a:cxn ang="0">
                    <a:pos x="50" y="54"/>
                  </a:cxn>
                  <a:cxn ang="0">
                    <a:pos x="44" y="50"/>
                  </a:cxn>
                  <a:cxn ang="0">
                    <a:pos x="36" y="48"/>
                  </a:cxn>
                  <a:cxn ang="0">
                    <a:pos x="28" y="46"/>
                  </a:cxn>
                  <a:cxn ang="0">
                    <a:pos x="20" y="44"/>
                  </a:cxn>
                  <a:cxn ang="0">
                    <a:pos x="12" y="40"/>
                  </a:cxn>
                  <a:cxn ang="0">
                    <a:pos x="8" y="34"/>
                  </a:cxn>
                  <a:cxn ang="0">
                    <a:pos x="8" y="24"/>
                  </a:cxn>
                  <a:cxn ang="0">
                    <a:pos x="12" y="12"/>
                  </a:cxn>
                  <a:cxn ang="0">
                    <a:pos x="20" y="6"/>
                  </a:cxn>
                  <a:cxn ang="0">
                    <a:pos x="30" y="2"/>
                  </a:cxn>
                  <a:cxn ang="0">
                    <a:pos x="42" y="0"/>
                  </a:cxn>
                  <a:cxn ang="0">
                    <a:pos x="56" y="2"/>
                  </a:cxn>
                  <a:cxn ang="0">
                    <a:pos x="66" y="2"/>
                  </a:cxn>
                  <a:cxn ang="0">
                    <a:pos x="64" y="12"/>
                  </a:cxn>
                  <a:cxn ang="0">
                    <a:pos x="56" y="10"/>
                  </a:cxn>
                  <a:cxn ang="0">
                    <a:pos x="44" y="10"/>
                  </a:cxn>
                  <a:cxn ang="0">
                    <a:pos x="36" y="10"/>
                  </a:cxn>
                  <a:cxn ang="0">
                    <a:pos x="28" y="12"/>
                  </a:cxn>
                  <a:cxn ang="0">
                    <a:pos x="22" y="16"/>
                  </a:cxn>
                  <a:cxn ang="0">
                    <a:pos x="20" y="22"/>
                  </a:cxn>
                  <a:cxn ang="0">
                    <a:pos x="20" y="26"/>
                  </a:cxn>
                  <a:cxn ang="0">
                    <a:pos x="20" y="28"/>
                  </a:cxn>
                  <a:cxn ang="0">
                    <a:pos x="26" y="32"/>
                  </a:cxn>
                  <a:cxn ang="0">
                    <a:pos x="32" y="36"/>
                  </a:cxn>
                  <a:cxn ang="0">
                    <a:pos x="38" y="36"/>
                  </a:cxn>
                  <a:cxn ang="0">
                    <a:pos x="48" y="38"/>
                  </a:cxn>
                  <a:cxn ang="0">
                    <a:pos x="56" y="42"/>
                  </a:cxn>
                  <a:cxn ang="0">
                    <a:pos x="62" y="50"/>
                  </a:cxn>
                  <a:cxn ang="0">
                    <a:pos x="64" y="60"/>
                  </a:cxn>
                </a:cxnLst>
                <a:rect l="0" t="0" r="r" b="b"/>
                <a:pathLst>
                  <a:path w="66" h="86">
                    <a:moveTo>
                      <a:pt x="64" y="60"/>
                    </a:moveTo>
                    <a:lnTo>
                      <a:pt x="64" y="60"/>
                    </a:lnTo>
                    <a:lnTo>
                      <a:pt x="60" y="70"/>
                    </a:lnTo>
                    <a:lnTo>
                      <a:pt x="54" y="78"/>
                    </a:lnTo>
                    <a:lnTo>
                      <a:pt x="54" y="78"/>
                    </a:lnTo>
                    <a:lnTo>
                      <a:pt x="48" y="82"/>
                    </a:lnTo>
                    <a:lnTo>
                      <a:pt x="42" y="84"/>
                    </a:lnTo>
                    <a:lnTo>
                      <a:pt x="26" y="86"/>
                    </a:lnTo>
                    <a:lnTo>
                      <a:pt x="26" y="86"/>
                    </a:lnTo>
                    <a:lnTo>
                      <a:pt x="12" y="84"/>
                    </a:lnTo>
                    <a:lnTo>
                      <a:pt x="12" y="84"/>
                    </a:lnTo>
                    <a:lnTo>
                      <a:pt x="0" y="82"/>
                    </a:lnTo>
                    <a:lnTo>
                      <a:pt x="2" y="74"/>
                    </a:lnTo>
                    <a:lnTo>
                      <a:pt x="2" y="74"/>
                    </a:lnTo>
                    <a:lnTo>
                      <a:pt x="12" y="76"/>
                    </a:lnTo>
                    <a:lnTo>
                      <a:pt x="12" y="76"/>
                    </a:lnTo>
                    <a:lnTo>
                      <a:pt x="24" y="76"/>
                    </a:lnTo>
                    <a:lnTo>
                      <a:pt x="24" y="76"/>
                    </a:lnTo>
                    <a:lnTo>
                      <a:pt x="34" y="76"/>
                    </a:lnTo>
                    <a:lnTo>
                      <a:pt x="34" y="76"/>
                    </a:lnTo>
                    <a:lnTo>
                      <a:pt x="42" y="74"/>
                    </a:lnTo>
                    <a:lnTo>
                      <a:pt x="42" y="74"/>
                    </a:lnTo>
                    <a:lnTo>
                      <a:pt x="48" y="70"/>
                    </a:lnTo>
                    <a:lnTo>
                      <a:pt x="48" y="70"/>
                    </a:lnTo>
                    <a:lnTo>
                      <a:pt x="50" y="66"/>
                    </a:lnTo>
                    <a:lnTo>
                      <a:pt x="52" y="62"/>
                    </a:lnTo>
                    <a:lnTo>
                      <a:pt x="52" y="62"/>
                    </a:lnTo>
                    <a:lnTo>
                      <a:pt x="52" y="58"/>
                    </a:lnTo>
                    <a:lnTo>
                      <a:pt x="50" y="54"/>
                    </a:lnTo>
                    <a:lnTo>
                      <a:pt x="50" y="54"/>
                    </a:lnTo>
                    <a:lnTo>
                      <a:pt x="44" y="50"/>
                    </a:lnTo>
                    <a:lnTo>
                      <a:pt x="44" y="50"/>
                    </a:lnTo>
                    <a:lnTo>
                      <a:pt x="36" y="48"/>
                    </a:lnTo>
                    <a:lnTo>
                      <a:pt x="36" y="48"/>
                    </a:lnTo>
                    <a:lnTo>
                      <a:pt x="28" y="46"/>
                    </a:lnTo>
                    <a:lnTo>
                      <a:pt x="28" y="46"/>
                    </a:lnTo>
                    <a:lnTo>
                      <a:pt x="20" y="44"/>
                    </a:lnTo>
                    <a:lnTo>
                      <a:pt x="20" y="44"/>
                    </a:lnTo>
                    <a:lnTo>
                      <a:pt x="12" y="40"/>
                    </a:lnTo>
                    <a:lnTo>
                      <a:pt x="12" y="40"/>
                    </a:lnTo>
                    <a:lnTo>
                      <a:pt x="8" y="34"/>
                    </a:lnTo>
                    <a:lnTo>
                      <a:pt x="8" y="34"/>
                    </a:lnTo>
                    <a:lnTo>
                      <a:pt x="8" y="24"/>
                    </a:lnTo>
                    <a:lnTo>
                      <a:pt x="8" y="24"/>
                    </a:lnTo>
                    <a:lnTo>
                      <a:pt x="8" y="18"/>
                    </a:lnTo>
                    <a:lnTo>
                      <a:pt x="12" y="12"/>
                    </a:lnTo>
                    <a:lnTo>
                      <a:pt x="12" y="12"/>
                    </a:lnTo>
                    <a:lnTo>
                      <a:pt x="20" y="6"/>
                    </a:lnTo>
                    <a:lnTo>
                      <a:pt x="20" y="6"/>
                    </a:lnTo>
                    <a:lnTo>
                      <a:pt x="30" y="2"/>
                    </a:lnTo>
                    <a:lnTo>
                      <a:pt x="30" y="2"/>
                    </a:lnTo>
                    <a:lnTo>
                      <a:pt x="42" y="0"/>
                    </a:lnTo>
                    <a:lnTo>
                      <a:pt x="42" y="0"/>
                    </a:lnTo>
                    <a:lnTo>
                      <a:pt x="56" y="2"/>
                    </a:lnTo>
                    <a:lnTo>
                      <a:pt x="56" y="2"/>
                    </a:lnTo>
                    <a:lnTo>
                      <a:pt x="66" y="2"/>
                    </a:lnTo>
                    <a:lnTo>
                      <a:pt x="64" y="12"/>
                    </a:lnTo>
                    <a:lnTo>
                      <a:pt x="64" y="12"/>
                    </a:lnTo>
                    <a:lnTo>
                      <a:pt x="56" y="10"/>
                    </a:lnTo>
                    <a:lnTo>
                      <a:pt x="56" y="10"/>
                    </a:lnTo>
                    <a:lnTo>
                      <a:pt x="44" y="10"/>
                    </a:lnTo>
                    <a:lnTo>
                      <a:pt x="44" y="10"/>
                    </a:lnTo>
                    <a:lnTo>
                      <a:pt x="36" y="10"/>
                    </a:lnTo>
                    <a:lnTo>
                      <a:pt x="36" y="10"/>
                    </a:lnTo>
                    <a:lnTo>
                      <a:pt x="28" y="12"/>
                    </a:lnTo>
                    <a:lnTo>
                      <a:pt x="28" y="12"/>
                    </a:lnTo>
                    <a:lnTo>
                      <a:pt x="22" y="16"/>
                    </a:lnTo>
                    <a:lnTo>
                      <a:pt x="22" y="16"/>
                    </a:lnTo>
                    <a:lnTo>
                      <a:pt x="20" y="18"/>
                    </a:lnTo>
                    <a:lnTo>
                      <a:pt x="20" y="22"/>
                    </a:lnTo>
                    <a:lnTo>
                      <a:pt x="20" y="22"/>
                    </a:lnTo>
                    <a:lnTo>
                      <a:pt x="20" y="26"/>
                    </a:lnTo>
                    <a:lnTo>
                      <a:pt x="20" y="28"/>
                    </a:lnTo>
                    <a:lnTo>
                      <a:pt x="20" y="28"/>
                    </a:lnTo>
                    <a:lnTo>
                      <a:pt x="26" y="32"/>
                    </a:lnTo>
                    <a:lnTo>
                      <a:pt x="26" y="32"/>
                    </a:lnTo>
                    <a:lnTo>
                      <a:pt x="32" y="36"/>
                    </a:lnTo>
                    <a:lnTo>
                      <a:pt x="32" y="36"/>
                    </a:lnTo>
                    <a:lnTo>
                      <a:pt x="38" y="36"/>
                    </a:lnTo>
                    <a:lnTo>
                      <a:pt x="38" y="36"/>
                    </a:lnTo>
                    <a:lnTo>
                      <a:pt x="48" y="38"/>
                    </a:lnTo>
                    <a:lnTo>
                      <a:pt x="48" y="38"/>
                    </a:lnTo>
                    <a:lnTo>
                      <a:pt x="56" y="42"/>
                    </a:lnTo>
                    <a:lnTo>
                      <a:pt x="56" y="42"/>
                    </a:lnTo>
                    <a:lnTo>
                      <a:pt x="62" y="50"/>
                    </a:lnTo>
                    <a:lnTo>
                      <a:pt x="62" y="50"/>
                    </a:lnTo>
                    <a:lnTo>
                      <a:pt x="64" y="54"/>
                    </a:lnTo>
                    <a:lnTo>
                      <a:pt x="64" y="60"/>
                    </a:lnTo>
                    <a:lnTo>
                      <a:pt x="64" y="60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5" name="Freeform 82"/>
              <p:cNvSpPr>
                <a:spLocks/>
              </p:cNvSpPr>
              <p:nvPr/>
            </p:nvSpPr>
            <p:spPr bwMode="auto">
              <a:xfrm>
                <a:off x="8778401" y="857157"/>
                <a:ext cx="50315" cy="69666"/>
              </a:xfrm>
              <a:custGeom>
                <a:avLst/>
                <a:gdLst/>
                <a:ahLst/>
                <a:cxnLst>
                  <a:cxn ang="0">
                    <a:pos x="0" y="108"/>
                  </a:cxn>
                  <a:cxn ang="0">
                    <a:pos x="14" y="0"/>
                  </a:cxn>
                  <a:cxn ang="0">
                    <a:pos x="78" y="0"/>
                  </a:cxn>
                  <a:cxn ang="0">
                    <a:pos x="76" y="8"/>
                  </a:cxn>
                  <a:cxn ang="0">
                    <a:pos x="24" y="8"/>
                  </a:cxn>
                  <a:cxn ang="0">
                    <a:pos x="20" y="48"/>
                  </a:cxn>
                  <a:cxn ang="0">
                    <a:pos x="60" y="48"/>
                  </a:cxn>
                  <a:cxn ang="0">
                    <a:pos x="58" y="56"/>
                  </a:cxn>
                  <a:cxn ang="0">
                    <a:pos x="20" y="56"/>
                  </a:cxn>
                  <a:cxn ang="0">
                    <a:pos x="14" y="98"/>
                  </a:cxn>
                  <a:cxn ang="0">
                    <a:pos x="66" y="98"/>
                  </a:cxn>
                  <a:cxn ang="0">
                    <a:pos x="66" y="108"/>
                  </a:cxn>
                  <a:cxn ang="0">
                    <a:pos x="0" y="108"/>
                  </a:cxn>
                </a:cxnLst>
                <a:rect l="0" t="0" r="r" b="b"/>
                <a:pathLst>
                  <a:path w="78" h="108">
                    <a:moveTo>
                      <a:pt x="0" y="108"/>
                    </a:moveTo>
                    <a:lnTo>
                      <a:pt x="14" y="0"/>
                    </a:lnTo>
                    <a:lnTo>
                      <a:pt x="78" y="0"/>
                    </a:lnTo>
                    <a:lnTo>
                      <a:pt x="76" y="8"/>
                    </a:lnTo>
                    <a:lnTo>
                      <a:pt x="24" y="8"/>
                    </a:lnTo>
                    <a:lnTo>
                      <a:pt x="20" y="48"/>
                    </a:lnTo>
                    <a:lnTo>
                      <a:pt x="60" y="48"/>
                    </a:lnTo>
                    <a:lnTo>
                      <a:pt x="58" y="56"/>
                    </a:lnTo>
                    <a:lnTo>
                      <a:pt x="20" y="56"/>
                    </a:lnTo>
                    <a:lnTo>
                      <a:pt x="14" y="98"/>
                    </a:lnTo>
                    <a:lnTo>
                      <a:pt x="66" y="98"/>
                    </a:lnTo>
                    <a:lnTo>
                      <a:pt x="66" y="108"/>
                    </a:lnTo>
                    <a:lnTo>
                      <a:pt x="0" y="108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6" name="Freeform 83"/>
              <p:cNvSpPr>
                <a:spLocks noEditPoints="1"/>
              </p:cNvSpPr>
              <p:nvPr/>
            </p:nvSpPr>
            <p:spPr bwMode="auto">
              <a:xfrm>
                <a:off x="8831296" y="851993"/>
                <a:ext cx="51605" cy="76117"/>
              </a:xfrm>
              <a:custGeom>
                <a:avLst/>
                <a:gdLst/>
                <a:ahLst/>
                <a:cxnLst>
                  <a:cxn ang="0">
                    <a:pos x="66" y="114"/>
                  </a:cxn>
                  <a:cxn ang="0">
                    <a:pos x="60" y="116"/>
                  </a:cxn>
                  <a:cxn ang="0">
                    <a:pos x="54" y="116"/>
                  </a:cxn>
                  <a:cxn ang="0">
                    <a:pos x="46" y="118"/>
                  </a:cxn>
                  <a:cxn ang="0">
                    <a:pos x="38" y="118"/>
                  </a:cxn>
                  <a:cxn ang="0">
                    <a:pos x="22" y="114"/>
                  </a:cxn>
                  <a:cxn ang="0">
                    <a:pos x="14" y="112"/>
                  </a:cxn>
                  <a:cxn ang="0">
                    <a:pos x="8" y="106"/>
                  </a:cxn>
                  <a:cxn ang="0">
                    <a:pos x="2" y="94"/>
                  </a:cxn>
                  <a:cxn ang="0">
                    <a:pos x="0" y="86"/>
                  </a:cxn>
                  <a:cxn ang="0">
                    <a:pos x="0" y="76"/>
                  </a:cxn>
                  <a:cxn ang="0">
                    <a:pos x="4" y="58"/>
                  </a:cxn>
                  <a:cxn ang="0">
                    <a:pos x="10" y="50"/>
                  </a:cxn>
                  <a:cxn ang="0">
                    <a:pos x="14" y="44"/>
                  </a:cxn>
                  <a:cxn ang="0">
                    <a:pos x="28" y="36"/>
                  </a:cxn>
                  <a:cxn ang="0">
                    <a:pos x="36" y="34"/>
                  </a:cxn>
                  <a:cxn ang="0">
                    <a:pos x="44" y="32"/>
                  </a:cxn>
                  <a:cxn ang="0">
                    <a:pos x="52" y="34"/>
                  </a:cxn>
                  <a:cxn ang="0">
                    <a:pos x="68" y="0"/>
                  </a:cxn>
                  <a:cxn ang="0">
                    <a:pos x="80" y="0"/>
                  </a:cxn>
                  <a:cxn ang="0">
                    <a:pos x="78" y="16"/>
                  </a:cxn>
                  <a:cxn ang="0">
                    <a:pos x="76" y="38"/>
                  </a:cxn>
                  <a:cxn ang="0">
                    <a:pos x="72" y="62"/>
                  </a:cxn>
                  <a:cxn ang="0">
                    <a:pos x="70" y="84"/>
                  </a:cxn>
                  <a:cxn ang="0">
                    <a:pos x="68" y="102"/>
                  </a:cxn>
                  <a:cxn ang="0">
                    <a:pos x="66" y="114"/>
                  </a:cxn>
                  <a:cxn ang="0">
                    <a:pos x="64" y="44"/>
                  </a:cxn>
                  <a:cxn ang="0">
                    <a:pos x="54" y="42"/>
                  </a:cxn>
                  <a:cxn ang="0">
                    <a:pos x="48" y="42"/>
                  </a:cxn>
                  <a:cxn ang="0">
                    <a:pos x="28" y="46"/>
                  </a:cxn>
                  <a:cxn ang="0">
                    <a:pos x="24" y="50"/>
                  </a:cxn>
                  <a:cxn ang="0">
                    <a:pos x="16" y="60"/>
                  </a:cxn>
                  <a:cxn ang="0">
                    <a:pos x="14" y="76"/>
                  </a:cxn>
                  <a:cxn ang="0">
                    <a:pos x="14" y="88"/>
                  </a:cxn>
                  <a:cxn ang="0">
                    <a:pos x="18" y="100"/>
                  </a:cxn>
                  <a:cxn ang="0">
                    <a:pos x="22" y="104"/>
                  </a:cxn>
                  <a:cxn ang="0">
                    <a:pos x="28" y="106"/>
                  </a:cxn>
                  <a:cxn ang="0">
                    <a:pos x="40" y="108"/>
                  </a:cxn>
                  <a:cxn ang="0">
                    <a:pos x="46" y="108"/>
                  </a:cxn>
                  <a:cxn ang="0">
                    <a:pos x="56" y="108"/>
                  </a:cxn>
                </a:cxnLst>
                <a:rect l="0" t="0" r="r" b="b"/>
                <a:pathLst>
                  <a:path w="80" h="118">
                    <a:moveTo>
                      <a:pt x="66" y="114"/>
                    </a:moveTo>
                    <a:lnTo>
                      <a:pt x="66" y="114"/>
                    </a:lnTo>
                    <a:lnTo>
                      <a:pt x="60" y="116"/>
                    </a:lnTo>
                    <a:lnTo>
                      <a:pt x="60" y="116"/>
                    </a:lnTo>
                    <a:lnTo>
                      <a:pt x="54" y="116"/>
                    </a:lnTo>
                    <a:lnTo>
                      <a:pt x="54" y="116"/>
                    </a:lnTo>
                    <a:lnTo>
                      <a:pt x="46" y="118"/>
                    </a:lnTo>
                    <a:lnTo>
                      <a:pt x="46" y="118"/>
                    </a:lnTo>
                    <a:lnTo>
                      <a:pt x="38" y="118"/>
                    </a:lnTo>
                    <a:lnTo>
                      <a:pt x="38" y="118"/>
                    </a:lnTo>
                    <a:lnTo>
                      <a:pt x="30" y="116"/>
                    </a:lnTo>
                    <a:lnTo>
                      <a:pt x="22" y="114"/>
                    </a:lnTo>
                    <a:lnTo>
                      <a:pt x="22" y="114"/>
                    </a:lnTo>
                    <a:lnTo>
                      <a:pt x="14" y="112"/>
                    </a:lnTo>
                    <a:lnTo>
                      <a:pt x="8" y="106"/>
                    </a:lnTo>
                    <a:lnTo>
                      <a:pt x="8" y="106"/>
                    </a:lnTo>
                    <a:lnTo>
                      <a:pt x="4" y="100"/>
                    </a:lnTo>
                    <a:lnTo>
                      <a:pt x="2" y="94"/>
                    </a:lnTo>
                    <a:lnTo>
                      <a:pt x="2" y="94"/>
                    </a:lnTo>
                    <a:lnTo>
                      <a:pt x="0" y="86"/>
                    </a:lnTo>
                    <a:lnTo>
                      <a:pt x="0" y="76"/>
                    </a:lnTo>
                    <a:lnTo>
                      <a:pt x="0" y="76"/>
                    </a:lnTo>
                    <a:lnTo>
                      <a:pt x="2" y="66"/>
                    </a:lnTo>
                    <a:lnTo>
                      <a:pt x="4" y="58"/>
                    </a:lnTo>
                    <a:lnTo>
                      <a:pt x="4" y="58"/>
                    </a:lnTo>
                    <a:lnTo>
                      <a:pt x="10" y="50"/>
                    </a:lnTo>
                    <a:lnTo>
                      <a:pt x="14" y="44"/>
                    </a:lnTo>
                    <a:lnTo>
                      <a:pt x="14" y="44"/>
                    </a:lnTo>
                    <a:lnTo>
                      <a:pt x="20" y="40"/>
                    </a:lnTo>
                    <a:lnTo>
                      <a:pt x="28" y="36"/>
                    </a:lnTo>
                    <a:lnTo>
                      <a:pt x="28" y="36"/>
                    </a:lnTo>
                    <a:lnTo>
                      <a:pt x="36" y="34"/>
                    </a:lnTo>
                    <a:lnTo>
                      <a:pt x="44" y="32"/>
                    </a:lnTo>
                    <a:lnTo>
                      <a:pt x="44" y="32"/>
                    </a:lnTo>
                    <a:lnTo>
                      <a:pt x="52" y="34"/>
                    </a:lnTo>
                    <a:lnTo>
                      <a:pt x="52" y="34"/>
                    </a:lnTo>
                    <a:lnTo>
                      <a:pt x="64" y="34"/>
                    </a:lnTo>
                    <a:lnTo>
                      <a:pt x="68" y="0"/>
                    </a:lnTo>
                    <a:lnTo>
                      <a:pt x="80" y="0"/>
                    </a:lnTo>
                    <a:lnTo>
                      <a:pt x="80" y="0"/>
                    </a:lnTo>
                    <a:lnTo>
                      <a:pt x="78" y="16"/>
                    </a:lnTo>
                    <a:lnTo>
                      <a:pt x="78" y="16"/>
                    </a:lnTo>
                    <a:lnTo>
                      <a:pt x="76" y="38"/>
                    </a:lnTo>
                    <a:lnTo>
                      <a:pt x="76" y="38"/>
                    </a:lnTo>
                    <a:lnTo>
                      <a:pt x="72" y="62"/>
                    </a:lnTo>
                    <a:lnTo>
                      <a:pt x="72" y="62"/>
                    </a:lnTo>
                    <a:lnTo>
                      <a:pt x="70" y="84"/>
                    </a:lnTo>
                    <a:lnTo>
                      <a:pt x="70" y="84"/>
                    </a:lnTo>
                    <a:lnTo>
                      <a:pt x="68" y="102"/>
                    </a:lnTo>
                    <a:lnTo>
                      <a:pt x="68" y="102"/>
                    </a:lnTo>
                    <a:lnTo>
                      <a:pt x="66" y="114"/>
                    </a:lnTo>
                    <a:lnTo>
                      <a:pt x="66" y="114"/>
                    </a:lnTo>
                    <a:close/>
                    <a:moveTo>
                      <a:pt x="64" y="44"/>
                    </a:moveTo>
                    <a:lnTo>
                      <a:pt x="64" y="44"/>
                    </a:lnTo>
                    <a:lnTo>
                      <a:pt x="54" y="42"/>
                    </a:lnTo>
                    <a:lnTo>
                      <a:pt x="54" y="42"/>
                    </a:lnTo>
                    <a:lnTo>
                      <a:pt x="48" y="42"/>
                    </a:lnTo>
                    <a:lnTo>
                      <a:pt x="48" y="42"/>
                    </a:lnTo>
                    <a:lnTo>
                      <a:pt x="34" y="44"/>
                    </a:lnTo>
                    <a:lnTo>
                      <a:pt x="28" y="46"/>
                    </a:lnTo>
                    <a:lnTo>
                      <a:pt x="24" y="50"/>
                    </a:lnTo>
                    <a:lnTo>
                      <a:pt x="24" y="50"/>
                    </a:lnTo>
                    <a:lnTo>
                      <a:pt x="20" y="54"/>
                    </a:lnTo>
                    <a:lnTo>
                      <a:pt x="16" y="60"/>
                    </a:lnTo>
                    <a:lnTo>
                      <a:pt x="14" y="76"/>
                    </a:lnTo>
                    <a:lnTo>
                      <a:pt x="14" y="76"/>
                    </a:lnTo>
                    <a:lnTo>
                      <a:pt x="14" y="88"/>
                    </a:lnTo>
                    <a:lnTo>
                      <a:pt x="14" y="88"/>
                    </a:lnTo>
                    <a:lnTo>
                      <a:pt x="16" y="94"/>
                    </a:lnTo>
                    <a:lnTo>
                      <a:pt x="18" y="100"/>
                    </a:lnTo>
                    <a:lnTo>
                      <a:pt x="18" y="100"/>
                    </a:lnTo>
                    <a:lnTo>
                      <a:pt x="22" y="104"/>
                    </a:lnTo>
                    <a:lnTo>
                      <a:pt x="28" y="106"/>
                    </a:lnTo>
                    <a:lnTo>
                      <a:pt x="28" y="106"/>
                    </a:lnTo>
                    <a:lnTo>
                      <a:pt x="32" y="108"/>
                    </a:lnTo>
                    <a:lnTo>
                      <a:pt x="40" y="108"/>
                    </a:lnTo>
                    <a:lnTo>
                      <a:pt x="40" y="108"/>
                    </a:lnTo>
                    <a:lnTo>
                      <a:pt x="46" y="108"/>
                    </a:lnTo>
                    <a:lnTo>
                      <a:pt x="46" y="108"/>
                    </a:lnTo>
                    <a:lnTo>
                      <a:pt x="56" y="108"/>
                    </a:lnTo>
                    <a:lnTo>
                      <a:pt x="64" y="44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7" name="Freeform 84"/>
              <p:cNvSpPr>
                <a:spLocks noEditPoints="1"/>
              </p:cNvSpPr>
              <p:nvPr/>
            </p:nvSpPr>
            <p:spPr bwMode="auto">
              <a:xfrm>
                <a:off x="8889351" y="872641"/>
                <a:ext cx="55475" cy="76117"/>
              </a:xfrm>
              <a:custGeom>
                <a:avLst/>
                <a:gdLst/>
                <a:ahLst/>
                <a:cxnLst>
                  <a:cxn ang="0">
                    <a:pos x="64" y="8"/>
                  </a:cxn>
                  <a:cxn ang="0">
                    <a:pos x="70" y="16"/>
                  </a:cxn>
                  <a:cxn ang="0">
                    <a:pos x="72" y="28"/>
                  </a:cxn>
                  <a:cxn ang="0">
                    <a:pos x="68" y="40"/>
                  </a:cxn>
                  <a:cxn ang="0">
                    <a:pos x="60" y="50"/>
                  </a:cxn>
                  <a:cxn ang="0">
                    <a:pos x="48" y="54"/>
                  </a:cxn>
                  <a:cxn ang="0">
                    <a:pos x="30" y="56"/>
                  </a:cxn>
                  <a:cxn ang="0">
                    <a:pos x="26" y="56"/>
                  </a:cxn>
                  <a:cxn ang="0">
                    <a:pos x="16" y="64"/>
                  </a:cxn>
                  <a:cxn ang="0">
                    <a:pos x="16" y="70"/>
                  </a:cxn>
                  <a:cxn ang="0">
                    <a:pos x="26" y="74"/>
                  </a:cxn>
                  <a:cxn ang="0">
                    <a:pos x="36" y="76"/>
                  </a:cxn>
                  <a:cxn ang="0">
                    <a:pos x="54" y="76"/>
                  </a:cxn>
                  <a:cxn ang="0">
                    <a:pos x="64" y="78"/>
                  </a:cxn>
                  <a:cxn ang="0">
                    <a:pos x="72" y="82"/>
                  </a:cxn>
                  <a:cxn ang="0">
                    <a:pos x="74" y="92"/>
                  </a:cxn>
                  <a:cxn ang="0">
                    <a:pos x="68" y="106"/>
                  </a:cxn>
                  <a:cxn ang="0">
                    <a:pos x="56" y="114"/>
                  </a:cxn>
                  <a:cxn ang="0">
                    <a:pos x="30" y="118"/>
                  </a:cxn>
                  <a:cxn ang="0">
                    <a:pos x="14" y="118"/>
                  </a:cxn>
                  <a:cxn ang="0">
                    <a:pos x="2" y="106"/>
                  </a:cxn>
                  <a:cxn ang="0">
                    <a:pos x="28" y="110"/>
                  </a:cxn>
                  <a:cxn ang="0">
                    <a:pos x="36" y="110"/>
                  </a:cxn>
                  <a:cxn ang="0">
                    <a:pos x="56" y="102"/>
                  </a:cxn>
                  <a:cxn ang="0">
                    <a:pos x="60" y="96"/>
                  </a:cxn>
                  <a:cxn ang="0">
                    <a:pos x="58" y="90"/>
                  </a:cxn>
                  <a:cxn ang="0">
                    <a:pos x="48" y="86"/>
                  </a:cxn>
                  <a:cxn ang="0">
                    <a:pos x="40" y="86"/>
                  </a:cxn>
                  <a:cxn ang="0">
                    <a:pos x="28" y="86"/>
                  </a:cxn>
                  <a:cxn ang="0">
                    <a:pos x="20" y="86"/>
                  </a:cxn>
                  <a:cxn ang="0">
                    <a:pos x="4" y="80"/>
                  </a:cxn>
                  <a:cxn ang="0">
                    <a:pos x="2" y="70"/>
                  </a:cxn>
                  <a:cxn ang="0">
                    <a:pos x="8" y="60"/>
                  </a:cxn>
                  <a:cxn ang="0">
                    <a:pos x="18" y="52"/>
                  </a:cxn>
                  <a:cxn ang="0">
                    <a:pos x="8" y="42"/>
                  </a:cxn>
                  <a:cxn ang="0">
                    <a:pos x="4" y="28"/>
                  </a:cxn>
                  <a:cxn ang="0">
                    <a:pos x="10" y="16"/>
                  </a:cxn>
                  <a:cxn ang="0">
                    <a:pos x="18" y="8"/>
                  </a:cxn>
                  <a:cxn ang="0">
                    <a:pos x="42" y="0"/>
                  </a:cxn>
                  <a:cxn ang="0">
                    <a:pos x="48" y="2"/>
                  </a:cxn>
                  <a:cxn ang="0">
                    <a:pos x="86" y="10"/>
                  </a:cxn>
                  <a:cxn ang="0">
                    <a:pos x="74" y="8"/>
                  </a:cxn>
                  <a:cxn ang="0">
                    <a:pos x="60" y="20"/>
                  </a:cxn>
                  <a:cxn ang="0">
                    <a:pos x="50" y="10"/>
                  </a:cxn>
                  <a:cxn ang="0">
                    <a:pos x="34" y="10"/>
                  </a:cxn>
                  <a:cxn ang="0">
                    <a:pos x="22" y="20"/>
                  </a:cxn>
                  <a:cxn ang="0">
                    <a:pos x="20" y="36"/>
                  </a:cxn>
                  <a:cxn ang="0">
                    <a:pos x="28" y="46"/>
                  </a:cxn>
                  <a:cxn ang="0">
                    <a:pos x="46" y="46"/>
                  </a:cxn>
                  <a:cxn ang="0">
                    <a:pos x="60" y="28"/>
                  </a:cxn>
                </a:cxnLst>
                <a:rect l="0" t="0" r="r" b="b"/>
                <a:pathLst>
                  <a:path w="86" h="118">
                    <a:moveTo>
                      <a:pt x="74" y="8"/>
                    </a:moveTo>
                    <a:lnTo>
                      <a:pt x="74" y="8"/>
                    </a:lnTo>
                    <a:lnTo>
                      <a:pt x="64" y="8"/>
                    </a:lnTo>
                    <a:lnTo>
                      <a:pt x="64" y="8"/>
                    </a:lnTo>
                    <a:lnTo>
                      <a:pt x="68" y="12"/>
                    </a:lnTo>
                    <a:lnTo>
                      <a:pt x="70" y="16"/>
                    </a:lnTo>
                    <a:lnTo>
                      <a:pt x="70" y="16"/>
                    </a:lnTo>
                    <a:lnTo>
                      <a:pt x="72" y="22"/>
                    </a:lnTo>
                    <a:lnTo>
                      <a:pt x="72" y="28"/>
                    </a:lnTo>
                    <a:lnTo>
                      <a:pt x="72" y="28"/>
                    </a:lnTo>
                    <a:lnTo>
                      <a:pt x="70" y="36"/>
                    </a:lnTo>
                    <a:lnTo>
                      <a:pt x="68" y="40"/>
                    </a:lnTo>
                    <a:lnTo>
                      <a:pt x="68" y="40"/>
                    </a:lnTo>
                    <a:lnTo>
                      <a:pt x="64" y="46"/>
                    </a:lnTo>
                    <a:lnTo>
                      <a:pt x="60" y="50"/>
                    </a:lnTo>
                    <a:lnTo>
                      <a:pt x="60" y="50"/>
                    </a:lnTo>
                    <a:lnTo>
                      <a:pt x="48" y="54"/>
                    </a:lnTo>
                    <a:lnTo>
                      <a:pt x="48" y="54"/>
                    </a:lnTo>
                    <a:lnTo>
                      <a:pt x="36" y="56"/>
                    </a:lnTo>
                    <a:lnTo>
                      <a:pt x="36" y="56"/>
                    </a:lnTo>
                    <a:lnTo>
                      <a:pt x="30" y="56"/>
                    </a:lnTo>
                    <a:lnTo>
                      <a:pt x="30" y="56"/>
                    </a:lnTo>
                    <a:lnTo>
                      <a:pt x="26" y="56"/>
                    </a:lnTo>
                    <a:lnTo>
                      <a:pt x="26" y="56"/>
                    </a:lnTo>
                    <a:lnTo>
                      <a:pt x="20" y="60"/>
                    </a:lnTo>
                    <a:lnTo>
                      <a:pt x="20" y="60"/>
                    </a:lnTo>
                    <a:lnTo>
                      <a:pt x="16" y="64"/>
                    </a:lnTo>
                    <a:lnTo>
                      <a:pt x="16" y="68"/>
                    </a:lnTo>
                    <a:lnTo>
                      <a:pt x="16" y="68"/>
                    </a:lnTo>
                    <a:lnTo>
                      <a:pt x="16" y="70"/>
                    </a:lnTo>
                    <a:lnTo>
                      <a:pt x="18" y="72"/>
                    </a:lnTo>
                    <a:lnTo>
                      <a:pt x="18" y="72"/>
                    </a:lnTo>
                    <a:lnTo>
                      <a:pt x="26" y="74"/>
                    </a:lnTo>
                    <a:lnTo>
                      <a:pt x="26" y="74"/>
                    </a:lnTo>
                    <a:lnTo>
                      <a:pt x="36" y="76"/>
                    </a:lnTo>
                    <a:lnTo>
                      <a:pt x="36" y="76"/>
                    </a:lnTo>
                    <a:lnTo>
                      <a:pt x="42" y="74"/>
                    </a:lnTo>
                    <a:lnTo>
                      <a:pt x="42" y="74"/>
                    </a:lnTo>
                    <a:lnTo>
                      <a:pt x="54" y="76"/>
                    </a:lnTo>
                    <a:lnTo>
                      <a:pt x="54" y="76"/>
                    </a:lnTo>
                    <a:lnTo>
                      <a:pt x="64" y="78"/>
                    </a:lnTo>
                    <a:lnTo>
                      <a:pt x="64" y="78"/>
                    </a:lnTo>
                    <a:lnTo>
                      <a:pt x="68" y="80"/>
                    </a:lnTo>
                    <a:lnTo>
                      <a:pt x="72" y="82"/>
                    </a:lnTo>
                    <a:lnTo>
                      <a:pt x="72" y="82"/>
                    </a:lnTo>
                    <a:lnTo>
                      <a:pt x="74" y="86"/>
                    </a:lnTo>
                    <a:lnTo>
                      <a:pt x="74" y="92"/>
                    </a:lnTo>
                    <a:lnTo>
                      <a:pt x="74" y="92"/>
                    </a:lnTo>
                    <a:lnTo>
                      <a:pt x="72" y="100"/>
                    </a:lnTo>
                    <a:lnTo>
                      <a:pt x="68" y="106"/>
                    </a:lnTo>
                    <a:lnTo>
                      <a:pt x="68" y="106"/>
                    </a:lnTo>
                    <a:lnTo>
                      <a:pt x="62" y="110"/>
                    </a:lnTo>
                    <a:lnTo>
                      <a:pt x="56" y="114"/>
                    </a:lnTo>
                    <a:lnTo>
                      <a:pt x="56" y="114"/>
                    </a:lnTo>
                    <a:lnTo>
                      <a:pt x="42" y="116"/>
                    </a:lnTo>
                    <a:lnTo>
                      <a:pt x="42" y="116"/>
                    </a:lnTo>
                    <a:lnTo>
                      <a:pt x="30" y="118"/>
                    </a:lnTo>
                    <a:lnTo>
                      <a:pt x="30" y="118"/>
                    </a:lnTo>
                    <a:lnTo>
                      <a:pt x="14" y="118"/>
                    </a:lnTo>
                    <a:lnTo>
                      <a:pt x="14" y="118"/>
                    </a:lnTo>
                    <a:lnTo>
                      <a:pt x="0" y="116"/>
                    </a:lnTo>
                    <a:lnTo>
                      <a:pt x="2" y="106"/>
                    </a:lnTo>
                    <a:lnTo>
                      <a:pt x="2" y="106"/>
                    </a:lnTo>
                    <a:lnTo>
                      <a:pt x="14" y="108"/>
                    </a:lnTo>
                    <a:lnTo>
                      <a:pt x="14" y="108"/>
                    </a:lnTo>
                    <a:lnTo>
                      <a:pt x="28" y="110"/>
                    </a:lnTo>
                    <a:lnTo>
                      <a:pt x="28" y="110"/>
                    </a:lnTo>
                    <a:lnTo>
                      <a:pt x="36" y="110"/>
                    </a:lnTo>
                    <a:lnTo>
                      <a:pt x="36" y="110"/>
                    </a:lnTo>
                    <a:lnTo>
                      <a:pt x="46" y="108"/>
                    </a:lnTo>
                    <a:lnTo>
                      <a:pt x="46" y="108"/>
                    </a:lnTo>
                    <a:lnTo>
                      <a:pt x="56" y="102"/>
                    </a:lnTo>
                    <a:lnTo>
                      <a:pt x="56" y="102"/>
                    </a:lnTo>
                    <a:lnTo>
                      <a:pt x="58" y="100"/>
                    </a:lnTo>
                    <a:lnTo>
                      <a:pt x="60" y="96"/>
                    </a:lnTo>
                    <a:lnTo>
                      <a:pt x="60" y="96"/>
                    </a:lnTo>
                    <a:lnTo>
                      <a:pt x="58" y="90"/>
                    </a:lnTo>
                    <a:lnTo>
                      <a:pt x="58" y="90"/>
                    </a:lnTo>
                    <a:lnTo>
                      <a:pt x="54" y="88"/>
                    </a:lnTo>
                    <a:lnTo>
                      <a:pt x="54" y="88"/>
                    </a:lnTo>
                    <a:lnTo>
                      <a:pt x="48" y="86"/>
                    </a:lnTo>
                    <a:lnTo>
                      <a:pt x="48" y="86"/>
                    </a:lnTo>
                    <a:lnTo>
                      <a:pt x="40" y="86"/>
                    </a:lnTo>
                    <a:lnTo>
                      <a:pt x="40" y="86"/>
                    </a:lnTo>
                    <a:lnTo>
                      <a:pt x="34" y="86"/>
                    </a:lnTo>
                    <a:lnTo>
                      <a:pt x="34" y="86"/>
                    </a:lnTo>
                    <a:lnTo>
                      <a:pt x="28" y="86"/>
                    </a:lnTo>
                    <a:lnTo>
                      <a:pt x="28" y="86"/>
                    </a:lnTo>
                    <a:lnTo>
                      <a:pt x="20" y="86"/>
                    </a:lnTo>
                    <a:lnTo>
                      <a:pt x="20" y="86"/>
                    </a:lnTo>
                    <a:lnTo>
                      <a:pt x="12" y="84"/>
                    </a:lnTo>
                    <a:lnTo>
                      <a:pt x="12" y="84"/>
                    </a:lnTo>
                    <a:lnTo>
                      <a:pt x="4" y="80"/>
                    </a:lnTo>
                    <a:lnTo>
                      <a:pt x="4" y="80"/>
                    </a:lnTo>
                    <a:lnTo>
                      <a:pt x="2" y="76"/>
                    </a:lnTo>
                    <a:lnTo>
                      <a:pt x="2" y="70"/>
                    </a:lnTo>
                    <a:lnTo>
                      <a:pt x="2" y="70"/>
                    </a:lnTo>
                    <a:lnTo>
                      <a:pt x="4" y="64"/>
                    </a:lnTo>
                    <a:lnTo>
                      <a:pt x="8" y="60"/>
                    </a:lnTo>
                    <a:lnTo>
                      <a:pt x="8" y="60"/>
                    </a:lnTo>
                    <a:lnTo>
                      <a:pt x="18" y="52"/>
                    </a:lnTo>
                    <a:lnTo>
                      <a:pt x="18" y="52"/>
                    </a:lnTo>
                    <a:lnTo>
                      <a:pt x="12" y="48"/>
                    </a:lnTo>
                    <a:lnTo>
                      <a:pt x="8" y="42"/>
                    </a:lnTo>
                    <a:lnTo>
                      <a:pt x="8" y="42"/>
                    </a:lnTo>
                    <a:lnTo>
                      <a:pt x="4" y="36"/>
                    </a:lnTo>
                    <a:lnTo>
                      <a:pt x="4" y="28"/>
                    </a:lnTo>
                    <a:lnTo>
                      <a:pt x="4" y="28"/>
                    </a:lnTo>
                    <a:lnTo>
                      <a:pt x="6" y="22"/>
                    </a:lnTo>
                    <a:lnTo>
                      <a:pt x="10" y="16"/>
                    </a:lnTo>
                    <a:lnTo>
                      <a:pt x="10" y="16"/>
                    </a:lnTo>
                    <a:lnTo>
                      <a:pt x="14" y="10"/>
                    </a:lnTo>
                    <a:lnTo>
                      <a:pt x="18" y="8"/>
                    </a:lnTo>
                    <a:lnTo>
                      <a:pt x="18" y="8"/>
                    </a:lnTo>
                    <a:lnTo>
                      <a:pt x="30" y="2"/>
                    </a:lnTo>
                    <a:lnTo>
                      <a:pt x="30" y="2"/>
                    </a:lnTo>
                    <a:lnTo>
                      <a:pt x="42" y="0"/>
                    </a:lnTo>
                    <a:lnTo>
                      <a:pt x="42" y="0"/>
                    </a:lnTo>
                    <a:lnTo>
                      <a:pt x="48" y="2"/>
                    </a:lnTo>
                    <a:lnTo>
                      <a:pt x="48" y="2"/>
                    </a:lnTo>
                    <a:lnTo>
                      <a:pt x="54" y="2"/>
                    </a:lnTo>
                    <a:lnTo>
                      <a:pt x="86" y="0"/>
                    </a:lnTo>
                    <a:lnTo>
                      <a:pt x="86" y="10"/>
                    </a:lnTo>
                    <a:lnTo>
                      <a:pt x="86" y="10"/>
                    </a:lnTo>
                    <a:lnTo>
                      <a:pt x="74" y="8"/>
                    </a:lnTo>
                    <a:lnTo>
                      <a:pt x="74" y="8"/>
                    </a:lnTo>
                    <a:close/>
                    <a:moveTo>
                      <a:pt x="60" y="28"/>
                    </a:moveTo>
                    <a:lnTo>
                      <a:pt x="60" y="28"/>
                    </a:lnTo>
                    <a:lnTo>
                      <a:pt x="60" y="20"/>
                    </a:lnTo>
                    <a:lnTo>
                      <a:pt x="56" y="14"/>
                    </a:lnTo>
                    <a:lnTo>
                      <a:pt x="56" y="14"/>
                    </a:lnTo>
                    <a:lnTo>
                      <a:pt x="50" y="10"/>
                    </a:lnTo>
                    <a:lnTo>
                      <a:pt x="42" y="8"/>
                    </a:lnTo>
                    <a:lnTo>
                      <a:pt x="42" y="8"/>
                    </a:lnTo>
                    <a:lnTo>
                      <a:pt x="34" y="10"/>
                    </a:lnTo>
                    <a:lnTo>
                      <a:pt x="26" y="14"/>
                    </a:lnTo>
                    <a:lnTo>
                      <a:pt x="26" y="14"/>
                    </a:lnTo>
                    <a:lnTo>
                      <a:pt x="22" y="20"/>
                    </a:lnTo>
                    <a:lnTo>
                      <a:pt x="20" y="28"/>
                    </a:lnTo>
                    <a:lnTo>
                      <a:pt x="20" y="28"/>
                    </a:lnTo>
                    <a:lnTo>
                      <a:pt x="20" y="36"/>
                    </a:lnTo>
                    <a:lnTo>
                      <a:pt x="22" y="42"/>
                    </a:lnTo>
                    <a:lnTo>
                      <a:pt x="22" y="42"/>
                    </a:lnTo>
                    <a:lnTo>
                      <a:pt x="28" y="46"/>
                    </a:lnTo>
                    <a:lnTo>
                      <a:pt x="36" y="48"/>
                    </a:lnTo>
                    <a:lnTo>
                      <a:pt x="36" y="48"/>
                    </a:lnTo>
                    <a:lnTo>
                      <a:pt x="46" y="46"/>
                    </a:lnTo>
                    <a:lnTo>
                      <a:pt x="52" y="42"/>
                    </a:lnTo>
                    <a:lnTo>
                      <a:pt x="58" y="36"/>
                    </a:lnTo>
                    <a:lnTo>
                      <a:pt x="60" y="28"/>
                    </a:lnTo>
                    <a:lnTo>
                      <a:pt x="60" y="28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8" name="Freeform 85"/>
              <p:cNvSpPr>
                <a:spLocks noEditPoints="1"/>
              </p:cNvSpPr>
              <p:nvPr/>
            </p:nvSpPr>
            <p:spPr bwMode="auto">
              <a:xfrm>
                <a:off x="8948699" y="872638"/>
                <a:ext cx="49025" cy="55475"/>
              </a:xfrm>
              <a:custGeom>
                <a:avLst/>
                <a:gdLst/>
                <a:ahLst/>
                <a:cxnLst>
                  <a:cxn ang="0">
                    <a:pos x="12" y="46"/>
                  </a:cxn>
                  <a:cxn ang="0">
                    <a:pos x="16" y="64"/>
                  </a:cxn>
                  <a:cxn ang="0">
                    <a:pos x="18" y="70"/>
                  </a:cxn>
                  <a:cxn ang="0">
                    <a:pos x="24" y="72"/>
                  </a:cxn>
                  <a:cxn ang="0">
                    <a:pos x="34" y="76"/>
                  </a:cxn>
                  <a:cxn ang="0">
                    <a:pos x="44" y="78"/>
                  </a:cxn>
                  <a:cxn ang="0">
                    <a:pos x="54" y="76"/>
                  </a:cxn>
                  <a:cxn ang="0">
                    <a:pos x="64" y="74"/>
                  </a:cxn>
                  <a:cxn ang="0">
                    <a:pos x="64" y="82"/>
                  </a:cxn>
                  <a:cxn ang="0">
                    <a:pos x="50" y="86"/>
                  </a:cxn>
                  <a:cxn ang="0">
                    <a:pos x="38" y="86"/>
                  </a:cxn>
                  <a:cxn ang="0">
                    <a:pos x="20" y="82"/>
                  </a:cxn>
                  <a:cxn ang="0">
                    <a:pos x="8" y="74"/>
                  </a:cxn>
                  <a:cxn ang="0">
                    <a:pos x="4" y="68"/>
                  </a:cxn>
                  <a:cxn ang="0">
                    <a:pos x="0" y="52"/>
                  </a:cxn>
                  <a:cxn ang="0">
                    <a:pos x="0" y="42"/>
                  </a:cxn>
                  <a:cxn ang="0">
                    <a:pos x="6" y="22"/>
                  </a:cxn>
                  <a:cxn ang="0">
                    <a:pos x="10" y="16"/>
                  </a:cxn>
                  <a:cxn ang="0">
                    <a:pos x="16" y="10"/>
                  </a:cxn>
                  <a:cxn ang="0">
                    <a:pos x="28" y="2"/>
                  </a:cxn>
                  <a:cxn ang="0">
                    <a:pos x="42" y="0"/>
                  </a:cxn>
                  <a:cxn ang="0">
                    <a:pos x="52" y="2"/>
                  </a:cxn>
                  <a:cxn ang="0">
                    <a:pos x="58" y="4"/>
                  </a:cxn>
                  <a:cxn ang="0">
                    <a:pos x="70" y="12"/>
                  </a:cxn>
                  <a:cxn ang="0">
                    <a:pos x="72" y="18"/>
                  </a:cxn>
                  <a:cxn ang="0">
                    <a:pos x="74" y="26"/>
                  </a:cxn>
                  <a:cxn ang="0">
                    <a:pos x="74" y="44"/>
                  </a:cxn>
                  <a:cxn ang="0">
                    <a:pos x="12" y="46"/>
                  </a:cxn>
                  <a:cxn ang="0">
                    <a:pos x="62" y="26"/>
                  </a:cxn>
                  <a:cxn ang="0">
                    <a:pos x="58" y="18"/>
                  </a:cxn>
                  <a:cxn ang="0">
                    <a:pos x="52" y="10"/>
                  </a:cxn>
                  <a:cxn ang="0">
                    <a:pos x="48" y="10"/>
                  </a:cxn>
                  <a:cxn ang="0">
                    <a:pos x="42" y="8"/>
                  </a:cxn>
                  <a:cxn ang="0">
                    <a:pos x="22" y="16"/>
                  </a:cxn>
                  <a:cxn ang="0">
                    <a:pos x="18" y="26"/>
                  </a:cxn>
                  <a:cxn ang="0">
                    <a:pos x="62" y="38"/>
                  </a:cxn>
                  <a:cxn ang="0">
                    <a:pos x="62" y="26"/>
                  </a:cxn>
                </a:cxnLst>
                <a:rect l="0" t="0" r="r" b="b"/>
                <a:pathLst>
                  <a:path w="76" h="86">
                    <a:moveTo>
                      <a:pt x="12" y="46"/>
                    </a:moveTo>
                    <a:lnTo>
                      <a:pt x="12" y="46"/>
                    </a:lnTo>
                    <a:lnTo>
                      <a:pt x="14" y="56"/>
                    </a:lnTo>
                    <a:lnTo>
                      <a:pt x="16" y="64"/>
                    </a:lnTo>
                    <a:lnTo>
                      <a:pt x="16" y="64"/>
                    </a:lnTo>
                    <a:lnTo>
                      <a:pt x="18" y="70"/>
                    </a:lnTo>
                    <a:lnTo>
                      <a:pt x="24" y="72"/>
                    </a:lnTo>
                    <a:lnTo>
                      <a:pt x="24" y="72"/>
                    </a:lnTo>
                    <a:lnTo>
                      <a:pt x="28" y="76"/>
                    </a:lnTo>
                    <a:lnTo>
                      <a:pt x="34" y="76"/>
                    </a:lnTo>
                    <a:lnTo>
                      <a:pt x="34" y="76"/>
                    </a:lnTo>
                    <a:lnTo>
                      <a:pt x="44" y="78"/>
                    </a:lnTo>
                    <a:lnTo>
                      <a:pt x="44" y="78"/>
                    </a:lnTo>
                    <a:lnTo>
                      <a:pt x="54" y="76"/>
                    </a:lnTo>
                    <a:lnTo>
                      <a:pt x="54" y="76"/>
                    </a:lnTo>
                    <a:lnTo>
                      <a:pt x="64" y="74"/>
                    </a:lnTo>
                    <a:lnTo>
                      <a:pt x="64" y="82"/>
                    </a:lnTo>
                    <a:lnTo>
                      <a:pt x="64" y="82"/>
                    </a:lnTo>
                    <a:lnTo>
                      <a:pt x="50" y="86"/>
                    </a:lnTo>
                    <a:lnTo>
                      <a:pt x="50" y="86"/>
                    </a:lnTo>
                    <a:lnTo>
                      <a:pt x="38" y="86"/>
                    </a:lnTo>
                    <a:lnTo>
                      <a:pt x="38" y="86"/>
                    </a:lnTo>
                    <a:lnTo>
                      <a:pt x="28" y="84"/>
                    </a:lnTo>
                    <a:lnTo>
                      <a:pt x="20" y="82"/>
                    </a:lnTo>
                    <a:lnTo>
                      <a:pt x="12" y="80"/>
                    </a:lnTo>
                    <a:lnTo>
                      <a:pt x="8" y="74"/>
                    </a:lnTo>
                    <a:lnTo>
                      <a:pt x="8" y="74"/>
                    </a:lnTo>
                    <a:lnTo>
                      <a:pt x="4" y="68"/>
                    </a:lnTo>
                    <a:lnTo>
                      <a:pt x="0" y="60"/>
                    </a:lnTo>
                    <a:lnTo>
                      <a:pt x="0" y="52"/>
                    </a:lnTo>
                    <a:lnTo>
                      <a:pt x="0" y="42"/>
                    </a:lnTo>
                    <a:lnTo>
                      <a:pt x="0" y="42"/>
                    </a:lnTo>
                    <a:lnTo>
                      <a:pt x="2" y="32"/>
                    </a:lnTo>
                    <a:lnTo>
                      <a:pt x="6" y="22"/>
                    </a:lnTo>
                    <a:lnTo>
                      <a:pt x="6" y="22"/>
                    </a:lnTo>
                    <a:lnTo>
                      <a:pt x="10" y="16"/>
                    </a:lnTo>
                    <a:lnTo>
                      <a:pt x="16" y="10"/>
                    </a:lnTo>
                    <a:lnTo>
                      <a:pt x="16" y="10"/>
                    </a:lnTo>
                    <a:lnTo>
                      <a:pt x="20" y="6"/>
                    </a:lnTo>
                    <a:lnTo>
                      <a:pt x="28" y="2"/>
                    </a:lnTo>
                    <a:lnTo>
                      <a:pt x="28" y="2"/>
                    </a:lnTo>
                    <a:lnTo>
                      <a:pt x="42" y="0"/>
                    </a:lnTo>
                    <a:lnTo>
                      <a:pt x="42" y="0"/>
                    </a:lnTo>
                    <a:lnTo>
                      <a:pt x="52" y="2"/>
                    </a:lnTo>
                    <a:lnTo>
                      <a:pt x="58" y="4"/>
                    </a:lnTo>
                    <a:lnTo>
                      <a:pt x="58" y="4"/>
                    </a:lnTo>
                    <a:lnTo>
                      <a:pt x="64" y="8"/>
                    </a:lnTo>
                    <a:lnTo>
                      <a:pt x="70" y="12"/>
                    </a:lnTo>
                    <a:lnTo>
                      <a:pt x="70" y="12"/>
                    </a:lnTo>
                    <a:lnTo>
                      <a:pt x="72" y="18"/>
                    </a:lnTo>
                    <a:lnTo>
                      <a:pt x="74" y="26"/>
                    </a:lnTo>
                    <a:lnTo>
                      <a:pt x="74" y="26"/>
                    </a:lnTo>
                    <a:lnTo>
                      <a:pt x="76" y="34"/>
                    </a:lnTo>
                    <a:lnTo>
                      <a:pt x="74" y="44"/>
                    </a:lnTo>
                    <a:lnTo>
                      <a:pt x="74" y="46"/>
                    </a:lnTo>
                    <a:lnTo>
                      <a:pt x="12" y="46"/>
                    </a:lnTo>
                    <a:close/>
                    <a:moveTo>
                      <a:pt x="62" y="26"/>
                    </a:moveTo>
                    <a:lnTo>
                      <a:pt x="62" y="26"/>
                    </a:lnTo>
                    <a:lnTo>
                      <a:pt x="58" y="18"/>
                    </a:lnTo>
                    <a:lnTo>
                      <a:pt x="58" y="18"/>
                    </a:lnTo>
                    <a:lnTo>
                      <a:pt x="56" y="14"/>
                    </a:lnTo>
                    <a:lnTo>
                      <a:pt x="52" y="10"/>
                    </a:lnTo>
                    <a:lnTo>
                      <a:pt x="52" y="10"/>
                    </a:lnTo>
                    <a:lnTo>
                      <a:pt x="48" y="10"/>
                    </a:lnTo>
                    <a:lnTo>
                      <a:pt x="42" y="8"/>
                    </a:lnTo>
                    <a:lnTo>
                      <a:pt x="42" y="8"/>
                    </a:lnTo>
                    <a:lnTo>
                      <a:pt x="30" y="10"/>
                    </a:lnTo>
                    <a:lnTo>
                      <a:pt x="22" y="16"/>
                    </a:lnTo>
                    <a:lnTo>
                      <a:pt x="22" y="16"/>
                    </a:lnTo>
                    <a:lnTo>
                      <a:pt x="18" y="26"/>
                    </a:lnTo>
                    <a:lnTo>
                      <a:pt x="14" y="38"/>
                    </a:lnTo>
                    <a:lnTo>
                      <a:pt x="62" y="38"/>
                    </a:lnTo>
                    <a:lnTo>
                      <a:pt x="62" y="38"/>
                    </a:lnTo>
                    <a:lnTo>
                      <a:pt x="62" y="26"/>
                    </a:lnTo>
                    <a:lnTo>
                      <a:pt x="62" y="26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</p:grp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End">
    <p:bg>
      <p:bgPr>
        <a:solidFill>
          <a:srgbClr val="0D0D0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6"/>
          <p:cNvSpPr>
            <a:spLocks/>
          </p:cNvSpPr>
          <p:nvPr userDrawn="1"/>
        </p:nvSpPr>
        <p:spPr bwMode="auto">
          <a:xfrm>
            <a:off x="1229719" y="1322124"/>
            <a:ext cx="3067050" cy="1687513"/>
          </a:xfrm>
          <a:custGeom>
            <a:avLst/>
            <a:gdLst/>
            <a:ahLst/>
            <a:cxnLst>
              <a:cxn ang="0">
                <a:pos x="1932" y="200"/>
              </a:cxn>
              <a:cxn ang="0">
                <a:pos x="1929" y="170"/>
              </a:cxn>
              <a:cxn ang="0">
                <a:pos x="1920" y="142"/>
              </a:cxn>
              <a:cxn ang="0">
                <a:pos x="1906" y="117"/>
              </a:cxn>
              <a:cxn ang="0">
                <a:pos x="1888" y="95"/>
              </a:cxn>
              <a:cxn ang="0">
                <a:pos x="1865" y="75"/>
              </a:cxn>
              <a:cxn ang="0">
                <a:pos x="1841" y="61"/>
              </a:cxn>
              <a:cxn ang="0">
                <a:pos x="1813" y="52"/>
              </a:cxn>
              <a:cxn ang="0">
                <a:pos x="1783" y="47"/>
              </a:cxn>
              <a:cxn ang="0">
                <a:pos x="147" y="0"/>
              </a:cxn>
              <a:cxn ang="0">
                <a:pos x="117" y="2"/>
              </a:cxn>
              <a:cxn ang="0">
                <a:pos x="91" y="9"/>
              </a:cxn>
              <a:cxn ang="0">
                <a:pos x="65" y="23"/>
              </a:cxn>
              <a:cxn ang="0">
                <a:pos x="44" y="40"/>
              </a:cxn>
              <a:cxn ang="0">
                <a:pos x="26" y="61"/>
              </a:cxn>
              <a:cxn ang="0">
                <a:pos x="12" y="86"/>
              </a:cxn>
              <a:cxn ang="0">
                <a:pos x="3" y="114"/>
              </a:cxn>
              <a:cxn ang="0">
                <a:pos x="0" y="144"/>
              </a:cxn>
              <a:cxn ang="0">
                <a:pos x="0" y="928"/>
              </a:cxn>
              <a:cxn ang="0">
                <a:pos x="3" y="958"/>
              </a:cxn>
              <a:cxn ang="0">
                <a:pos x="12" y="984"/>
              </a:cxn>
              <a:cxn ang="0">
                <a:pos x="24" y="1009"/>
              </a:cxn>
              <a:cxn ang="0">
                <a:pos x="44" y="1028"/>
              </a:cxn>
              <a:cxn ang="0">
                <a:pos x="65" y="1046"/>
              </a:cxn>
              <a:cxn ang="0">
                <a:pos x="89" y="1056"/>
              </a:cxn>
              <a:cxn ang="0">
                <a:pos x="117" y="1063"/>
              </a:cxn>
              <a:cxn ang="0">
                <a:pos x="147" y="1063"/>
              </a:cxn>
              <a:cxn ang="0">
                <a:pos x="1785" y="926"/>
              </a:cxn>
              <a:cxn ang="0">
                <a:pos x="1813" y="921"/>
              </a:cxn>
              <a:cxn ang="0">
                <a:pos x="1841" y="909"/>
              </a:cxn>
              <a:cxn ang="0">
                <a:pos x="1865" y="893"/>
              </a:cxn>
              <a:cxn ang="0">
                <a:pos x="1888" y="874"/>
              </a:cxn>
              <a:cxn ang="0">
                <a:pos x="1906" y="851"/>
              </a:cxn>
              <a:cxn ang="0">
                <a:pos x="1920" y="825"/>
              </a:cxn>
              <a:cxn ang="0">
                <a:pos x="1929" y="795"/>
              </a:cxn>
              <a:cxn ang="0">
                <a:pos x="1932" y="765"/>
              </a:cxn>
            </a:cxnLst>
            <a:rect l="0" t="0" r="r" b="b"/>
            <a:pathLst>
              <a:path w="1932" h="1063">
                <a:moveTo>
                  <a:pt x="1932" y="200"/>
                </a:moveTo>
                <a:lnTo>
                  <a:pt x="1932" y="200"/>
                </a:lnTo>
                <a:lnTo>
                  <a:pt x="1930" y="186"/>
                </a:lnTo>
                <a:lnTo>
                  <a:pt x="1929" y="170"/>
                </a:lnTo>
                <a:lnTo>
                  <a:pt x="1925" y="156"/>
                </a:lnTo>
                <a:lnTo>
                  <a:pt x="1920" y="142"/>
                </a:lnTo>
                <a:lnTo>
                  <a:pt x="1913" y="130"/>
                </a:lnTo>
                <a:lnTo>
                  <a:pt x="1906" y="117"/>
                </a:lnTo>
                <a:lnTo>
                  <a:pt x="1897" y="105"/>
                </a:lnTo>
                <a:lnTo>
                  <a:pt x="1888" y="95"/>
                </a:lnTo>
                <a:lnTo>
                  <a:pt x="1878" y="84"/>
                </a:lnTo>
                <a:lnTo>
                  <a:pt x="1865" y="75"/>
                </a:lnTo>
                <a:lnTo>
                  <a:pt x="1853" y="68"/>
                </a:lnTo>
                <a:lnTo>
                  <a:pt x="1841" y="61"/>
                </a:lnTo>
                <a:lnTo>
                  <a:pt x="1827" y="56"/>
                </a:lnTo>
                <a:lnTo>
                  <a:pt x="1813" y="52"/>
                </a:lnTo>
                <a:lnTo>
                  <a:pt x="1799" y="49"/>
                </a:lnTo>
                <a:lnTo>
                  <a:pt x="1783" y="47"/>
                </a:lnTo>
                <a:lnTo>
                  <a:pt x="147" y="0"/>
                </a:lnTo>
                <a:lnTo>
                  <a:pt x="147" y="0"/>
                </a:lnTo>
                <a:lnTo>
                  <a:pt x="133" y="0"/>
                </a:lnTo>
                <a:lnTo>
                  <a:pt x="117" y="2"/>
                </a:lnTo>
                <a:lnTo>
                  <a:pt x="103" y="5"/>
                </a:lnTo>
                <a:lnTo>
                  <a:pt x="91" y="9"/>
                </a:lnTo>
                <a:lnTo>
                  <a:pt x="77" y="16"/>
                </a:lnTo>
                <a:lnTo>
                  <a:pt x="65" y="23"/>
                </a:lnTo>
                <a:lnTo>
                  <a:pt x="54" y="31"/>
                </a:lnTo>
                <a:lnTo>
                  <a:pt x="44" y="40"/>
                </a:lnTo>
                <a:lnTo>
                  <a:pt x="33" y="51"/>
                </a:lnTo>
                <a:lnTo>
                  <a:pt x="26" y="61"/>
                </a:lnTo>
                <a:lnTo>
                  <a:pt x="17" y="73"/>
                </a:lnTo>
                <a:lnTo>
                  <a:pt x="12" y="86"/>
                </a:lnTo>
                <a:lnTo>
                  <a:pt x="7" y="100"/>
                </a:lnTo>
                <a:lnTo>
                  <a:pt x="3" y="114"/>
                </a:lnTo>
                <a:lnTo>
                  <a:pt x="0" y="128"/>
                </a:lnTo>
                <a:lnTo>
                  <a:pt x="0" y="144"/>
                </a:lnTo>
                <a:lnTo>
                  <a:pt x="0" y="928"/>
                </a:lnTo>
                <a:lnTo>
                  <a:pt x="0" y="928"/>
                </a:lnTo>
                <a:lnTo>
                  <a:pt x="0" y="942"/>
                </a:lnTo>
                <a:lnTo>
                  <a:pt x="3" y="958"/>
                </a:lnTo>
                <a:lnTo>
                  <a:pt x="7" y="972"/>
                </a:lnTo>
                <a:lnTo>
                  <a:pt x="12" y="984"/>
                </a:lnTo>
                <a:lnTo>
                  <a:pt x="17" y="997"/>
                </a:lnTo>
                <a:lnTo>
                  <a:pt x="24" y="1009"/>
                </a:lnTo>
                <a:lnTo>
                  <a:pt x="33" y="1019"/>
                </a:lnTo>
                <a:lnTo>
                  <a:pt x="44" y="1028"/>
                </a:lnTo>
                <a:lnTo>
                  <a:pt x="54" y="1037"/>
                </a:lnTo>
                <a:lnTo>
                  <a:pt x="65" y="1046"/>
                </a:lnTo>
                <a:lnTo>
                  <a:pt x="77" y="1051"/>
                </a:lnTo>
                <a:lnTo>
                  <a:pt x="89" y="1056"/>
                </a:lnTo>
                <a:lnTo>
                  <a:pt x="103" y="1060"/>
                </a:lnTo>
                <a:lnTo>
                  <a:pt x="117" y="1063"/>
                </a:lnTo>
                <a:lnTo>
                  <a:pt x="133" y="1063"/>
                </a:lnTo>
                <a:lnTo>
                  <a:pt x="147" y="1063"/>
                </a:lnTo>
                <a:lnTo>
                  <a:pt x="1785" y="926"/>
                </a:lnTo>
                <a:lnTo>
                  <a:pt x="1785" y="926"/>
                </a:lnTo>
                <a:lnTo>
                  <a:pt x="1799" y="925"/>
                </a:lnTo>
                <a:lnTo>
                  <a:pt x="1813" y="921"/>
                </a:lnTo>
                <a:lnTo>
                  <a:pt x="1827" y="916"/>
                </a:lnTo>
                <a:lnTo>
                  <a:pt x="1841" y="909"/>
                </a:lnTo>
                <a:lnTo>
                  <a:pt x="1853" y="902"/>
                </a:lnTo>
                <a:lnTo>
                  <a:pt x="1865" y="893"/>
                </a:lnTo>
                <a:lnTo>
                  <a:pt x="1878" y="884"/>
                </a:lnTo>
                <a:lnTo>
                  <a:pt x="1888" y="874"/>
                </a:lnTo>
                <a:lnTo>
                  <a:pt x="1897" y="863"/>
                </a:lnTo>
                <a:lnTo>
                  <a:pt x="1906" y="851"/>
                </a:lnTo>
                <a:lnTo>
                  <a:pt x="1913" y="837"/>
                </a:lnTo>
                <a:lnTo>
                  <a:pt x="1920" y="825"/>
                </a:lnTo>
                <a:lnTo>
                  <a:pt x="1925" y="811"/>
                </a:lnTo>
                <a:lnTo>
                  <a:pt x="1929" y="795"/>
                </a:lnTo>
                <a:lnTo>
                  <a:pt x="1930" y="781"/>
                </a:lnTo>
                <a:lnTo>
                  <a:pt x="1932" y="765"/>
                </a:lnTo>
                <a:lnTo>
                  <a:pt x="1932" y="20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79" name="Group 78"/>
          <p:cNvGrpSpPr/>
          <p:nvPr userDrawn="1"/>
        </p:nvGrpSpPr>
        <p:grpSpPr>
          <a:xfrm>
            <a:off x="1664694" y="1823965"/>
            <a:ext cx="2182813" cy="558800"/>
            <a:chOff x="1962150" y="2341754"/>
            <a:chExt cx="2182813" cy="558800"/>
          </a:xfrm>
        </p:grpSpPr>
        <p:sp>
          <p:nvSpPr>
            <p:cNvPr id="14" name="Freeform 7"/>
            <p:cNvSpPr>
              <a:spLocks/>
            </p:cNvSpPr>
            <p:nvPr userDrawn="1"/>
          </p:nvSpPr>
          <p:spPr bwMode="auto">
            <a:xfrm>
              <a:off x="2417763" y="2354454"/>
              <a:ext cx="139700" cy="190500"/>
            </a:xfrm>
            <a:custGeom>
              <a:avLst/>
              <a:gdLst/>
              <a:ahLst/>
              <a:cxnLst>
                <a:cxn ang="0">
                  <a:pos x="51" y="11"/>
                </a:cxn>
                <a:cxn ang="0">
                  <a:pos x="51" y="120"/>
                </a:cxn>
                <a:cxn ang="0">
                  <a:pos x="37" y="120"/>
                </a:cxn>
                <a:cxn ang="0">
                  <a:pos x="37" y="11"/>
                </a:cxn>
                <a:cxn ang="0">
                  <a:pos x="0" y="11"/>
                </a:cxn>
                <a:cxn ang="0">
                  <a:pos x="0" y="0"/>
                </a:cxn>
                <a:cxn ang="0">
                  <a:pos x="88" y="0"/>
                </a:cxn>
                <a:cxn ang="0">
                  <a:pos x="88" y="11"/>
                </a:cxn>
                <a:cxn ang="0">
                  <a:pos x="51" y="11"/>
                </a:cxn>
              </a:cxnLst>
              <a:rect l="0" t="0" r="r" b="b"/>
              <a:pathLst>
                <a:path w="88" h="120">
                  <a:moveTo>
                    <a:pt x="51" y="11"/>
                  </a:moveTo>
                  <a:lnTo>
                    <a:pt x="51" y="120"/>
                  </a:lnTo>
                  <a:lnTo>
                    <a:pt x="37" y="120"/>
                  </a:lnTo>
                  <a:lnTo>
                    <a:pt x="37" y="11"/>
                  </a:lnTo>
                  <a:lnTo>
                    <a:pt x="0" y="11"/>
                  </a:lnTo>
                  <a:lnTo>
                    <a:pt x="0" y="0"/>
                  </a:lnTo>
                  <a:lnTo>
                    <a:pt x="88" y="0"/>
                  </a:lnTo>
                  <a:lnTo>
                    <a:pt x="88" y="11"/>
                  </a:lnTo>
                  <a:lnTo>
                    <a:pt x="51" y="11"/>
                  </a:lnTo>
                  <a:close/>
                </a:path>
              </a:pathLst>
            </a:custGeom>
            <a:solidFill>
              <a:srgbClr val="00AAAD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" name="Freeform 8"/>
            <p:cNvSpPr>
              <a:spLocks/>
            </p:cNvSpPr>
            <p:nvPr userDrawn="1"/>
          </p:nvSpPr>
          <p:spPr bwMode="auto">
            <a:xfrm>
              <a:off x="2579688" y="2341754"/>
              <a:ext cx="117475" cy="203200"/>
            </a:xfrm>
            <a:custGeom>
              <a:avLst/>
              <a:gdLst/>
              <a:ahLst/>
              <a:cxnLst>
                <a:cxn ang="0">
                  <a:pos x="74" y="128"/>
                </a:cxn>
                <a:cxn ang="0">
                  <a:pos x="62" y="128"/>
                </a:cxn>
                <a:cxn ang="0">
                  <a:pos x="62" y="68"/>
                </a:cxn>
                <a:cxn ang="0">
                  <a:pos x="62" y="68"/>
                </a:cxn>
                <a:cxn ang="0">
                  <a:pos x="62" y="61"/>
                </a:cxn>
                <a:cxn ang="0">
                  <a:pos x="62" y="61"/>
                </a:cxn>
                <a:cxn ang="0">
                  <a:pos x="58" y="54"/>
                </a:cxn>
                <a:cxn ang="0">
                  <a:pos x="58" y="54"/>
                </a:cxn>
                <a:cxn ang="0">
                  <a:pos x="53" y="49"/>
                </a:cxn>
                <a:cxn ang="0">
                  <a:pos x="53" y="49"/>
                </a:cxn>
                <a:cxn ang="0">
                  <a:pos x="49" y="47"/>
                </a:cxn>
                <a:cxn ang="0">
                  <a:pos x="42" y="47"/>
                </a:cxn>
                <a:cxn ang="0">
                  <a:pos x="42" y="47"/>
                </a:cxn>
                <a:cxn ang="0">
                  <a:pos x="35" y="49"/>
                </a:cxn>
                <a:cxn ang="0">
                  <a:pos x="35" y="49"/>
                </a:cxn>
                <a:cxn ang="0">
                  <a:pos x="26" y="51"/>
                </a:cxn>
                <a:cxn ang="0">
                  <a:pos x="26" y="51"/>
                </a:cxn>
                <a:cxn ang="0">
                  <a:pos x="19" y="54"/>
                </a:cxn>
                <a:cxn ang="0">
                  <a:pos x="19" y="54"/>
                </a:cxn>
                <a:cxn ang="0">
                  <a:pos x="12" y="58"/>
                </a:cxn>
                <a:cxn ang="0">
                  <a:pos x="12" y="128"/>
                </a:cxn>
                <a:cxn ang="0">
                  <a:pos x="0" y="128"/>
                </a:cxn>
                <a:cxn ang="0">
                  <a:pos x="0" y="0"/>
                </a:cxn>
                <a:cxn ang="0">
                  <a:pos x="12" y="0"/>
                </a:cxn>
                <a:cxn ang="0">
                  <a:pos x="12" y="47"/>
                </a:cxn>
                <a:cxn ang="0">
                  <a:pos x="12" y="47"/>
                </a:cxn>
                <a:cxn ang="0">
                  <a:pos x="25" y="42"/>
                </a:cxn>
                <a:cxn ang="0">
                  <a:pos x="25" y="42"/>
                </a:cxn>
                <a:cxn ang="0">
                  <a:pos x="34" y="38"/>
                </a:cxn>
                <a:cxn ang="0">
                  <a:pos x="34" y="38"/>
                </a:cxn>
                <a:cxn ang="0">
                  <a:pos x="41" y="37"/>
                </a:cxn>
                <a:cxn ang="0">
                  <a:pos x="41" y="37"/>
                </a:cxn>
                <a:cxn ang="0">
                  <a:pos x="49" y="37"/>
                </a:cxn>
                <a:cxn ang="0">
                  <a:pos x="49" y="37"/>
                </a:cxn>
                <a:cxn ang="0">
                  <a:pos x="58" y="38"/>
                </a:cxn>
                <a:cxn ang="0">
                  <a:pos x="58" y="38"/>
                </a:cxn>
                <a:cxn ang="0">
                  <a:pos x="67" y="42"/>
                </a:cxn>
                <a:cxn ang="0">
                  <a:pos x="67" y="42"/>
                </a:cxn>
                <a:cxn ang="0">
                  <a:pos x="70" y="45"/>
                </a:cxn>
                <a:cxn ang="0">
                  <a:pos x="72" y="51"/>
                </a:cxn>
                <a:cxn ang="0">
                  <a:pos x="72" y="51"/>
                </a:cxn>
                <a:cxn ang="0">
                  <a:pos x="74" y="58"/>
                </a:cxn>
                <a:cxn ang="0">
                  <a:pos x="74" y="65"/>
                </a:cxn>
                <a:cxn ang="0">
                  <a:pos x="74" y="128"/>
                </a:cxn>
              </a:cxnLst>
              <a:rect l="0" t="0" r="r" b="b"/>
              <a:pathLst>
                <a:path w="74" h="128">
                  <a:moveTo>
                    <a:pt x="74" y="128"/>
                  </a:moveTo>
                  <a:lnTo>
                    <a:pt x="62" y="128"/>
                  </a:lnTo>
                  <a:lnTo>
                    <a:pt x="62" y="68"/>
                  </a:lnTo>
                  <a:lnTo>
                    <a:pt x="62" y="68"/>
                  </a:lnTo>
                  <a:lnTo>
                    <a:pt x="62" y="61"/>
                  </a:lnTo>
                  <a:lnTo>
                    <a:pt x="62" y="61"/>
                  </a:lnTo>
                  <a:lnTo>
                    <a:pt x="58" y="54"/>
                  </a:lnTo>
                  <a:lnTo>
                    <a:pt x="58" y="54"/>
                  </a:lnTo>
                  <a:lnTo>
                    <a:pt x="53" y="49"/>
                  </a:lnTo>
                  <a:lnTo>
                    <a:pt x="53" y="49"/>
                  </a:lnTo>
                  <a:lnTo>
                    <a:pt x="49" y="47"/>
                  </a:lnTo>
                  <a:lnTo>
                    <a:pt x="42" y="47"/>
                  </a:lnTo>
                  <a:lnTo>
                    <a:pt x="42" y="47"/>
                  </a:lnTo>
                  <a:lnTo>
                    <a:pt x="35" y="49"/>
                  </a:lnTo>
                  <a:lnTo>
                    <a:pt x="35" y="49"/>
                  </a:lnTo>
                  <a:lnTo>
                    <a:pt x="26" y="51"/>
                  </a:lnTo>
                  <a:lnTo>
                    <a:pt x="26" y="51"/>
                  </a:lnTo>
                  <a:lnTo>
                    <a:pt x="19" y="54"/>
                  </a:lnTo>
                  <a:lnTo>
                    <a:pt x="19" y="54"/>
                  </a:lnTo>
                  <a:lnTo>
                    <a:pt x="12" y="58"/>
                  </a:lnTo>
                  <a:lnTo>
                    <a:pt x="12" y="128"/>
                  </a:lnTo>
                  <a:lnTo>
                    <a:pt x="0" y="128"/>
                  </a:lnTo>
                  <a:lnTo>
                    <a:pt x="0" y="0"/>
                  </a:lnTo>
                  <a:lnTo>
                    <a:pt x="12" y="0"/>
                  </a:lnTo>
                  <a:lnTo>
                    <a:pt x="12" y="47"/>
                  </a:lnTo>
                  <a:lnTo>
                    <a:pt x="12" y="47"/>
                  </a:lnTo>
                  <a:lnTo>
                    <a:pt x="25" y="42"/>
                  </a:lnTo>
                  <a:lnTo>
                    <a:pt x="25" y="42"/>
                  </a:lnTo>
                  <a:lnTo>
                    <a:pt x="34" y="38"/>
                  </a:lnTo>
                  <a:lnTo>
                    <a:pt x="34" y="38"/>
                  </a:lnTo>
                  <a:lnTo>
                    <a:pt x="41" y="37"/>
                  </a:lnTo>
                  <a:lnTo>
                    <a:pt x="41" y="37"/>
                  </a:lnTo>
                  <a:lnTo>
                    <a:pt x="49" y="37"/>
                  </a:lnTo>
                  <a:lnTo>
                    <a:pt x="49" y="37"/>
                  </a:lnTo>
                  <a:lnTo>
                    <a:pt x="58" y="38"/>
                  </a:lnTo>
                  <a:lnTo>
                    <a:pt x="58" y="38"/>
                  </a:lnTo>
                  <a:lnTo>
                    <a:pt x="67" y="42"/>
                  </a:lnTo>
                  <a:lnTo>
                    <a:pt x="67" y="42"/>
                  </a:lnTo>
                  <a:lnTo>
                    <a:pt x="70" y="45"/>
                  </a:lnTo>
                  <a:lnTo>
                    <a:pt x="72" y="51"/>
                  </a:lnTo>
                  <a:lnTo>
                    <a:pt x="72" y="51"/>
                  </a:lnTo>
                  <a:lnTo>
                    <a:pt x="74" y="58"/>
                  </a:lnTo>
                  <a:lnTo>
                    <a:pt x="74" y="65"/>
                  </a:lnTo>
                  <a:lnTo>
                    <a:pt x="74" y="128"/>
                  </a:lnTo>
                  <a:close/>
                </a:path>
              </a:pathLst>
            </a:custGeom>
            <a:solidFill>
              <a:srgbClr val="00AAAD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" name="Freeform 9"/>
            <p:cNvSpPr>
              <a:spLocks noEditPoints="1"/>
            </p:cNvSpPr>
            <p:nvPr userDrawn="1"/>
          </p:nvSpPr>
          <p:spPr bwMode="auto">
            <a:xfrm>
              <a:off x="2727325" y="2400491"/>
              <a:ext cx="120650" cy="147638"/>
            </a:xfrm>
            <a:custGeom>
              <a:avLst/>
              <a:gdLst/>
              <a:ahLst/>
              <a:cxnLst>
                <a:cxn ang="0">
                  <a:pos x="56" y="93"/>
                </a:cxn>
                <a:cxn ang="0">
                  <a:pos x="37" y="93"/>
                </a:cxn>
                <a:cxn ang="0">
                  <a:pos x="23" y="91"/>
                </a:cxn>
                <a:cxn ang="0">
                  <a:pos x="11" y="87"/>
                </a:cxn>
                <a:cxn ang="0">
                  <a:pos x="5" y="84"/>
                </a:cxn>
                <a:cxn ang="0">
                  <a:pos x="4" y="79"/>
                </a:cxn>
                <a:cxn ang="0">
                  <a:pos x="0" y="65"/>
                </a:cxn>
                <a:cxn ang="0">
                  <a:pos x="2" y="56"/>
                </a:cxn>
                <a:cxn ang="0">
                  <a:pos x="4" y="49"/>
                </a:cxn>
                <a:cxn ang="0">
                  <a:pos x="16" y="40"/>
                </a:cxn>
                <a:cxn ang="0">
                  <a:pos x="23" y="38"/>
                </a:cxn>
                <a:cxn ang="0">
                  <a:pos x="30" y="38"/>
                </a:cxn>
                <a:cxn ang="0">
                  <a:pos x="46" y="36"/>
                </a:cxn>
                <a:cxn ang="0">
                  <a:pos x="53" y="36"/>
                </a:cxn>
                <a:cxn ang="0">
                  <a:pos x="62" y="38"/>
                </a:cxn>
                <a:cxn ang="0">
                  <a:pos x="62" y="24"/>
                </a:cxn>
                <a:cxn ang="0">
                  <a:pos x="58" y="15"/>
                </a:cxn>
                <a:cxn ang="0">
                  <a:pos x="55" y="12"/>
                </a:cxn>
                <a:cxn ang="0">
                  <a:pos x="49" y="10"/>
                </a:cxn>
                <a:cxn ang="0">
                  <a:pos x="34" y="8"/>
                </a:cxn>
                <a:cxn ang="0">
                  <a:pos x="19" y="10"/>
                </a:cxn>
                <a:cxn ang="0">
                  <a:pos x="7" y="3"/>
                </a:cxn>
                <a:cxn ang="0">
                  <a:pos x="21" y="0"/>
                </a:cxn>
                <a:cxn ang="0">
                  <a:pos x="35" y="0"/>
                </a:cxn>
                <a:cxn ang="0">
                  <a:pos x="53" y="0"/>
                </a:cxn>
                <a:cxn ang="0">
                  <a:pos x="65" y="5"/>
                </a:cxn>
                <a:cxn ang="0">
                  <a:pos x="69" y="8"/>
                </a:cxn>
                <a:cxn ang="0">
                  <a:pos x="72" y="14"/>
                </a:cxn>
                <a:cxn ang="0">
                  <a:pos x="76" y="28"/>
                </a:cxn>
                <a:cxn ang="0">
                  <a:pos x="76" y="91"/>
                </a:cxn>
                <a:cxn ang="0">
                  <a:pos x="56" y="93"/>
                </a:cxn>
                <a:cxn ang="0">
                  <a:pos x="62" y="47"/>
                </a:cxn>
                <a:cxn ang="0">
                  <a:pos x="51" y="47"/>
                </a:cxn>
                <a:cxn ang="0">
                  <a:pos x="46" y="47"/>
                </a:cxn>
                <a:cxn ang="0">
                  <a:pos x="34" y="47"/>
                </a:cxn>
                <a:cxn ang="0">
                  <a:pos x="23" y="49"/>
                </a:cxn>
                <a:cxn ang="0">
                  <a:pos x="16" y="56"/>
                </a:cxn>
                <a:cxn ang="0">
                  <a:pos x="14" y="59"/>
                </a:cxn>
                <a:cxn ang="0">
                  <a:pos x="14" y="65"/>
                </a:cxn>
                <a:cxn ang="0">
                  <a:pos x="16" y="75"/>
                </a:cxn>
                <a:cxn ang="0">
                  <a:pos x="19" y="79"/>
                </a:cxn>
                <a:cxn ang="0">
                  <a:pos x="23" y="80"/>
                </a:cxn>
                <a:cxn ang="0">
                  <a:pos x="34" y="84"/>
                </a:cxn>
                <a:cxn ang="0">
                  <a:pos x="44" y="84"/>
                </a:cxn>
                <a:cxn ang="0">
                  <a:pos x="48" y="84"/>
                </a:cxn>
                <a:cxn ang="0">
                  <a:pos x="51" y="84"/>
                </a:cxn>
                <a:cxn ang="0">
                  <a:pos x="56" y="84"/>
                </a:cxn>
                <a:cxn ang="0">
                  <a:pos x="62" y="47"/>
                </a:cxn>
              </a:cxnLst>
              <a:rect l="0" t="0" r="r" b="b"/>
              <a:pathLst>
                <a:path w="76" h="93">
                  <a:moveTo>
                    <a:pt x="56" y="93"/>
                  </a:moveTo>
                  <a:lnTo>
                    <a:pt x="56" y="93"/>
                  </a:lnTo>
                  <a:lnTo>
                    <a:pt x="37" y="93"/>
                  </a:lnTo>
                  <a:lnTo>
                    <a:pt x="37" y="93"/>
                  </a:lnTo>
                  <a:lnTo>
                    <a:pt x="23" y="91"/>
                  </a:lnTo>
                  <a:lnTo>
                    <a:pt x="23" y="91"/>
                  </a:lnTo>
                  <a:lnTo>
                    <a:pt x="16" y="91"/>
                  </a:lnTo>
                  <a:lnTo>
                    <a:pt x="11" y="87"/>
                  </a:lnTo>
                  <a:lnTo>
                    <a:pt x="11" y="87"/>
                  </a:lnTo>
                  <a:lnTo>
                    <a:pt x="5" y="84"/>
                  </a:lnTo>
                  <a:lnTo>
                    <a:pt x="4" y="79"/>
                  </a:lnTo>
                  <a:lnTo>
                    <a:pt x="4" y="79"/>
                  </a:lnTo>
                  <a:lnTo>
                    <a:pt x="0" y="72"/>
                  </a:lnTo>
                  <a:lnTo>
                    <a:pt x="0" y="65"/>
                  </a:lnTo>
                  <a:lnTo>
                    <a:pt x="0" y="65"/>
                  </a:lnTo>
                  <a:lnTo>
                    <a:pt x="2" y="56"/>
                  </a:lnTo>
                  <a:lnTo>
                    <a:pt x="4" y="49"/>
                  </a:lnTo>
                  <a:lnTo>
                    <a:pt x="4" y="49"/>
                  </a:lnTo>
                  <a:lnTo>
                    <a:pt x="9" y="43"/>
                  </a:lnTo>
                  <a:lnTo>
                    <a:pt x="16" y="40"/>
                  </a:lnTo>
                  <a:lnTo>
                    <a:pt x="16" y="40"/>
                  </a:lnTo>
                  <a:lnTo>
                    <a:pt x="23" y="38"/>
                  </a:lnTo>
                  <a:lnTo>
                    <a:pt x="30" y="38"/>
                  </a:lnTo>
                  <a:lnTo>
                    <a:pt x="30" y="38"/>
                  </a:lnTo>
                  <a:lnTo>
                    <a:pt x="46" y="36"/>
                  </a:lnTo>
                  <a:lnTo>
                    <a:pt x="46" y="36"/>
                  </a:lnTo>
                  <a:lnTo>
                    <a:pt x="53" y="36"/>
                  </a:lnTo>
                  <a:lnTo>
                    <a:pt x="53" y="36"/>
                  </a:lnTo>
                  <a:lnTo>
                    <a:pt x="62" y="38"/>
                  </a:lnTo>
                  <a:lnTo>
                    <a:pt x="62" y="38"/>
                  </a:lnTo>
                  <a:lnTo>
                    <a:pt x="62" y="24"/>
                  </a:lnTo>
                  <a:lnTo>
                    <a:pt x="62" y="24"/>
                  </a:lnTo>
                  <a:lnTo>
                    <a:pt x="60" y="19"/>
                  </a:lnTo>
                  <a:lnTo>
                    <a:pt x="58" y="15"/>
                  </a:lnTo>
                  <a:lnTo>
                    <a:pt x="58" y="15"/>
                  </a:lnTo>
                  <a:lnTo>
                    <a:pt x="55" y="12"/>
                  </a:lnTo>
                  <a:lnTo>
                    <a:pt x="49" y="10"/>
                  </a:lnTo>
                  <a:lnTo>
                    <a:pt x="49" y="10"/>
                  </a:lnTo>
                  <a:lnTo>
                    <a:pt x="34" y="8"/>
                  </a:lnTo>
                  <a:lnTo>
                    <a:pt x="34" y="8"/>
                  </a:lnTo>
                  <a:lnTo>
                    <a:pt x="19" y="10"/>
                  </a:lnTo>
                  <a:lnTo>
                    <a:pt x="19" y="10"/>
                  </a:lnTo>
                  <a:lnTo>
                    <a:pt x="7" y="12"/>
                  </a:lnTo>
                  <a:lnTo>
                    <a:pt x="7" y="3"/>
                  </a:lnTo>
                  <a:lnTo>
                    <a:pt x="7" y="3"/>
                  </a:lnTo>
                  <a:lnTo>
                    <a:pt x="21" y="0"/>
                  </a:lnTo>
                  <a:lnTo>
                    <a:pt x="35" y="0"/>
                  </a:lnTo>
                  <a:lnTo>
                    <a:pt x="35" y="0"/>
                  </a:lnTo>
                  <a:lnTo>
                    <a:pt x="53" y="0"/>
                  </a:lnTo>
                  <a:lnTo>
                    <a:pt x="53" y="0"/>
                  </a:lnTo>
                  <a:lnTo>
                    <a:pt x="60" y="1"/>
                  </a:lnTo>
                  <a:lnTo>
                    <a:pt x="65" y="5"/>
                  </a:lnTo>
                  <a:lnTo>
                    <a:pt x="65" y="5"/>
                  </a:lnTo>
                  <a:lnTo>
                    <a:pt x="69" y="8"/>
                  </a:lnTo>
                  <a:lnTo>
                    <a:pt x="72" y="14"/>
                  </a:lnTo>
                  <a:lnTo>
                    <a:pt x="72" y="14"/>
                  </a:lnTo>
                  <a:lnTo>
                    <a:pt x="74" y="19"/>
                  </a:lnTo>
                  <a:lnTo>
                    <a:pt x="76" y="28"/>
                  </a:lnTo>
                  <a:lnTo>
                    <a:pt x="76" y="91"/>
                  </a:lnTo>
                  <a:lnTo>
                    <a:pt x="76" y="91"/>
                  </a:lnTo>
                  <a:lnTo>
                    <a:pt x="56" y="93"/>
                  </a:lnTo>
                  <a:lnTo>
                    <a:pt x="56" y="93"/>
                  </a:lnTo>
                  <a:close/>
                  <a:moveTo>
                    <a:pt x="62" y="47"/>
                  </a:moveTo>
                  <a:lnTo>
                    <a:pt x="62" y="47"/>
                  </a:lnTo>
                  <a:lnTo>
                    <a:pt x="51" y="47"/>
                  </a:lnTo>
                  <a:lnTo>
                    <a:pt x="51" y="47"/>
                  </a:lnTo>
                  <a:lnTo>
                    <a:pt x="46" y="47"/>
                  </a:lnTo>
                  <a:lnTo>
                    <a:pt x="46" y="47"/>
                  </a:lnTo>
                  <a:lnTo>
                    <a:pt x="34" y="47"/>
                  </a:lnTo>
                  <a:lnTo>
                    <a:pt x="34" y="47"/>
                  </a:lnTo>
                  <a:lnTo>
                    <a:pt x="23" y="49"/>
                  </a:lnTo>
                  <a:lnTo>
                    <a:pt x="23" y="49"/>
                  </a:lnTo>
                  <a:lnTo>
                    <a:pt x="19" y="52"/>
                  </a:lnTo>
                  <a:lnTo>
                    <a:pt x="16" y="56"/>
                  </a:lnTo>
                  <a:lnTo>
                    <a:pt x="16" y="56"/>
                  </a:lnTo>
                  <a:lnTo>
                    <a:pt x="14" y="59"/>
                  </a:lnTo>
                  <a:lnTo>
                    <a:pt x="14" y="65"/>
                  </a:lnTo>
                  <a:lnTo>
                    <a:pt x="14" y="65"/>
                  </a:lnTo>
                  <a:lnTo>
                    <a:pt x="14" y="72"/>
                  </a:lnTo>
                  <a:lnTo>
                    <a:pt x="16" y="75"/>
                  </a:lnTo>
                  <a:lnTo>
                    <a:pt x="16" y="75"/>
                  </a:lnTo>
                  <a:lnTo>
                    <a:pt x="19" y="79"/>
                  </a:lnTo>
                  <a:lnTo>
                    <a:pt x="23" y="80"/>
                  </a:lnTo>
                  <a:lnTo>
                    <a:pt x="23" y="80"/>
                  </a:lnTo>
                  <a:lnTo>
                    <a:pt x="34" y="84"/>
                  </a:lnTo>
                  <a:lnTo>
                    <a:pt x="34" y="84"/>
                  </a:lnTo>
                  <a:lnTo>
                    <a:pt x="44" y="84"/>
                  </a:lnTo>
                  <a:lnTo>
                    <a:pt x="44" y="84"/>
                  </a:lnTo>
                  <a:lnTo>
                    <a:pt x="48" y="84"/>
                  </a:lnTo>
                  <a:lnTo>
                    <a:pt x="48" y="84"/>
                  </a:lnTo>
                  <a:lnTo>
                    <a:pt x="51" y="84"/>
                  </a:lnTo>
                  <a:lnTo>
                    <a:pt x="51" y="84"/>
                  </a:lnTo>
                  <a:lnTo>
                    <a:pt x="56" y="84"/>
                  </a:lnTo>
                  <a:lnTo>
                    <a:pt x="56" y="84"/>
                  </a:lnTo>
                  <a:lnTo>
                    <a:pt x="62" y="82"/>
                  </a:lnTo>
                  <a:lnTo>
                    <a:pt x="62" y="47"/>
                  </a:lnTo>
                  <a:close/>
                </a:path>
              </a:pathLst>
            </a:custGeom>
            <a:solidFill>
              <a:srgbClr val="00AAAD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0"/>
            <p:cNvSpPr>
              <a:spLocks/>
            </p:cNvSpPr>
            <p:nvPr userDrawn="1"/>
          </p:nvSpPr>
          <p:spPr bwMode="auto">
            <a:xfrm>
              <a:off x="2889250" y="2400491"/>
              <a:ext cx="117475" cy="144463"/>
            </a:xfrm>
            <a:custGeom>
              <a:avLst/>
              <a:gdLst/>
              <a:ahLst/>
              <a:cxnLst>
                <a:cxn ang="0">
                  <a:pos x="61" y="91"/>
                </a:cxn>
                <a:cxn ang="0">
                  <a:pos x="61" y="33"/>
                </a:cxn>
                <a:cxn ang="0">
                  <a:pos x="61" y="33"/>
                </a:cxn>
                <a:cxn ang="0">
                  <a:pos x="61" y="26"/>
                </a:cxn>
                <a:cxn ang="0">
                  <a:pos x="61" y="26"/>
                </a:cxn>
                <a:cxn ang="0">
                  <a:pos x="58" y="19"/>
                </a:cxn>
                <a:cxn ang="0">
                  <a:pos x="58" y="19"/>
                </a:cxn>
                <a:cxn ang="0">
                  <a:pos x="53" y="14"/>
                </a:cxn>
                <a:cxn ang="0">
                  <a:pos x="53" y="14"/>
                </a:cxn>
                <a:cxn ang="0">
                  <a:pos x="49" y="12"/>
                </a:cxn>
                <a:cxn ang="0">
                  <a:pos x="44" y="10"/>
                </a:cxn>
                <a:cxn ang="0">
                  <a:pos x="44" y="10"/>
                </a:cxn>
                <a:cxn ang="0">
                  <a:pos x="35" y="12"/>
                </a:cxn>
                <a:cxn ang="0">
                  <a:pos x="35" y="12"/>
                </a:cxn>
                <a:cxn ang="0">
                  <a:pos x="26" y="14"/>
                </a:cxn>
                <a:cxn ang="0">
                  <a:pos x="26" y="14"/>
                </a:cxn>
                <a:cxn ang="0">
                  <a:pos x="19" y="17"/>
                </a:cxn>
                <a:cxn ang="0">
                  <a:pos x="19" y="17"/>
                </a:cxn>
                <a:cxn ang="0">
                  <a:pos x="12" y="21"/>
                </a:cxn>
                <a:cxn ang="0">
                  <a:pos x="12" y="91"/>
                </a:cxn>
                <a:cxn ang="0">
                  <a:pos x="0" y="91"/>
                </a:cxn>
                <a:cxn ang="0">
                  <a:pos x="0" y="1"/>
                </a:cxn>
                <a:cxn ang="0">
                  <a:pos x="10" y="1"/>
                </a:cxn>
                <a:cxn ang="0">
                  <a:pos x="10" y="10"/>
                </a:cxn>
                <a:cxn ang="0">
                  <a:pos x="10" y="10"/>
                </a:cxn>
                <a:cxn ang="0">
                  <a:pos x="23" y="5"/>
                </a:cxn>
                <a:cxn ang="0">
                  <a:pos x="23" y="5"/>
                </a:cxn>
                <a:cxn ang="0">
                  <a:pos x="33" y="1"/>
                </a:cxn>
                <a:cxn ang="0">
                  <a:pos x="33" y="1"/>
                </a:cxn>
                <a:cxn ang="0">
                  <a:pos x="40" y="0"/>
                </a:cxn>
                <a:cxn ang="0">
                  <a:pos x="40" y="0"/>
                </a:cxn>
                <a:cxn ang="0">
                  <a:pos x="49" y="0"/>
                </a:cxn>
                <a:cxn ang="0">
                  <a:pos x="49" y="0"/>
                </a:cxn>
                <a:cxn ang="0">
                  <a:pos x="58" y="1"/>
                </a:cxn>
                <a:cxn ang="0">
                  <a:pos x="58" y="1"/>
                </a:cxn>
                <a:cxn ang="0">
                  <a:pos x="67" y="5"/>
                </a:cxn>
                <a:cxn ang="0">
                  <a:pos x="67" y="5"/>
                </a:cxn>
                <a:cxn ang="0">
                  <a:pos x="70" y="8"/>
                </a:cxn>
                <a:cxn ang="0">
                  <a:pos x="72" y="14"/>
                </a:cxn>
                <a:cxn ang="0">
                  <a:pos x="72" y="14"/>
                </a:cxn>
                <a:cxn ang="0">
                  <a:pos x="74" y="19"/>
                </a:cxn>
                <a:cxn ang="0">
                  <a:pos x="74" y="26"/>
                </a:cxn>
                <a:cxn ang="0">
                  <a:pos x="74" y="91"/>
                </a:cxn>
                <a:cxn ang="0">
                  <a:pos x="61" y="91"/>
                </a:cxn>
              </a:cxnLst>
              <a:rect l="0" t="0" r="r" b="b"/>
              <a:pathLst>
                <a:path w="74" h="91">
                  <a:moveTo>
                    <a:pt x="61" y="91"/>
                  </a:moveTo>
                  <a:lnTo>
                    <a:pt x="61" y="33"/>
                  </a:lnTo>
                  <a:lnTo>
                    <a:pt x="61" y="33"/>
                  </a:lnTo>
                  <a:lnTo>
                    <a:pt x="61" y="26"/>
                  </a:lnTo>
                  <a:lnTo>
                    <a:pt x="61" y="26"/>
                  </a:lnTo>
                  <a:lnTo>
                    <a:pt x="58" y="19"/>
                  </a:lnTo>
                  <a:lnTo>
                    <a:pt x="58" y="19"/>
                  </a:lnTo>
                  <a:lnTo>
                    <a:pt x="53" y="14"/>
                  </a:lnTo>
                  <a:lnTo>
                    <a:pt x="53" y="14"/>
                  </a:lnTo>
                  <a:lnTo>
                    <a:pt x="49" y="12"/>
                  </a:lnTo>
                  <a:lnTo>
                    <a:pt x="44" y="10"/>
                  </a:lnTo>
                  <a:lnTo>
                    <a:pt x="44" y="10"/>
                  </a:lnTo>
                  <a:lnTo>
                    <a:pt x="35" y="12"/>
                  </a:lnTo>
                  <a:lnTo>
                    <a:pt x="35" y="12"/>
                  </a:lnTo>
                  <a:lnTo>
                    <a:pt x="26" y="14"/>
                  </a:lnTo>
                  <a:lnTo>
                    <a:pt x="26" y="14"/>
                  </a:lnTo>
                  <a:lnTo>
                    <a:pt x="19" y="17"/>
                  </a:lnTo>
                  <a:lnTo>
                    <a:pt x="19" y="17"/>
                  </a:lnTo>
                  <a:lnTo>
                    <a:pt x="12" y="21"/>
                  </a:lnTo>
                  <a:lnTo>
                    <a:pt x="12" y="91"/>
                  </a:lnTo>
                  <a:lnTo>
                    <a:pt x="0" y="91"/>
                  </a:lnTo>
                  <a:lnTo>
                    <a:pt x="0" y="1"/>
                  </a:lnTo>
                  <a:lnTo>
                    <a:pt x="10" y="1"/>
                  </a:lnTo>
                  <a:lnTo>
                    <a:pt x="10" y="10"/>
                  </a:lnTo>
                  <a:lnTo>
                    <a:pt x="10" y="10"/>
                  </a:lnTo>
                  <a:lnTo>
                    <a:pt x="23" y="5"/>
                  </a:lnTo>
                  <a:lnTo>
                    <a:pt x="23" y="5"/>
                  </a:lnTo>
                  <a:lnTo>
                    <a:pt x="33" y="1"/>
                  </a:lnTo>
                  <a:lnTo>
                    <a:pt x="33" y="1"/>
                  </a:lnTo>
                  <a:lnTo>
                    <a:pt x="40" y="0"/>
                  </a:lnTo>
                  <a:lnTo>
                    <a:pt x="40" y="0"/>
                  </a:lnTo>
                  <a:lnTo>
                    <a:pt x="49" y="0"/>
                  </a:lnTo>
                  <a:lnTo>
                    <a:pt x="49" y="0"/>
                  </a:lnTo>
                  <a:lnTo>
                    <a:pt x="58" y="1"/>
                  </a:lnTo>
                  <a:lnTo>
                    <a:pt x="58" y="1"/>
                  </a:lnTo>
                  <a:lnTo>
                    <a:pt x="67" y="5"/>
                  </a:lnTo>
                  <a:lnTo>
                    <a:pt x="67" y="5"/>
                  </a:lnTo>
                  <a:lnTo>
                    <a:pt x="70" y="8"/>
                  </a:lnTo>
                  <a:lnTo>
                    <a:pt x="72" y="14"/>
                  </a:lnTo>
                  <a:lnTo>
                    <a:pt x="72" y="14"/>
                  </a:lnTo>
                  <a:lnTo>
                    <a:pt x="74" y="19"/>
                  </a:lnTo>
                  <a:lnTo>
                    <a:pt x="74" y="26"/>
                  </a:lnTo>
                  <a:lnTo>
                    <a:pt x="74" y="91"/>
                  </a:lnTo>
                  <a:lnTo>
                    <a:pt x="61" y="91"/>
                  </a:lnTo>
                  <a:close/>
                </a:path>
              </a:pathLst>
            </a:custGeom>
            <a:solidFill>
              <a:srgbClr val="00AAAD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1"/>
            <p:cNvSpPr>
              <a:spLocks/>
            </p:cNvSpPr>
            <p:nvPr userDrawn="1"/>
          </p:nvSpPr>
          <p:spPr bwMode="auto">
            <a:xfrm>
              <a:off x="3048000" y="2341754"/>
              <a:ext cx="122238" cy="203200"/>
            </a:xfrm>
            <a:custGeom>
              <a:avLst/>
              <a:gdLst/>
              <a:ahLst/>
              <a:cxnLst>
                <a:cxn ang="0">
                  <a:pos x="58" y="128"/>
                </a:cxn>
                <a:cxn ang="0">
                  <a:pos x="12" y="79"/>
                </a:cxn>
                <a:cxn ang="0">
                  <a:pos x="12" y="128"/>
                </a:cxn>
                <a:cxn ang="0">
                  <a:pos x="0" y="128"/>
                </a:cxn>
                <a:cxn ang="0">
                  <a:pos x="0" y="0"/>
                </a:cxn>
                <a:cxn ang="0">
                  <a:pos x="12" y="0"/>
                </a:cxn>
                <a:cxn ang="0">
                  <a:pos x="12" y="79"/>
                </a:cxn>
                <a:cxn ang="0">
                  <a:pos x="56" y="38"/>
                </a:cxn>
                <a:cxn ang="0">
                  <a:pos x="74" y="38"/>
                </a:cxn>
                <a:cxn ang="0">
                  <a:pos x="28" y="77"/>
                </a:cxn>
                <a:cxn ang="0">
                  <a:pos x="77" y="128"/>
                </a:cxn>
                <a:cxn ang="0">
                  <a:pos x="58" y="128"/>
                </a:cxn>
              </a:cxnLst>
              <a:rect l="0" t="0" r="r" b="b"/>
              <a:pathLst>
                <a:path w="77" h="128">
                  <a:moveTo>
                    <a:pt x="58" y="128"/>
                  </a:moveTo>
                  <a:lnTo>
                    <a:pt x="12" y="79"/>
                  </a:lnTo>
                  <a:lnTo>
                    <a:pt x="12" y="128"/>
                  </a:lnTo>
                  <a:lnTo>
                    <a:pt x="0" y="128"/>
                  </a:lnTo>
                  <a:lnTo>
                    <a:pt x="0" y="0"/>
                  </a:lnTo>
                  <a:lnTo>
                    <a:pt x="12" y="0"/>
                  </a:lnTo>
                  <a:lnTo>
                    <a:pt x="12" y="79"/>
                  </a:lnTo>
                  <a:lnTo>
                    <a:pt x="56" y="38"/>
                  </a:lnTo>
                  <a:lnTo>
                    <a:pt x="74" y="38"/>
                  </a:lnTo>
                  <a:lnTo>
                    <a:pt x="28" y="77"/>
                  </a:lnTo>
                  <a:lnTo>
                    <a:pt x="77" y="128"/>
                  </a:lnTo>
                  <a:lnTo>
                    <a:pt x="58" y="128"/>
                  </a:lnTo>
                  <a:close/>
                </a:path>
              </a:pathLst>
            </a:custGeom>
            <a:solidFill>
              <a:srgbClr val="00AAAD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12"/>
            <p:cNvSpPr>
              <a:spLocks/>
            </p:cNvSpPr>
            <p:nvPr userDrawn="1"/>
          </p:nvSpPr>
          <p:spPr bwMode="auto">
            <a:xfrm>
              <a:off x="3251200" y="2402079"/>
              <a:ext cx="136525" cy="201613"/>
            </a:xfrm>
            <a:custGeom>
              <a:avLst/>
              <a:gdLst/>
              <a:ahLst/>
              <a:cxnLst>
                <a:cxn ang="0">
                  <a:pos x="39" y="127"/>
                </a:cxn>
                <a:cxn ang="0">
                  <a:pos x="26" y="127"/>
                </a:cxn>
                <a:cxn ang="0">
                  <a:pos x="40" y="90"/>
                </a:cxn>
                <a:cxn ang="0">
                  <a:pos x="33" y="90"/>
                </a:cxn>
                <a:cxn ang="0">
                  <a:pos x="0" y="0"/>
                </a:cxn>
                <a:cxn ang="0">
                  <a:pos x="16" y="0"/>
                </a:cxn>
                <a:cxn ang="0">
                  <a:pos x="42" y="79"/>
                </a:cxn>
                <a:cxn ang="0">
                  <a:pos x="44" y="79"/>
                </a:cxn>
                <a:cxn ang="0">
                  <a:pos x="70" y="0"/>
                </a:cxn>
                <a:cxn ang="0">
                  <a:pos x="86" y="0"/>
                </a:cxn>
                <a:cxn ang="0">
                  <a:pos x="39" y="127"/>
                </a:cxn>
              </a:cxnLst>
              <a:rect l="0" t="0" r="r" b="b"/>
              <a:pathLst>
                <a:path w="86" h="127">
                  <a:moveTo>
                    <a:pt x="39" y="127"/>
                  </a:moveTo>
                  <a:lnTo>
                    <a:pt x="26" y="127"/>
                  </a:lnTo>
                  <a:lnTo>
                    <a:pt x="40" y="90"/>
                  </a:lnTo>
                  <a:lnTo>
                    <a:pt x="33" y="90"/>
                  </a:lnTo>
                  <a:lnTo>
                    <a:pt x="0" y="0"/>
                  </a:lnTo>
                  <a:lnTo>
                    <a:pt x="16" y="0"/>
                  </a:lnTo>
                  <a:lnTo>
                    <a:pt x="42" y="79"/>
                  </a:lnTo>
                  <a:lnTo>
                    <a:pt x="44" y="79"/>
                  </a:lnTo>
                  <a:lnTo>
                    <a:pt x="70" y="0"/>
                  </a:lnTo>
                  <a:lnTo>
                    <a:pt x="86" y="0"/>
                  </a:lnTo>
                  <a:lnTo>
                    <a:pt x="39" y="127"/>
                  </a:lnTo>
                  <a:close/>
                </a:path>
              </a:pathLst>
            </a:custGeom>
            <a:solidFill>
              <a:srgbClr val="00AAAD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13"/>
            <p:cNvSpPr>
              <a:spLocks noEditPoints="1"/>
            </p:cNvSpPr>
            <p:nvPr userDrawn="1"/>
          </p:nvSpPr>
          <p:spPr bwMode="auto">
            <a:xfrm>
              <a:off x="3395663" y="2400491"/>
              <a:ext cx="136525" cy="147638"/>
            </a:xfrm>
            <a:custGeom>
              <a:avLst/>
              <a:gdLst/>
              <a:ahLst/>
              <a:cxnLst>
                <a:cxn ang="0">
                  <a:pos x="86" y="45"/>
                </a:cxn>
                <a:cxn ang="0">
                  <a:pos x="85" y="65"/>
                </a:cxn>
                <a:cxn ang="0">
                  <a:pos x="79" y="73"/>
                </a:cxn>
                <a:cxn ang="0">
                  <a:pos x="74" y="80"/>
                </a:cxn>
                <a:cxn ang="0">
                  <a:pos x="62" y="89"/>
                </a:cxn>
                <a:cxn ang="0">
                  <a:pos x="53" y="93"/>
                </a:cxn>
                <a:cxn ang="0">
                  <a:pos x="44" y="93"/>
                </a:cxn>
                <a:cxn ang="0">
                  <a:pos x="25" y="89"/>
                </a:cxn>
                <a:cxn ang="0">
                  <a:pos x="18" y="86"/>
                </a:cxn>
                <a:cxn ang="0">
                  <a:pos x="13" y="80"/>
                </a:cxn>
                <a:cxn ang="0">
                  <a:pos x="4" y="65"/>
                </a:cxn>
                <a:cxn ang="0">
                  <a:pos x="2" y="56"/>
                </a:cxn>
                <a:cxn ang="0">
                  <a:pos x="0" y="45"/>
                </a:cxn>
                <a:cxn ang="0">
                  <a:pos x="4" y="26"/>
                </a:cxn>
                <a:cxn ang="0">
                  <a:pos x="13" y="12"/>
                </a:cxn>
                <a:cxn ang="0">
                  <a:pos x="18" y="7"/>
                </a:cxn>
                <a:cxn ang="0">
                  <a:pos x="34" y="0"/>
                </a:cxn>
                <a:cxn ang="0">
                  <a:pos x="44" y="0"/>
                </a:cxn>
                <a:cxn ang="0">
                  <a:pos x="62" y="3"/>
                </a:cxn>
                <a:cxn ang="0">
                  <a:pos x="69" y="7"/>
                </a:cxn>
                <a:cxn ang="0">
                  <a:pos x="76" y="12"/>
                </a:cxn>
                <a:cxn ang="0">
                  <a:pos x="85" y="26"/>
                </a:cxn>
                <a:cxn ang="0">
                  <a:pos x="86" y="35"/>
                </a:cxn>
                <a:cxn ang="0">
                  <a:pos x="86" y="45"/>
                </a:cxn>
                <a:cxn ang="0">
                  <a:pos x="72" y="45"/>
                </a:cxn>
                <a:cxn ang="0">
                  <a:pos x="71" y="31"/>
                </a:cxn>
                <a:cxn ang="0">
                  <a:pos x="65" y="19"/>
                </a:cxn>
                <a:cxn ang="0">
                  <a:pos x="62" y="14"/>
                </a:cxn>
                <a:cxn ang="0">
                  <a:pos x="57" y="12"/>
                </a:cxn>
                <a:cxn ang="0">
                  <a:pos x="44" y="8"/>
                </a:cxn>
                <a:cxn ang="0">
                  <a:pos x="37" y="8"/>
                </a:cxn>
                <a:cxn ang="0">
                  <a:pos x="27" y="14"/>
                </a:cxn>
                <a:cxn ang="0">
                  <a:pos x="21" y="19"/>
                </a:cxn>
                <a:cxn ang="0">
                  <a:pos x="16" y="31"/>
                </a:cxn>
                <a:cxn ang="0">
                  <a:pos x="14" y="45"/>
                </a:cxn>
                <a:cxn ang="0">
                  <a:pos x="16" y="61"/>
                </a:cxn>
                <a:cxn ang="0">
                  <a:pos x="21" y="73"/>
                </a:cxn>
                <a:cxn ang="0">
                  <a:pos x="27" y="77"/>
                </a:cxn>
                <a:cxn ang="0">
                  <a:pos x="32" y="80"/>
                </a:cxn>
                <a:cxn ang="0">
                  <a:pos x="44" y="84"/>
                </a:cxn>
                <a:cxn ang="0">
                  <a:pos x="51" y="84"/>
                </a:cxn>
                <a:cxn ang="0">
                  <a:pos x="57" y="80"/>
                </a:cxn>
                <a:cxn ang="0">
                  <a:pos x="65" y="73"/>
                </a:cxn>
                <a:cxn ang="0">
                  <a:pos x="69" y="68"/>
                </a:cxn>
                <a:cxn ang="0">
                  <a:pos x="71" y="61"/>
                </a:cxn>
                <a:cxn ang="0">
                  <a:pos x="72" y="45"/>
                </a:cxn>
              </a:cxnLst>
              <a:rect l="0" t="0" r="r" b="b"/>
              <a:pathLst>
                <a:path w="86" h="93">
                  <a:moveTo>
                    <a:pt x="86" y="45"/>
                  </a:moveTo>
                  <a:lnTo>
                    <a:pt x="86" y="45"/>
                  </a:lnTo>
                  <a:lnTo>
                    <a:pt x="86" y="56"/>
                  </a:lnTo>
                  <a:lnTo>
                    <a:pt x="85" y="65"/>
                  </a:lnTo>
                  <a:lnTo>
                    <a:pt x="85" y="65"/>
                  </a:lnTo>
                  <a:lnTo>
                    <a:pt x="79" y="73"/>
                  </a:lnTo>
                  <a:lnTo>
                    <a:pt x="74" y="80"/>
                  </a:lnTo>
                  <a:lnTo>
                    <a:pt x="74" y="80"/>
                  </a:lnTo>
                  <a:lnTo>
                    <a:pt x="69" y="86"/>
                  </a:lnTo>
                  <a:lnTo>
                    <a:pt x="62" y="89"/>
                  </a:lnTo>
                  <a:lnTo>
                    <a:pt x="62" y="89"/>
                  </a:lnTo>
                  <a:lnTo>
                    <a:pt x="53" y="93"/>
                  </a:lnTo>
                  <a:lnTo>
                    <a:pt x="44" y="93"/>
                  </a:lnTo>
                  <a:lnTo>
                    <a:pt x="44" y="93"/>
                  </a:lnTo>
                  <a:lnTo>
                    <a:pt x="34" y="93"/>
                  </a:lnTo>
                  <a:lnTo>
                    <a:pt x="25" y="89"/>
                  </a:lnTo>
                  <a:lnTo>
                    <a:pt x="25" y="89"/>
                  </a:lnTo>
                  <a:lnTo>
                    <a:pt x="18" y="86"/>
                  </a:lnTo>
                  <a:lnTo>
                    <a:pt x="13" y="80"/>
                  </a:lnTo>
                  <a:lnTo>
                    <a:pt x="13" y="80"/>
                  </a:lnTo>
                  <a:lnTo>
                    <a:pt x="7" y="73"/>
                  </a:lnTo>
                  <a:lnTo>
                    <a:pt x="4" y="65"/>
                  </a:lnTo>
                  <a:lnTo>
                    <a:pt x="4" y="65"/>
                  </a:lnTo>
                  <a:lnTo>
                    <a:pt x="2" y="56"/>
                  </a:lnTo>
                  <a:lnTo>
                    <a:pt x="0" y="45"/>
                  </a:lnTo>
                  <a:lnTo>
                    <a:pt x="0" y="45"/>
                  </a:lnTo>
                  <a:lnTo>
                    <a:pt x="2" y="35"/>
                  </a:lnTo>
                  <a:lnTo>
                    <a:pt x="4" y="26"/>
                  </a:lnTo>
                  <a:lnTo>
                    <a:pt x="7" y="19"/>
                  </a:lnTo>
                  <a:lnTo>
                    <a:pt x="13" y="12"/>
                  </a:lnTo>
                  <a:lnTo>
                    <a:pt x="13" y="12"/>
                  </a:lnTo>
                  <a:lnTo>
                    <a:pt x="18" y="7"/>
                  </a:lnTo>
                  <a:lnTo>
                    <a:pt x="25" y="1"/>
                  </a:lnTo>
                  <a:lnTo>
                    <a:pt x="34" y="0"/>
                  </a:lnTo>
                  <a:lnTo>
                    <a:pt x="44" y="0"/>
                  </a:lnTo>
                  <a:lnTo>
                    <a:pt x="44" y="0"/>
                  </a:lnTo>
                  <a:lnTo>
                    <a:pt x="53" y="0"/>
                  </a:lnTo>
                  <a:lnTo>
                    <a:pt x="62" y="3"/>
                  </a:lnTo>
                  <a:lnTo>
                    <a:pt x="62" y="3"/>
                  </a:lnTo>
                  <a:lnTo>
                    <a:pt x="69" y="7"/>
                  </a:lnTo>
                  <a:lnTo>
                    <a:pt x="76" y="12"/>
                  </a:lnTo>
                  <a:lnTo>
                    <a:pt x="76" y="12"/>
                  </a:lnTo>
                  <a:lnTo>
                    <a:pt x="81" y="19"/>
                  </a:lnTo>
                  <a:lnTo>
                    <a:pt x="85" y="26"/>
                  </a:lnTo>
                  <a:lnTo>
                    <a:pt x="85" y="26"/>
                  </a:lnTo>
                  <a:lnTo>
                    <a:pt x="86" y="35"/>
                  </a:lnTo>
                  <a:lnTo>
                    <a:pt x="86" y="45"/>
                  </a:lnTo>
                  <a:lnTo>
                    <a:pt x="86" y="45"/>
                  </a:lnTo>
                  <a:close/>
                  <a:moveTo>
                    <a:pt x="72" y="45"/>
                  </a:moveTo>
                  <a:lnTo>
                    <a:pt x="72" y="45"/>
                  </a:lnTo>
                  <a:lnTo>
                    <a:pt x="71" y="31"/>
                  </a:lnTo>
                  <a:lnTo>
                    <a:pt x="71" y="31"/>
                  </a:lnTo>
                  <a:lnTo>
                    <a:pt x="69" y="24"/>
                  </a:lnTo>
                  <a:lnTo>
                    <a:pt x="65" y="19"/>
                  </a:lnTo>
                  <a:lnTo>
                    <a:pt x="65" y="19"/>
                  </a:lnTo>
                  <a:lnTo>
                    <a:pt x="62" y="14"/>
                  </a:lnTo>
                  <a:lnTo>
                    <a:pt x="57" y="12"/>
                  </a:lnTo>
                  <a:lnTo>
                    <a:pt x="57" y="12"/>
                  </a:lnTo>
                  <a:lnTo>
                    <a:pt x="51" y="8"/>
                  </a:lnTo>
                  <a:lnTo>
                    <a:pt x="44" y="8"/>
                  </a:lnTo>
                  <a:lnTo>
                    <a:pt x="44" y="8"/>
                  </a:lnTo>
                  <a:lnTo>
                    <a:pt x="37" y="8"/>
                  </a:lnTo>
                  <a:lnTo>
                    <a:pt x="32" y="12"/>
                  </a:lnTo>
                  <a:lnTo>
                    <a:pt x="27" y="14"/>
                  </a:lnTo>
                  <a:lnTo>
                    <a:pt x="21" y="19"/>
                  </a:lnTo>
                  <a:lnTo>
                    <a:pt x="21" y="19"/>
                  </a:lnTo>
                  <a:lnTo>
                    <a:pt x="20" y="24"/>
                  </a:lnTo>
                  <a:lnTo>
                    <a:pt x="16" y="31"/>
                  </a:lnTo>
                  <a:lnTo>
                    <a:pt x="14" y="45"/>
                  </a:lnTo>
                  <a:lnTo>
                    <a:pt x="14" y="45"/>
                  </a:lnTo>
                  <a:lnTo>
                    <a:pt x="16" y="61"/>
                  </a:lnTo>
                  <a:lnTo>
                    <a:pt x="16" y="61"/>
                  </a:lnTo>
                  <a:lnTo>
                    <a:pt x="20" y="68"/>
                  </a:lnTo>
                  <a:lnTo>
                    <a:pt x="21" y="73"/>
                  </a:lnTo>
                  <a:lnTo>
                    <a:pt x="21" y="73"/>
                  </a:lnTo>
                  <a:lnTo>
                    <a:pt x="27" y="77"/>
                  </a:lnTo>
                  <a:lnTo>
                    <a:pt x="32" y="80"/>
                  </a:lnTo>
                  <a:lnTo>
                    <a:pt x="32" y="80"/>
                  </a:lnTo>
                  <a:lnTo>
                    <a:pt x="37" y="84"/>
                  </a:lnTo>
                  <a:lnTo>
                    <a:pt x="44" y="84"/>
                  </a:lnTo>
                  <a:lnTo>
                    <a:pt x="44" y="84"/>
                  </a:lnTo>
                  <a:lnTo>
                    <a:pt x="51" y="84"/>
                  </a:lnTo>
                  <a:lnTo>
                    <a:pt x="57" y="80"/>
                  </a:lnTo>
                  <a:lnTo>
                    <a:pt x="57" y="80"/>
                  </a:lnTo>
                  <a:lnTo>
                    <a:pt x="62" y="77"/>
                  </a:lnTo>
                  <a:lnTo>
                    <a:pt x="65" y="73"/>
                  </a:lnTo>
                  <a:lnTo>
                    <a:pt x="65" y="73"/>
                  </a:lnTo>
                  <a:lnTo>
                    <a:pt x="69" y="68"/>
                  </a:lnTo>
                  <a:lnTo>
                    <a:pt x="71" y="61"/>
                  </a:lnTo>
                  <a:lnTo>
                    <a:pt x="71" y="61"/>
                  </a:lnTo>
                  <a:lnTo>
                    <a:pt x="72" y="45"/>
                  </a:lnTo>
                  <a:lnTo>
                    <a:pt x="72" y="45"/>
                  </a:lnTo>
                  <a:close/>
                </a:path>
              </a:pathLst>
            </a:custGeom>
            <a:solidFill>
              <a:srgbClr val="00AAAD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" name="Freeform 14"/>
            <p:cNvSpPr>
              <a:spLocks/>
            </p:cNvSpPr>
            <p:nvPr userDrawn="1"/>
          </p:nvSpPr>
          <p:spPr bwMode="auto">
            <a:xfrm>
              <a:off x="3568700" y="2402079"/>
              <a:ext cx="114300" cy="146050"/>
            </a:xfrm>
            <a:custGeom>
              <a:avLst/>
              <a:gdLst/>
              <a:ahLst/>
              <a:cxnLst>
                <a:cxn ang="0">
                  <a:pos x="60" y="90"/>
                </a:cxn>
                <a:cxn ang="0">
                  <a:pos x="60" y="79"/>
                </a:cxn>
                <a:cxn ang="0">
                  <a:pos x="60" y="79"/>
                </a:cxn>
                <a:cxn ang="0">
                  <a:pos x="49" y="86"/>
                </a:cxn>
                <a:cxn ang="0">
                  <a:pos x="49" y="86"/>
                </a:cxn>
                <a:cxn ang="0">
                  <a:pos x="41" y="90"/>
                </a:cxn>
                <a:cxn ang="0">
                  <a:pos x="41" y="90"/>
                </a:cxn>
                <a:cxn ang="0">
                  <a:pos x="32" y="92"/>
                </a:cxn>
                <a:cxn ang="0">
                  <a:pos x="32" y="92"/>
                </a:cxn>
                <a:cxn ang="0">
                  <a:pos x="25" y="92"/>
                </a:cxn>
                <a:cxn ang="0">
                  <a:pos x="25" y="92"/>
                </a:cxn>
                <a:cxn ang="0">
                  <a:pos x="14" y="90"/>
                </a:cxn>
                <a:cxn ang="0">
                  <a:pos x="14" y="90"/>
                </a:cxn>
                <a:cxn ang="0">
                  <a:pos x="11" y="88"/>
                </a:cxn>
                <a:cxn ang="0">
                  <a:pos x="7" y="86"/>
                </a:cxn>
                <a:cxn ang="0">
                  <a:pos x="7" y="86"/>
                </a:cxn>
                <a:cxn ang="0">
                  <a:pos x="4" y="83"/>
                </a:cxn>
                <a:cxn ang="0">
                  <a:pos x="2" y="78"/>
                </a:cxn>
                <a:cxn ang="0">
                  <a:pos x="2" y="78"/>
                </a:cxn>
                <a:cxn ang="0">
                  <a:pos x="0" y="72"/>
                </a:cxn>
                <a:cxn ang="0">
                  <a:pos x="0" y="64"/>
                </a:cxn>
                <a:cxn ang="0">
                  <a:pos x="0" y="0"/>
                </a:cxn>
                <a:cxn ang="0">
                  <a:pos x="12" y="0"/>
                </a:cxn>
                <a:cxn ang="0">
                  <a:pos x="12" y="56"/>
                </a:cxn>
                <a:cxn ang="0">
                  <a:pos x="12" y="56"/>
                </a:cxn>
                <a:cxn ang="0">
                  <a:pos x="12" y="65"/>
                </a:cxn>
                <a:cxn ang="0">
                  <a:pos x="12" y="65"/>
                </a:cxn>
                <a:cxn ang="0">
                  <a:pos x="14" y="72"/>
                </a:cxn>
                <a:cxn ang="0">
                  <a:pos x="14" y="72"/>
                </a:cxn>
                <a:cxn ang="0">
                  <a:pos x="16" y="76"/>
                </a:cxn>
                <a:cxn ang="0">
                  <a:pos x="19" y="78"/>
                </a:cxn>
                <a:cxn ang="0">
                  <a:pos x="19" y="78"/>
                </a:cxn>
                <a:cxn ang="0">
                  <a:pos x="23" y="79"/>
                </a:cxn>
                <a:cxn ang="0">
                  <a:pos x="28" y="81"/>
                </a:cxn>
                <a:cxn ang="0">
                  <a:pos x="28" y="81"/>
                </a:cxn>
                <a:cxn ang="0">
                  <a:pos x="37" y="79"/>
                </a:cxn>
                <a:cxn ang="0">
                  <a:pos x="37" y="79"/>
                </a:cxn>
                <a:cxn ang="0">
                  <a:pos x="46" y="78"/>
                </a:cxn>
                <a:cxn ang="0">
                  <a:pos x="46" y="78"/>
                </a:cxn>
                <a:cxn ang="0">
                  <a:pos x="53" y="74"/>
                </a:cxn>
                <a:cxn ang="0">
                  <a:pos x="53" y="74"/>
                </a:cxn>
                <a:cxn ang="0">
                  <a:pos x="60" y="71"/>
                </a:cxn>
                <a:cxn ang="0">
                  <a:pos x="60" y="0"/>
                </a:cxn>
                <a:cxn ang="0">
                  <a:pos x="72" y="0"/>
                </a:cxn>
                <a:cxn ang="0">
                  <a:pos x="72" y="90"/>
                </a:cxn>
                <a:cxn ang="0">
                  <a:pos x="60" y="90"/>
                </a:cxn>
              </a:cxnLst>
              <a:rect l="0" t="0" r="r" b="b"/>
              <a:pathLst>
                <a:path w="72" h="92">
                  <a:moveTo>
                    <a:pt x="60" y="90"/>
                  </a:moveTo>
                  <a:lnTo>
                    <a:pt x="60" y="79"/>
                  </a:lnTo>
                  <a:lnTo>
                    <a:pt x="60" y="79"/>
                  </a:lnTo>
                  <a:lnTo>
                    <a:pt x="49" y="86"/>
                  </a:lnTo>
                  <a:lnTo>
                    <a:pt x="49" y="86"/>
                  </a:lnTo>
                  <a:lnTo>
                    <a:pt x="41" y="90"/>
                  </a:lnTo>
                  <a:lnTo>
                    <a:pt x="41" y="90"/>
                  </a:lnTo>
                  <a:lnTo>
                    <a:pt x="32" y="92"/>
                  </a:lnTo>
                  <a:lnTo>
                    <a:pt x="32" y="92"/>
                  </a:lnTo>
                  <a:lnTo>
                    <a:pt x="25" y="92"/>
                  </a:lnTo>
                  <a:lnTo>
                    <a:pt x="25" y="92"/>
                  </a:lnTo>
                  <a:lnTo>
                    <a:pt x="14" y="90"/>
                  </a:lnTo>
                  <a:lnTo>
                    <a:pt x="14" y="90"/>
                  </a:lnTo>
                  <a:lnTo>
                    <a:pt x="11" y="88"/>
                  </a:lnTo>
                  <a:lnTo>
                    <a:pt x="7" y="86"/>
                  </a:lnTo>
                  <a:lnTo>
                    <a:pt x="7" y="86"/>
                  </a:lnTo>
                  <a:lnTo>
                    <a:pt x="4" y="83"/>
                  </a:lnTo>
                  <a:lnTo>
                    <a:pt x="2" y="78"/>
                  </a:lnTo>
                  <a:lnTo>
                    <a:pt x="2" y="78"/>
                  </a:lnTo>
                  <a:lnTo>
                    <a:pt x="0" y="72"/>
                  </a:lnTo>
                  <a:lnTo>
                    <a:pt x="0" y="64"/>
                  </a:lnTo>
                  <a:lnTo>
                    <a:pt x="0" y="0"/>
                  </a:lnTo>
                  <a:lnTo>
                    <a:pt x="12" y="0"/>
                  </a:lnTo>
                  <a:lnTo>
                    <a:pt x="12" y="56"/>
                  </a:lnTo>
                  <a:lnTo>
                    <a:pt x="12" y="56"/>
                  </a:lnTo>
                  <a:lnTo>
                    <a:pt x="12" y="65"/>
                  </a:lnTo>
                  <a:lnTo>
                    <a:pt x="12" y="65"/>
                  </a:lnTo>
                  <a:lnTo>
                    <a:pt x="14" y="72"/>
                  </a:lnTo>
                  <a:lnTo>
                    <a:pt x="14" y="72"/>
                  </a:lnTo>
                  <a:lnTo>
                    <a:pt x="16" y="76"/>
                  </a:lnTo>
                  <a:lnTo>
                    <a:pt x="19" y="78"/>
                  </a:lnTo>
                  <a:lnTo>
                    <a:pt x="19" y="78"/>
                  </a:lnTo>
                  <a:lnTo>
                    <a:pt x="23" y="79"/>
                  </a:lnTo>
                  <a:lnTo>
                    <a:pt x="28" y="81"/>
                  </a:lnTo>
                  <a:lnTo>
                    <a:pt x="28" y="81"/>
                  </a:lnTo>
                  <a:lnTo>
                    <a:pt x="37" y="79"/>
                  </a:lnTo>
                  <a:lnTo>
                    <a:pt x="37" y="79"/>
                  </a:lnTo>
                  <a:lnTo>
                    <a:pt x="46" y="78"/>
                  </a:lnTo>
                  <a:lnTo>
                    <a:pt x="46" y="78"/>
                  </a:lnTo>
                  <a:lnTo>
                    <a:pt x="53" y="74"/>
                  </a:lnTo>
                  <a:lnTo>
                    <a:pt x="53" y="74"/>
                  </a:lnTo>
                  <a:lnTo>
                    <a:pt x="60" y="71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90"/>
                  </a:lnTo>
                  <a:lnTo>
                    <a:pt x="60" y="90"/>
                  </a:lnTo>
                  <a:close/>
                </a:path>
              </a:pathLst>
            </a:custGeom>
            <a:solidFill>
              <a:srgbClr val="00AAAD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" name="Freeform 15"/>
            <p:cNvSpPr>
              <a:spLocks/>
            </p:cNvSpPr>
            <p:nvPr userDrawn="1"/>
          </p:nvSpPr>
          <p:spPr bwMode="auto">
            <a:xfrm>
              <a:off x="1962150" y="2640204"/>
              <a:ext cx="88900" cy="203200"/>
            </a:xfrm>
            <a:custGeom>
              <a:avLst/>
              <a:gdLst/>
              <a:ahLst/>
              <a:cxnLst>
                <a:cxn ang="0">
                  <a:pos x="29" y="49"/>
                </a:cxn>
                <a:cxn ang="0">
                  <a:pos x="29" y="128"/>
                </a:cxn>
                <a:cxn ang="0">
                  <a:pos x="17" y="128"/>
                </a:cxn>
                <a:cxn ang="0">
                  <a:pos x="17" y="49"/>
                </a:cxn>
                <a:cxn ang="0">
                  <a:pos x="0" y="49"/>
                </a:cxn>
                <a:cxn ang="0">
                  <a:pos x="0" y="38"/>
                </a:cxn>
                <a:cxn ang="0">
                  <a:pos x="17" y="38"/>
                </a:cxn>
                <a:cxn ang="0">
                  <a:pos x="17" y="28"/>
                </a:cxn>
                <a:cxn ang="0">
                  <a:pos x="17" y="28"/>
                </a:cxn>
                <a:cxn ang="0">
                  <a:pos x="17" y="19"/>
                </a:cxn>
                <a:cxn ang="0">
                  <a:pos x="17" y="19"/>
                </a:cxn>
                <a:cxn ang="0">
                  <a:pos x="17" y="12"/>
                </a:cxn>
                <a:cxn ang="0">
                  <a:pos x="17" y="12"/>
                </a:cxn>
                <a:cxn ang="0">
                  <a:pos x="21" y="8"/>
                </a:cxn>
                <a:cxn ang="0">
                  <a:pos x="21" y="8"/>
                </a:cxn>
                <a:cxn ang="0">
                  <a:pos x="24" y="3"/>
                </a:cxn>
                <a:cxn ang="0">
                  <a:pos x="24" y="3"/>
                </a:cxn>
                <a:cxn ang="0">
                  <a:pos x="28" y="1"/>
                </a:cxn>
                <a:cxn ang="0">
                  <a:pos x="31" y="0"/>
                </a:cxn>
                <a:cxn ang="0">
                  <a:pos x="31" y="0"/>
                </a:cxn>
                <a:cxn ang="0">
                  <a:pos x="42" y="0"/>
                </a:cxn>
                <a:cxn ang="0">
                  <a:pos x="56" y="0"/>
                </a:cxn>
                <a:cxn ang="0">
                  <a:pos x="56" y="8"/>
                </a:cxn>
                <a:cxn ang="0">
                  <a:pos x="47" y="8"/>
                </a:cxn>
                <a:cxn ang="0">
                  <a:pos x="47" y="8"/>
                </a:cxn>
                <a:cxn ang="0">
                  <a:pos x="38" y="10"/>
                </a:cxn>
                <a:cxn ang="0">
                  <a:pos x="38" y="10"/>
                </a:cxn>
                <a:cxn ang="0">
                  <a:pos x="33" y="12"/>
                </a:cxn>
                <a:cxn ang="0">
                  <a:pos x="33" y="12"/>
                </a:cxn>
                <a:cxn ang="0">
                  <a:pos x="29" y="17"/>
                </a:cxn>
                <a:cxn ang="0">
                  <a:pos x="29" y="17"/>
                </a:cxn>
                <a:cxn ang="0">
                  <a:pos x="29" y="29"/>
                </a:cxn>
                <a:cxn ang="0">
                  <a:pos x="29" y="38"/>
                </a:cxn>
                <a:cxn ang="0">
                  <a:pos x="56" y="38"/>
                </a:cxn>
                <a:cxn ang="0">
                  <a:pos x="56" y="49"/>
                </a:cxn>
                <a:cxn ang="0">
                  <a:pos x="29" y="49"/>
                </a:cxn>
              </a:cxnLst>
              <a:rect l="0" t="0" r="r" b="b"/>
              <a:pathLst>
                <a:path w="56" h="128">
                  <a:moveTo>
                    <a:pt x="29" y="49"/>
                  </a:moveTo>
                  <a:lnTo>
                    <a:pt x="29" y="128"/>
                  </a:lnTo>
                  <a:lnTo>
                    <a:pt x="17" y="128"/>
                  </a:lnTo>
                  <a:lnTo>
                    <a:pt x="17" y="49"/>
                  </a:lnTo>
                  <a:lnTo>
                    <a:pt x="0" y="49"/>
                  </a:lnTo>
                  <a:lnTo>
                    <a:pt x="0" y="38"/>
                  </a:lnTo>
                  <a:lnTo>
                    <a:pt x="17" y="38"/>
                  </a:lnTo>
                  <a:lnTo>
                    <a:pt x="17" y="28"/>
                  </a:lnTo>
                  <a:lnTo>
                    <a:pt x="17" y="28"/>
                  </a:lnTo>
                  <a:lnTo>
                    <a:pt x="17" y="19"/>
                  </a:lnTo>
                  <a:lnTo>
                    <a:pt x="17" y="19"/>
                  </a:lnTo>
                  <a:lnTo>
                    <a:pt x="17" y="12"/>
                  </a:lnTo>
                  <a:lnTo>
                    <a:pt x="17" y="12"/>
                  </a:lnTo>
                  <a:lnTo>
                    <a:pt x="21" y="8"/>
                  </a:lnTo>
                  <a:lnTo>
                    <a:pt x="21" y="8"/>
                  </a:lnTo>
                  <a:lnTo>
                    <a:pt x="24" y="3"/>
                  </a:lnTo>
                  <a:lnTo>
                    <a:pt x="24" y="3"/>
                  </a:lnTo>
                  <a:lnTo>
                    <a:pt x="28" y="1"/>
                  </a:lnTo>
                  <a:lnTo>
                    <a:pt x="31" y="0"/>
                  </a:lnTo>
                  <a:lnTo>
                    <a:pt x="31" y="0"/>
                  </a:lnTo>
                  <a:lnTo>
                    <a:pt x="42" y="0"/>
                  </a:lnTo>
                  <a:lnTo>
                    <a:pt x="56" y="0"/>
                  </a:lnTo>
                  <a:lnTo>
                    <a:pt x="56" y="8"/>
                  </a:lnTo>
                  <a:lnTo>
                    <a:pt x="47" y="8"/>
                  </a:lnTo>
                  <a:lnTo>
                    <a:pt x="47" y="8"/>
                  </a:lnTo>
                  <a:lnTo>
                    <a:pt x="38" y="10"/>
                  </a:lnTo>
                  <a:lnTo>
                    <a:pt x="38" y="10"/>
                  </a:lnTo>
                  <a:lnTo>
                    <a:pt x="33" y="12"/>
                  </a:lnTo>
                  <a:lnTo>
                    <a:pt x="33" y="12"/>
                  </a:lnTo>
                  <a:lnTo>
                    <a:pt x="29" y="17"/>
                  </a:lnTo>
                  <a:lnTo>
                    <a:pt x="29" y="17"/>
                  </a:lnTo>
                  <a:lnTo>
                    <a:pt x="29" y="29"/>
                  </a:lnTo>
                  <a:lnTo>
                    <a:pt x="29" y="38"/>
                  </a:lnTo>
                  <a:lnTo>
                    <a:pt x="56" y="38"/>
                  </a:lnTo>
                  <a:lnTo>
                    <a:pt x="56" y="49"/>
                  </a:lnTo>
                  <a:lnTo>
                    <a:pt x="29" y="49"/>
                  </a:lnTo>
                  <a:close/>
                </a:path>
              </a:pathLst>
            </a:custGeom>
            <a:solidFill>
              <a:srgbClr val="00AAAD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" name="Freeform 16"/>
            <p:cNvSpPr>
              <a:spLocks noEditPoints="1"/>
            </p:cNvSpPr>
            <p:nvPr userDrawn="1"/>
          </p:nvSpPr>
          <p:spPr bwMode="auto">
            <a:xfrm>
              <a:off x="2058988" y="2697354"/>
              <a:ext cx="136525" cy="147638"/>
            </a:xfrm>
            <a:custGeom>
              <a:avLst/>
              <a:gdLst/>
              <a:ahLst/>
              <a:cxnLst>
                <a:cxn ang="0">
                  <a:pos x="86" y="46"/>
                </a:cxn>
                <a:cxn ang="0">
                  <a:pos x="82" y="65"/>
                </a:cxn>
                <a:cxn ang="0">
                  <a:pos x="79" y="74"/>
                </a:cxn>
                <a:cxn ang="0">
                  <a:pos x="74" y="81"/>
                </a:cxn>
                <a:cxn ang="0">
                  <a:pos x="60" y="90"/>
                </a:cxn>
                <a:cxn ang="0">
                  <a:pos x="53" y="93"/>
                </a:cxn>
                <a:cxn ang="0">
                  <a:pos x="42" y="93"/>
                </a:cxn>
                <a:cxn ang="0">
                  <a:pos x="25" y="90"/>
                </a:cxn>
                <a:cxn ang="0">
                  <a:pos x="18" y="86"/>
                </a:cxn>
                <a:cxn ang="0">
                  <a:pos x="10" y="81"/>
                </a:cxn>
                <a:cxn ang="0">
                  <a:pos x="2" y="65"/>
                </a:cxn>
                <a:cxn ang="0">
                  <a:pos x="0" y="57"/>
                </a:cxn>
                <a:cxn ang="0">
                  <a:pos x="0" y="46"/>
                </a:cxn>
                <a:cxn ang="0">
                  <a:pos x="2" y="27"/>
                </a:cxn>
                <a:cxn ang="0">
                  <a:pos x="10" y="13"/>
                </a:cxn>
                <a:cxn ang="0">
                  <a:pos x="18" y="7"/>
                </a:cxn>
                <a:cxn ang="0">
                  <a:pos x="33" y="0"/>
                </a:cxn>
                <a:cxn ang="0">
                  <a:pos x="42" y="0"/>
                </a:cxn>
                <a:cxn ang="0">
                  <a:pos x="61" y="2"/>
                </a:cxn>
                <a:cxn ang="0">
                  <a:pos x="68" y="7"/>
                </a:cxn>
                <a:cxn ang="0">
                  <a:pos x="75" y="13"/>
                </a:cxn>
                <a:cxn ang="0">
                  <a:pos x="82" y="27"/>
                </a:cxn>
                <a:cxn ang="0">
                  <a:pos x="86" y="35"/>
                </a:cxn>
                <a:cxn ang="0">
                  <a:pos x="86" y="46"/>
                </a:cxn>
                <a:cxn ang="0">
                  <a:pos x="72" y="46"/>
                </a:cxn>
                <a:cxn ang="0">
                  <a:pos x="70" y="30"/>
                </a:cxn>
                <a:cxn ang="0">
                  <a:pos x="65" y="20"/>
                </a:cxn>
                <a:cxn ang="0">
                  <a:pos x="60" y="14"/>
                </a:cxn>
                <a:cxn ang="0">
                  <a:pos x="56" y="13"/>
                </a:cxn>
                <a:cxn ang="0">
                  <a:pos x="42" y="9"/>
                </a:cxn>
                <a:cxn ang="0">
                  <a:pos x="37" y="9"/>
                </a:cxn>
                <a:cxn ang="0">
                  <a:pos x="25" y="14"/>
                </a:cxn>
                <a:cxn ang="0">
                  <a:pos x="21" y="20"/>
                </a:cxn>
                <a:cxn ang="0">
                  <a:pos x="16" y="30"/>
                </a:cxn>
                <a:cxn ang="0">
                  <a:pos x="14" y="46"/>
                </a:cxn>
                <a:cxn ang="0">
                  <a:pos x="16" y="62"/>
                </a:cxn>
                <a:cxn ang="0">
                  <a:pos x="21" y="74"/>
                </a:cxn>
                <a:cxn ang="0">
                  <a:pos x="25" y="78"/>
                </a:cxn>
                <a:cxn ang="0">
                  <a:pos x="30" y="81"/>
                </a:cxn>
                <a:cxn ang="0">
                  <a:pos x="42" y="85"/>
                </a:cxn>
                <a:cxn ang="0">
                  <a:pos x="49" y="85"/>
                </a:cxn>
                <a:cxn ang="0">
                  <a:pos x="56" y="81"/>
                </a:cxn>
                <a:cxn ang="0">
                  <a:pos x="65" y="74"/>
                </a:cxn>
                <a:cxn ang="0">
                  <a:pos x="68" y="69"/>
                </a:cxn>
                <a:cxn ang="0">
                  <a:pos x="70" y="62"/>
                </a:cxn>
                <a:cxn ang="0">
                  <a:pos x="72" y="46"/>
                </a:cxn>
              </a:cxnLst>
              <a:rect l="0" t="0" r="r" b="b"/>
              <a:pathLst>
                <a:path w="86" h="93">
                  <a:moveTo>
                    <a:pt x="86" y="46"/>
                  </a:moveTo>
                  <a:lnTo>
                    <a:pt x="86" y="46"/>
                  </a:lnTo>
                  <a:lnTo>
                    <a:pt x="86" y="57"/>
                  </a:lnTo>
                  <a:lnTo>
                    <a:pt x="82" y="65"/>
                  </a:lnTo>
                  <a:lnTo>
                    <a:pt x="82" y="65"/>
                  </a:lnTo>
                  <a:lnTo>
                    <a:pt x="79" y="74"/>
                  </a:lnTo>
                  <a:lnTo>
                    <a:pt x="74" y="81"/>
                  </a:lnTo>
                  <a:lnTo>
                    <a:pt x="74" y="81"/>
                  </a:lnTo>
                  <a:lnTo>
                    <a:pt x="67" y="86"/>
                  </a:lnTo>
                  <a:lnTo>
                    <a:pt x="60" y="90"/>
                  </a:lnTo>
                  <a:lnTo>
                    <a:pt x="60" y="90"/>
                  </a:lnTo>
                  <a:lnTo>
                    <a:pt x="53" y="93"/>
                  </a:lnTo>
                  <a:lnTo>
                    <a:pt x="42" y="93"/>
                  </a:lnTo>
                  <a:lnTo>
                    <a:pt x="42" y="93"/>
                  </a:lnTo>
                  <a:lnTo>
                    <a:pt x="33" y="93"/>
                  </a:lnTo>
                  <a:lnTo>
                    <a:pt x="25" y="90"/>
                  </a:lnTo>
                  <a:lnTo>
                    <a:pt x="25" y="90"/>
                  </a:lnTo>
                  <a:lnTo>
                    <a:pt x="18" y="86"/>
                  </a:lnTo>
                  <a:lnTo>
                    <a:pt x="10" y="81"/>
                  </a:lnTo>
                  <a:lnTo>
                    <a:pt x="10" y="81"/>
                  </a:lnTo>
                  <a:lnTo>
                    <a:pt x="5" y="74"/>
                  </a:lnTo>
                  <a:lnTo>
                    <a:pt x="2" y="65"/>
                  </a:lnTo>
                  <a:lnTo>
                    <a:pt x="2" y="65"/>
                  </a:lnTo>
                  <a:lnTo>
                    <a:pt x="0" y="57"/>
                  </a:lnTo>
                  <a:lnTo>
                    <a:pt x="0" y="46"/>
                  </a:lnTo>
                  <a:lnTo>
                    <a:pt x="0" y="46"/>
                  </a:lnTo>
                  <a:lnTo>
                    <a:pt x="0" y="35"/>
                  </a:lnTo>
                  <a:lnTo>
                    <a:pt x="2" y="27"/>
                  </a:lnTo>
                  <a:lnTo>
                    <a:pt x="5" y="20"/>
                  </a:lnTo>
                  <a:lnTo>
                    <a:pt x="10" y="13"/>
                  </a:lnTo>
                  <a:lnTo>
                    <a:pt x="10" y="13"/>
                  </a:lnTo>
                  <a:lnTo>
                    <a:pt x="18" y="7"/>
                  </a:lnTo>
                  <a:lnTo>
                    <a:pt x="25" y="2"/>
                  </a:lnTo>
                  <a:lnTo>
                    <a:pt x="33" y="0"/>
                  </a:lnTo>
                  <a:lnTo>
                    <a:pt x="42" y="0"/>
                  </a:lnTo>
                  <a:lnTo>
                    <a:pt x="42" y="0"/>
                  </a:lnTo>
                  <a:lnTo>
                    <a:pt x="53" y="0"/>
                  </a:lnTo>
                  <a:lnTo>
                    <a:pt x="61" y="2"/>
                  </a:lnTo>
                  <a:lnTo>
                    <a:pt x="61" y="2"/>
                  </a:lnTo>
                  <a:lnTo>
                    <a:pt x="68" y="7"/>
                  </a:lnTo>
                  <a:lnTo>
                    <a:pt x="75" y="13"/>
                  </a:lnTo>
                  <a:lnTo>
                    <a:pt x="75" y="13"/>
                  </a:lnTo>
                  <a:lnTo>
                    <a:pt x="79" y="20"/>
                  </a:lnTo>
                  <a:lnTo>
                    <a:pt x="82" y="27"/>
                  </a:lnTo>
                  <a:lnTo>
                    <a:pt x="82" y="27"/>
                  </a:lnTo>
                  <a:lnTo>
                    <a:pt x="86" y="35"/>
                  </a:lnTo>
                  <a:lnTo>
                    <a:pt x="86" y="46"/>
                  </a:lnTo>
                  <a:lnTo>
                    <a:pt x="86" y="46"/>
                  </a:lnTo>
                  <a:close/>
                  <a:moveTo>
                    <a:pt x="72" y="46"/>
                  </a:moveTo>
                  <a:lnTo>
                    <a:pt x="72" y="46"/>
                  </a:lnTo>
                  <a:lnTo>
                    <a:pt x="70" y="30"/>
                  </a:lnTo>
                  <a:lnTo>
                    <a:pt x="70" y="30"/>
                  </a:lnTo>
                  <a:lnTo>
                    <a:pt x="68" y="25"/>
                  </a:lnTo>
                  <a:lnTo>
                    <a:pt x="65" y="20"/>
                  </a:lnTo>
                  <a:lnTo>
                    <a:pt x="65" y="20"/>
                  </a:lnTo>
                  <a:lnTo>
                    <a:pt x="60" y="14"/>
                  </a:lnTo>
                  <a:lnTo>
                    <a:pt x="56" y="13"/>
                  </a:lnTo>
                  <a:lnTo>
                    <a:pt x="56" y="13"/>
                  </a:lnTo>
                  <a:lnTo>
                    <a:pt x="49" y="9"/>
                  </a:lnTo>
                  <a:lnTo>
                    <a:pt x="42" y="9"/>
                  </a:lnTo>
                  <a:lnTo>
                    <a:pt x="42" y="9"/>
                  </a:lnTo>
                  <a:lnTo>
                    <a:pt x="37" y="9"/>
                  </a:lnTo>
                  <a:lnTo>
                    <a:pt x="30" y="11"/>
                  </a:lnTo>
                  <a:lnTo>
                    <a:pt x="25" y="14"/>
                  </a:lnTo>
                  <a:lnTo>
                    <a:pt x="21" y="20"/>
                  </a:lnTo>
                  <a:lnTo>
                    <a:pt x="21" y="20"/>
                  </a:lnTo>
                  <a:lnTo>
                    <a:pt x="18" y="25"/>
                  </a:lnTo>
                  <a:lnTo>
                    <a:pt x="16" y="30"/>
                  </a:lnTo>
                  <a:lnTo>
                    <a:pt x="14" y="46"/>
                  </a:lnTo>
                  <a:lnTo>
                    <a:pt x="14" y="46"/>
                  </a:lnTo>
                  <a:lnTo>
                    <a:pt x="16" y="62"/>
                  </a:lnTo>
                  <a:lnTo>
                    <a:pt x="16" y="62"/>
                  </a:lnTo>
                  <a:lnTo>
                    <a:pt x="18" y="69"/>
                  </a:lnTo>
                  <a:lnTo>
                    <a:pt x="21" y="74"/>
                  </a:lnTo>
                  <a:lnTo>
                    <a:pt x="21" y="74"/>
                  </a:lnTo>
                  <a:lnTo>
                    <a:pt x="25" y="78"/>
                  </a:lnTo>
                  <a:lnTo>
                    <a:pt x="30" y="81"/>
                  </a:lnTo>
                  <a:lnTo>
                    <a:pt x="30" y="81"/>
                  </a:lnTo>
                  <a:lnTo>
                    <a:pt x="35" y="85"/>
                  </a:lnTo>
                  <a:lnTo>
                    <a:pt x="42" y="85"/>
                  </a:lnTo>
                  <a:lnTo>
                    <a:pt x="42" y="85"/>
                  </a:lnTo>
                  <a:lnTo>
                    <a:pt x="49" y="85"/>
                  </a:lnTo>
                  <a:lnTo>
                    <a:pt x="56" y="81"/>
                  </a:lnTo>
                  <a:lnTo>
                    <a:pt x="56" y="81"/>
                  </a:lnTo>
                  <a:lnTo>
                    <a:pt x="60" y="78"/>
                  </a:lnTo>
                  <a:lnTo>
                    <a:pt x="65" y="74"/>
                  </a:lnTo>
                  <a:lnTo>
                    <a:pt x="65" y="74"/>
                  </a:lnTo>
                  <a:lnTo>
                    <a:pt x="68" y="69"/>
                  </a:lnTo>
                  <a:lnTo>
                    <a:pt x="70" y="62"/>
                  </a:lnTo>
                  <a:lnTo>
                    <a:pt x="70" y="62"/>
                  </a:lnTo>
                  <a:lnTo>
                    <a:pt x="72" y="46"/>
                  </a:lnTo>
                  <a:lnTo>
                    <a:pt x="72" y="46"/>
                  </a:lnTo>
                  <a:close/>
                </a:path>
              </a:pathLst>
            </a:custGeom>
            <a:solidFill>
              <a:srgbClr val="00AAAD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" name="Freeform 17"/>
            <p:cNvSpPr>
              <a:spLocks/>
            </p:cNvSpPr>
            <p:nvPr userDrawn="1"/>
          </p:nvSpPr>
          <p:spPr bwMode="auto">
            <a:xfrm>
              <a:off x="2225675" y="2700529"/>
              <a:ext cx="77788" cy="142875"/>
            </a:xfrm>
            <a:custGeom>
              <a:avLst/>
              <a:gdLst/>
              <a:ahLst/>
              <a:cxnLst>
                <a:cxn ang="0">
                  <a:pos x="30" y="12"/>
                </a:cxn>
                <a:cxn ang="0">
                  <a:pos x="30" y="12"/>
                </a:cxn>
                <a:cxn ang="0">
                  <a:pos x="21" y="16"/>
                </a:cxn>
                <a:cxn ang="0">
                  <a:pos x="14" y="19"/>
                </a:cxn>
                <a:cxn ang="0">
                  <a:pos x="14" y="90"/>
                </a:cxn>
                <a:cxn ang="0">
                  <a:pos x="0" y="90"/>
                </a:cxn>
                <a:cxn ang="0">
                  <a:pos x="0" y="0"/>
                </a:cxn>
                <a:cxn ang="0">
                  <a:pos x="13" y="0"/>
                </a:cxn>
                <a:cxn ang="0">
                  <a:pos x="13" y="11"/>
                </a:cxn>
                <a:cxn ang="0">
                  <a:pos x="13" y="11"/>
                </a:cxn>
                <a:cxn ang="0">
                  <a:pos x="23" y="4"/>
                </a:cxn>
                <a:cxn ang="0">
                  <a:pos x="23" y="4"/>
                </a:cxn>
                <a:cxn ang="0">
                  <a:pos x="32" y="0"/>
                </a:cxn>
                <a:cxn ang="0">
                  <a:pos x="32" y="0"/>
                </a:cxn>
                <a:cxn ang="0">
                  <a:pos x="39" y="0"/>
                </a:cxn>
                <a:cxn ang="0">
                  <a:pos x="39" y="0"/>
                </a:cxn>
                <a:cxn ang="0">
                  <a:pos x="49" y="0"/>
                </a:cxn>
                <a:cxn ang="0">
                  <a:pos x="49" y="12"/>
                </a:cxn>
                <a:cxn ang="0">
                  <a:pos x="49" y="12"/>
                </a:cxn>
                <a:cxn ang="0">
                  <a:pos x="30" y="12"/>
                </a:cxn>
                <a:cxn ang="0">
                  <a:pos x="30" y="12"/>
                </a:cxn>
              </a:cxnLst>
              <a:rect l="0" t="0" r="r" b="b"/>
              <a:pathLst>
                <a:path w="49" h="90">
                  <a:moveTo>
                    <a:pt x="30" y="12"/>
                  </a:moveTo>
                  <a:lnTo>
                    <a:pt x="30" y="12"/>
                  </a:lnTo>
                  <a:lnTo>
                    <a:pt x="21" y="16"/>
                  </a:lnTo>
                  <a:lnTo>
                    <a:pt x="14" y="19"/>
                  </a:lnTo>
                  <a:lnTo>
                    <a:pt x="14" y="90"/>
                  </a:lnTo>
                  <a:lnTo>
                    <a:pt x="0" y="90"/>
                  </a:lnTo>
                  <a:lnTo>
                    <a:pt x="0" y="0"/>
                  </a:lnTo>
                  <a:lnTo>
                    <a:pt x="13" y="0"/>
                  </a:lnTo>
                  <a:lnTo>
                    <a:pt x="13" y="11"/>
                  </a:lnTo>
                  <a:lnTo>
                    <a:pt x="13" y="11"/>
                  </a:lnTo>
                  <a:lnTo>
                    <a:pt x="23" y="4"/>
                  </a:lnTo>
                  <a:lnTo>
                    <a:pt x="23" y="4"/>
                  </a:lnTo>
                  <a:lnTo>
                    <a:pt x="32" y="0"/>
                  </a:lnTo>
                  <a:lnTo>
                    <a:pt x="32" y="0"/>
                  </a:lnTo>
                  <a:lnTo>
                    <a:pt x="39" y="0"/>
                  </a:lnTo>
                  <a:lnTo>
                    <a:pt x="39" y="0"/>
                  </a:lnTo>
                  <a:lnTo>
                    <a:pt x="49" y="0"/>
                  </a:lnTo>
                  <a:lnTo>
                    <a:pt x="49" y="12"/>
                  </a:lnTo>
                  <a:lnTo>
                    <a:pt x="49" y="12"/>
                  </a:lnTo>
                  <a:lnTo>
                    <a:pt x="30" y="12"/>
                  </a:lnTo>
                  <a:lnTo>
                    <a:pt x="30" y="12"/>
                  </a:lnTo>
                  <a:close/>
                </a:path>
              </a:pathLst>
            </a:custGeom>
            <a:solidFill>
              <a:srgbClr val="00AAAD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" name="Freeform 18"/>
            <p:cNvSpPr>
              <a:spLocks/>
            </p:cNvSpPr>
            <p:nvPr userDrawn="1"/>
          </p:nvSpPr>
          <p:spPr bwMode="auto">
            <a:xfrm>
              <a:off x="2409992" y="2700529"/>
              <a:ext cx="133350" cy="200025"/>
            </a:xfrm>
            <a:custGeom>
              <a:avLst/>
              <a:gdLst/>
              <a:ahLst/>
              <a:cxnLst>
                <a:cxn ang="0">
                  <a:pos x="38" y="126"/>
                </a:cxn>
                <a:cxn ang="0">
                  <a:pos x="26" y="126"/>
                </a:cxn>
                <a:cxn ang="0">
                  <a:pos x="40" y="90"/>
                </a:cxn>
                <a:cxn ang="0">
                  <a:pos x="31" y="90"/>
                </a:cxn>
                <a:cxn ang="0">
                  <a:pos x="0" y="0"/>
                </a:cxn>
                <a:cxn ang="0">
                  <a:pos x="15" y="0"/>
                </a:cxn>
                <a:cxn ang="0">
                  <a:pos x="42" y="79"/>
                </a:cxn>
                <a:cxn ang="0">
                  <a:pos x="43" y="79"/>
                </a:cxn>
                <a:cxn ang="0">
                  <a:pos x="70" y="0"/>
                </a:cxn>
                <a:cxn ang="0">
                  <a:pos x="84" y="0"/>
                </a:cxn>
                <a:cxn ang="0">
                  <a:pos x="38" y="126"/>
                </a:cxn>
              </a:cxnLst>
              <a:rect l="0" t="0" r="r" b="b"/>
              <a:pathLst>
                <a:path w="84" h="126">
                  <a:moveTo>
                    <a:pt x="38" y="126"/>
                  </a:moveTo>
                  <a:lnTo>
                    <a:pt x="26" y="126"/>
                  </a:lnTo>
                  <a:lnTo>
                    <a:pt x="40" y="90"/>
                  </a:lnTo>
                  <a:lnTo>
                    <a:pt x="31" y="90"/>
                  </a:lnTo>
                  <a:lnTo>
                    <a:pt x="0" y="0"/>
                  </a:lnTo>
                  <a:lnTo>
                    <a:pt x="15" y="0"/>
                  </a:lnTo>
                  <a:lnTo>
                    <a:pt x="42" y="79"/>
                  </a:lnTo>
                  <a:lnTo>
                    <a:pt x="43" y="79"/>
                  </a:lnTo>
                  <a:lnTo>
                    <a:pt x="70" y="0"/>
                  </a:lnTo>
                  <a:lnTo>
                    <a:pt x="84" y="0"/>
                  </a:lnTo>
                  <a:lnTo>
                    <a:pt x="38" y="126"/>
                  </a:lnTo>
                  <a:close/>
                </a:path>
              </a:pathLst>
            </a:custGeom>
            <a:solidFill>
              <a:srgbClr val="00AAAD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19"/>
            <p:cNvSpPr>
              <a:spLocks noEditPoints="1"/>
            </p:cNvSpPr>
            <p:nvPr userDrawn="1"/>
          </p:nvSpPr>
          <p:spPr bwMode="auto">
            <a:xfrm>
              <a:off x="2538413" y="2697354"/>
              <a:ext cx="136525" cy="147638"/>
            </a:xfrm>
            <a:custGeom>
              <a:avLst/>
              <a:gdLst/>
              <a:ahLst/>
              <a:cxnLst>
                <a:cxn ang="0">
                  <a:pos x="86" y="46"/>
                </a:cxn>
                <a:cxn ang="0">
                  <a:pos x="82" y="65"/>
                </a:cxn>
                <a:cxn ang="0">
                  <a:pos x="79" y="74"/>
                </a:cxn>
                <a:cxn ang="0">
                  <a:pos x="74" y="81"/>
                </a:cxn>
                <a:cxn ang="0">
                  <a:pos x="61" y="90"/>
                </a:cxn>
                <a:cxn ang="0">
                  <a:pos x="52" y="93"/>
                </a:cxn>
                <a:cxn ang="0">
                  <a:pos x="44" y="93"/>
                </a:cxn>
                <a:cxn ang="0">
                  <a:pos x="24" y="90"/>
                </a:cxn>
                <a:cxn ang="0">
                  <a:pos x="17" y="86"/>
                </a:cxn>
                <a:cxn ang="0">
                  <a:pos x="10" y="81"/>
                </a:cxn>
                <a:cxn ang="0">
                  <a:pos x="3" y="65"/>
                </a:cxn>
                <a:cxn ang="0">
                  <a:pos x="0" y="57"/>
                </a:cxn>
                <a:cxn ang="0">
                  <a:pos x="0" y="46"/>
                </a:cxn>
                <a:cxn ang="0">
                  <a:pos x="3" y="27"/>
                </a:cxn>
                <a:cxn ang="0">
                  <a:pos x="10" y="13"/>
                </a:cxn>
                <a:cxn ang="0">
                  <a:pos x="17" y="7"/>
                </a:cxn>
                <a:cxn ang="0">
                  <a:pos x="33" y="0"/>
                </a:cxn>
                <a:cxn ang="0">
                  <a:pos x="44" y="0"/>
                </a:cxn>
                <a:cxn ang="0">
                  <a:pos x="61" y="2"/>
                </a:cxn>
                <a:cxn ang="0">
                  <a:pos x="68" y="7"/>
                </a:cxn>
                <a:cxn ang="0">
                  <a:pos x="75" y="13"/>
                </a:cxn>
                <a:cxn ang="0">
                  <a:pos x="84" y="27"/>
                </a:cxn>
                <a:cxn ang="0">
                  <a:pos x="86" y="35"/>
                </a:cxn>
                <a:cxn ang="0">
                  <a:pos x="86" y="46"/>
                </a:cxn>
                <a:cxn ang="0">
                  <a:pos x="72" y="46"/>
                </a:cxn>
                <a:cxn ang="0">
                  <a:pos x="70" y="30"/>
                </a:cxn>
                <a:cxn ang="0">
                  <a:pos x="65" y="20"/>
                </a:cxn>
                <a:cxn ang="0">
                  <a:pos x="61" y="14"/>
                </a:cxn>
                <a:cxn ang="0">
                  <a:pos x="56" y="13"/>
                </a:cxn>
                <a:cxn ang="0">
                  <a:pos x="44" y="9"/>
                </a:cxn>
                <a:cxn ang="0">
                  <a:pos x="37" y="9"/>
                </a:cxn>
                <a:cxn ang="0">
                  <a:pos x="26" y="14"/>
                </a:cxn>
                <a:cxn ang="0">
                  <a:pos x="21" y="20"/>
                </a:cxn>
                <a:cxn ang="0">
                  <a:pos x="16" y="30"/>
                </a:cxn>
                <a:cxn ang="0">
                  <a:pos x="14" y="46"/>
                </a:cxn>
                <a:cxn ang="0">
                  <a:pos x="16" y="62"/>
                </a:cxn>
                <a:cxn ang="0">
                  <a:pos x="21" y="74"/>
                </a:cxn>
                <a:cxn ang="0">
                  <a:pos x="26" y="78"/>
                </a:cxn>
                <a:cxn ang="0">
                  <a:pos x="30" y="81"/>
                </a:cxn>
                <a:cxn ang="0">
                  <a:pos x="44" y="85"/>
                </a:cxn>
                <a:cxn ang="0">
                  <a:pos x="51" y="85"/>
                </a:cxn>
                <a:cxn ang="0">
                  <a:pos x="56" y="81"/>
                </a:cxn>
                <a:cxn ang="0">
                  <a:pos x="65" y="74"/>
                </a:cxn>
                <a:cxn ang="0">
                  <a:pos x="68" y="69"/>
                </a:cxn>
                <a:cxn ang="0">
                  <a:pos x="70" y="62"/>
                </a:cxn>
                <a:cxn ang="0">
                  <a:pos x="72" y="46"/>
                </a:cxn>
              </a:cxnLst>
              <a:rect l="0" t="0" r="r" b="b"/>
              <a:pathLst>
                <a:path w="86" h="93">
                  <a:moveTo>
                    <a:pt x="86" y="46"/>
                  </a:moveTo>
                  <a:lnTo>
                    <a:pt x="86" y="46"/>
                  </a:lnTo>
                  <a:lnTo>
                    <a:pt x="86" y="57"/>
                  </a:lnTo>
                  <a:lnTo>
                    <a:pt x="82" y="65"/>
                  </a:lnTo>
                  <a:lnTo>
                    <a:pt x="82" y="65"/>
                  </a:lnTo>
                  <a:lnTo>
                    <a:pt x="79" y="74"/>
                  </a:lnTo>
                  <a:lnTo>
                    <a:pt x="74" y="81"/>
                  </a:lnTo>
                  <a:lnTo>
                    <a:pt x="74" y="81"/>
                  </a:lnTo>
                  <a:lnTo>
                    <a:pt x="68" y="86"/>
                  </a:lnTo>
                  <a:lnTo>
                    <a:pt x="61" y="90"/>
                  </a:lnTo>
                  <a:lnTo>
                    <a:pt x="61" y="90"/>
                  </a:lnTo>
                  <a:lnTo>
                    <a:pt x="52" y="93"/>
                  </a:lnTo>
                  <a:lnTo>
                    <a:pt x="44" y="93"/>
                  </a:lnTo>
                  <a:lnTo>
                    <a:pt x="44" y="93"/>
                  </a:lnTo>
                  <a:lnTo>
                    <a:pt x="33" y="93"/>
                  </a:lnTo>
                  <a:lnTo>
                    <a:pt x="24" y="90"/>
                  </a:lnTo>
                  <a:lnTo>
                    <a:pt x="24" y="90"/>
                  </a:lnTo>
                  <a:lnTo>
                    <a:pt x="17" y="86"/>
                  </a:lnTo>
                  <a:lnTo>
                    <a:pt x="10" y="81"/>
                  </a:lnTo>
                  <a:lnTo>
                    <a:pt x="10" y="81"/>
                  </a:lnTo>
                  <a:lnTo>
                    <a:pt x="7" y="74"/>
                  </a:lnTo>
                  <a:lnTo>
                    <a:pt x="3" y="65"/>
                  </a:lnTo>
                  <a:lnTo>
                    <a:pt x="3" y="65"/>
                  </a:lnTo>
                  <a:lnTo>
                    <a:pt x="0" y="57"/>
                  </a:lnTo>
                  <a:lnTo>
                    <a:pt x="0" y="46"/>
                  </a:lnTo>
                  <a:lnTo>
                    <a:pt x="0" y="46"/>
                  </a:lnTo>
                  <a:lnTo>
                    <a:pt x="0" y="35"/>
                  </a:lnTo>
                  <a:lnTo>
                    <a:pt x="3" y="27"/>
                  </a:lnTo>
                  <a:lnTo>
                    <a:pt x="7" y="20"/>
                  </a:lnTo>
                  <a:lnTo>
                    <a:pt x="10" y="13"/>
                  </a:lnTo>
                  <a:lnTo>
                    <a:pt x="10" y="13"/>
                  </a:lnTo>
                  <a:lnTo>
                    <a:pt x="17" y="7"/>
                  </a:lnTo>
                  <a:lnTo>
                    <a:pt x="24" y="2"/>
                  </a:lnTo>
                  <a:lnTo>
                    <a:pt x="33" y="0"/>
                  </a:lnTo>
                  <a:lnTo>
                    <a:pt x="44" y="0"/>
                  </a:lnTo>
                  <a:lnTo>
                    <a:pt x="44" y="0"/>
                  </a:lnTo>
                  <a:lnTo>
                    <a:pt x="52" y="0"/>
                  </a:lnTo>
                  <a:lnTo>
                    <a:pt x="61" y="2"/>
                  </a:lnTo>
                  <a:lnTo>
                    <a:pt x="61" y="2"/>
                  </a:lnTo>
                  <a:lnTo>
                    <a:pt x="68" y="7"/>
                  </a:lnTo>
                  <a:lnTo>
                    <a:pt x="75" y="13"/>
                  </a:lnTo>
                  <a:lnTo>
                    <a:pt x="75" y="13"/>
                  </a:lnTo>
                  <a:lnTo>
                    <a:pt x="81" y="20"/>
                  </a:lnTo>
                  <a:lnTo>
                    <a:pt x="84" y="27"/>
                  </a:lnTo>
                  <a:lnTo>
                    <a:pt x="84" y="27"/>
                  </a:lnTo>
                  <a:lnTo>
                    <a:pt x="86" y="35"/>
                  </a:lnTo>
                  <a:lnTo>
                    <a:pt x="86" y="46"/>
                  </a:lnTo>
                  <a:lnTo>
                    <a:pt x="86" y="46"/>
                  </a:lnTo>
                  <a:close/>
                  <a:moveTo>
                    <a:pt x="72" y="46"/>
                  </a:moveTo>
                  <a:lnTo>
                    <a:pt x="72" y="46"/>
                  </a:lnTo>
                  <a:lnTo>
                    <a:pt x="70" y="30"/>
                  </a:lnTo>
                  <a:lnTo>
                    <a:pt x="70" y="30"/>
                  </a:lnTo>
                  <a:lnTo>
                    <a:pt x="68" y="25"/>
                  </a:lnTo>
                  <a:lnTo>
                    <a:pt x="65" y="20"/>
                  </a:lnTo>
                  <a:lnTo>
                    <a:pt x="65" y="20"/>
                  </a:lnTo>
                  <a:lnTo>
                    <a:pt x="61" y="14"/>
                  </a:lnTo>
                  <a:lnTo>
                    <a:pt x="56" y="13"/>
                  </a:lnTo>
                  <a:lnTo>
                    <a:pt x="56" y="13"/>
                  </a:lnTo>
                  <a:lnTo>
                    <a:pt x="49" y="9"/>
                  </a:lnTo>
                  <a:lnTo>
                    <a:pt x="44" y="9"/>
                  </a:lnTo>
                  <a:lnTo>
                    <a:pt x="44" y="9"/>
                  </a:lnTo>
                  <a:lnTo>
                    <a:pt x="37" y="9"/>
                  </a:lnTo>
                  <a:lnTo>
                    <a:pt x="30" y="11"/>
                  </a:lnTo>
                  <a:lnTo>
                    <a:pt x="26" y="14"/>
                  </a:lnTo>
                  <a:lnTo>
                    <a:pt x="21" y="20"/>
                  </a:lnTo>
                  <a:lnTo>
                    <a:pt x="21" y="20"/>
                  </a:lnTo>
                  <a:lnTo>
                    <a:pt x="17" y="25"/>
                  </a:lnTo>
                  <a:lnTo>
                    <a:pt x="16" y="30"/>
                  </a:lnTo>
                  <a:lnTo>
                    <a:pt x="14" y="46"/>
                  </a:lnTo>
                  <a:lnTo>
                    <a:pt x="14" y="46"/>
                  </a:lnTo>
                  <a:lnTo>
                    <a:pt x="16" y="62"/>
                  </a:lnTo>
                  <a:lnTo>
                    <a:pt x="16" y="62"/>
                  </a:lnTo>
                  <a:lnTo>
                    <a:pt x="17" y="69"/>
                  </a:lnTo>
                  <a:lnTo>
                    <a:pt x="21" y="74"/>
                  </a:lnTo>
                  <a:lnTo>
                    <a:pt x="21" y="74"/>
                  </a:lnTo>
                  <a:lnTo>
                    <a:pt x="26" y="78"/>
                  </a:lnTo>
                  <a:lnTo>
                    <a:pt x="30" y="81"/>
                  </a:lnTo>
                  <a:lnTo>
                    <a:pt x="30" y="81"/>
                  </a:lnTo>
                  <a:lnTo>
                    <a:pt x="37" y="85"/>
                  </a:lnTo>
                  <a:lnTo>
                    <a:pt x="44" y="85"/>
                  </a:lnTo>
                  <a:lnTo>
                    <a:pt x="44" y="85"/>
                  </a:lnTo>
                  <a:lnTo>
                    <a:pt x="51" y="85"/>
                  </a:lnTo>
                  <a:lnTo>
                    <a:pt x="56" y="81"/>
                  </a:lnTo>
                  <a:lnTo>
                    <a:pt x="56" y="81"/>
                  </a:lnTo>
                  <a:lnTo>
                    <a:pt x="61" y="78"/>
                  </a:lnTo>
                  <a:lnTo>
                    <a:pt x="65" y="74"/>
                  </a:lnTo>
                  <a:lnTo>
                    <a:pt x="65" y="74"/>
                  </a:lnTo>
                  <a:lnTo>
                    <a:pt x="68" y="69"/>
                  </a:lnTo>
                  <a:lnTo>
                    <a:pt x="70" y="62"/>
                  </a:lnTo>
                  <a:lnTo>
                    <a:pt x="70" y="62"/>
                  </a:lnTo>
                  <a:lnTo>
                    <a:pt x="72" y="46"/>
                  </a:lnTo>
                  <a:lnTo>
                    <a:pt x="72" y="46"/>
                  </a:lnTo>
                  <a:close/>
                </a:path>
              </a:pathLst>
            </a:custGeom>
            <a:solidFill>
              <a:srgbClr val="00AAAD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" name="Freeform 20"/>
            <p:cNvSpPr>
              <a:spLocks/>
            </p:cNvSpPr>
            <p:nvPr userDrawn="1"/>
          </p:nvSpPr>
          <p:spPr bwMode="auto">
            <a:xfrm>
              <a:off x="2708275" y="2700529"/>
              <a:ext cx="117475" cy="144463"/>
            </a:xfrm>
            <a:custGeom>
              <a:avLst/>
              <a:gdLst/>
              <a:ahLst/>
              <a:cxnLst>
                <a:cxn ang="0">
                  <a:pos x="61" y="90"/>
                </a:cxn>
                <a:cxn ang="0">
                  <a:pos x="61" y="79"/>
                </a:cxn>
                <a:cxn ang="0">
                  <a:pos x="61" y="79"/>
                </a:cxn>
                <a:cxn ang="0">
                  <a:pos x="51" y="86"/>
                </a:cxn>
                <a:cxn ang="0">
                  <a:pos x="51" y="86"/>
                </a:cxn>
                <a:cxn ang="0">
                  <a:pos x="42" y="90"/>
                </a:cxn>
                <a:cxn ang="0">
                  <a:pos x="42" y="90"/>
                </a:cxn>
                <a:cxn ang="0">
                  <a:pos x="33" y="91"/>
                </a:cxn>
                <a:cxn ang="0">
                  <a:pos x="33" y="91"/>
                </a:cxn>
                <a:cxn ang="0">
                  <a:pos x="24" y="91"/>
                </a:cxn>
                <a:cxn ang="0">
                  <a:pos x="24" y="91"/>
                </a:cxn>
                <a:cxn ang="0">
                  <a:pos x="16" y="90"/>
                </a:cxn>
                <a:cxn ang="0">
                  <a:pos x="16" y="90"/>
                </a:cxn>
                <a:cxn ang="0">
                  <a:pos x="12" y="88"/>
                </a:cxn>
                <a:cxn ang="0">
                  <a:pos x="9" y="86"/>
                </a:cxn>
                <a:cxn ang="0">
                  <a:pos x="9" y="86"/>
                </a:cxn>
                <a:cxn ang="0">
                  <a:pos x="5" y="83"/>
                </a:cxn>
                <a:cxn ang="0">
                  <a:pos x="3" y="77"/>
                </a:cxn>
                <a:cxn ang="0">
                  <a:pos x="3" y="77"/>
                </a:cxn>
                <a:cxn ang="0">
                  <a:pos x="2" y="72"/>
                </a:cxn>
                <a:cxn ang="0">
                  <a:pos x="0" y="63"/>
                </a:cxn>
                <a:cxn ang="0">
                  <a:pos x="0" y="0"/>
                </a:cxn>
                <a:cxn ang="0">
                  <a:pos x="14" y="0"/>
                </a:cxn>
                <a:cxn ang="0">
                  <a:pos x="14" y="56"/>
                </a:cxn>
                <a:cxn ang="0">
                  <a:pos x="14" y="56"/>
                </a:cxn>
                <a:cxn ang="0">
                  <a:pos x="14" y="65"/>
                </a:cxn>
                <a:cxn ang="0">
                  <a:pos x="14" y="65"/>
                </a:cxn>
                <a:cxn ang="0">
                  <a:pos x="16" y="72"/>
                </a:cxn>
                <a:cxn ang="0">
                  <a:pos x="16" y="72"/>
                </a:cxn>
                <a:cxn ang="0">
                  <a:pos x="17" y="76"/>
                </a:cxn>
                <a:cxn ang="0">
                  <a:pos x="21" y="77"/>
                </a:cxn>
                <a:cxn ang="0">
                  <a:pos x="21" y="77"/>
                </a:cxn>
                <a:cxn ang="0">
                  <a:pos x="24" y="79"/>
                </a:cxn>
                <a:cxn ang="0">
                  <a:pos x="30" y="79"/>
                </a:cxn>
                <a:cxn ang="0">
                  <a:pos x="30" y="79"/>
                </a:cxn>
                <a:cxn ang="0">
                  <a:pos x="38" y="79"/>
                </a:cxn>
                <a:cxn ang="0">
                  <a:pos x="38" y="79"/>
                </a:cxn>
                <a:cxn ang="0">
                  <a:pos x="47" y="77"/>
                </a:cxn>
                <a:cxn ang="0">
                  <a:pos x="47" y="77"/>
                </a:cxn>
                <a:cxn ang="0">
                  <a:pos x="54" y="74"/>
                </a:cxn>
                <a:cxn ang="0">
                  <a:pos x="54" y="74"/>
                </a:cxn>
                <a:cxn ang="0">
                  <a:pos x="60" y="70"/>
                </a:cxn>
                <a:cxn ang="0">
                  <a:pos x="60" y="0"/>
                </a:cxn>
                <a:cxn ang="0">
                  <a:pos x="74" y="0"/>
                </a:cxn>
                <a:cxn ang="0">
                  <a:pos x="74" y="90"/>
                </a:cxn>
                <a:cxn ang="0">
                  <a:pos x="61" y="90"/>
                </a:cxn>
              </a:cxnLst>
              <a:rect l="0" t="0" r="r" b="b"/>
              <a:pathLst>
                <a:path w="74" h="91">
                  <a:moveTo>
                    <a:pt x="61" y="90"/>
                  </a:moveTo>
                  <a:lnTo>
                    <a:pt x="61" y="79"/>
                  </a:lnTo>
                  <a:lnTo>
                    <a:pt x="61" y="79"/>
                  </a:lnTo>
                  <a:lnTo>
                    <a:pt x="51" y="86"/>
                  </a:lnTo>
                  <a:lnTo>
                    <a:pt x="51" y="86"/>
                  </a:lnTo>
                  <a:lnTo>
                    <a:pt x="42" y="90"/>
                  </a:lnTo>
                  <a:lnTo>
                    <a:pt x="42" y="90"/>
                  </a:lnTo>
                  <a:lnTo>
                    <a:pt x="33" y="91"/>
                  </a:lnTo>
                  <a:lnTo>
                    <a:pt x="33" y="91"/>
                  </a:lnTo>
                  <a:lnTo>
                    <a:pt x="24" y="91"/>
                  </a:lnTo>
                  <a:lnTo>
                    <a:pt x="24" y="91"/>
                  </a:lnTo>
                  <a:lnTo>
                    <a:pt x="16" y="90"/>
                  </a:lnTo>
                  <a:lnTo>
                    <a:pt x="16" y="90"/>
                  </a:lnTo>
                  <a:lnTo>
                    <a:pt x="12" y="88"/>
                  </a:lnTo>
                  <a:lnTo>
                    <a:pt x="9" y="86"/>
                  </a:lnTo>
                  <a:lnTo>
                    <a:pt x="9" y="86"/>
                  </a:lnTo>
                  <a:lnTo>
                    <a:pt x="5" y="83"/>
                  </a:lnTo>
                  <a:lnTo>
                    <a:pt x="3" y="77"/>
                  </a:lnTo>
                  <a:lnTo>
                    <a:pt x="3" y="77"/>
                  </a:lnTo>
                  <a:lnTo>
                    <a:pt x="2" y="72"/>
                  </a:lnTo>
                  <a:lnTo>
                    <a:pt x="0" y="63"/>
                  </a:lnTo>
                  <a:lnTo>
                    <a:pt x="0" y="0"/>
                  </a:lnTo>
                  <a:lnTo>
                    <a:pt x="14" y="0"/>
                  </a:lnTo>
                  <a:lnTo>
                    <a:pt x="14" y="56"/>
                  </a:lnTo>
                  <a:lnTo>
                    <a:pt x="14" y="56"/>
                  </a:lnTo>
                  <a:lnTo>
                    <a:pt x="14" y="65"/>
                  </a:lnTo>
                  <a:lnTo>
                    <a:pt x="14" y="65"/>
                  </a:lnTo>
                  <a:lnTo>
                    <a:pt x="16" y="72"/>
                  </a:lnTo>
                  <a:lnTo>
                    <a:pt x="16" y="72"/>
                  </a:lnTo>
                  <a:lnTo>
                    <a:pt x="17" y="76"/>
                  </a:lnTo>
                  <a:lnTo>
                    <a:pt x="21" y="77"/>
                  </a:lnTo>
                  <a:lnTo>
                    <a:pt x="21" y="77"/>
                  </a:lnTo>
                  <a:lnTo>
                    <a:pt x="24" y="79"/>
                  </a:lnTo>
                  <a:lnTo>
                    <a:pt x="30" y="79"/>
                  </a:lnTo>
                  <a:lnTo>
                    <a:pt x="30" y="79"/>
                  </a:lnTo>
                  <a:lnTo>
                    <a:pt x="38" y="79"/>
                  </a:lnTo>
                  <a:lnTo>
                    <a:pt x="38" y="79"/>
                  </a:lnTo>
                  <a:lnTo>
                    <a:pt x="47" y="77"/>
                  </a:lnTo>
                  <a:lnTo>
                    <a:pt x="47" y="77"/>
                  </a:lnTo>
                  <a:lnTo>
                    <a:pt x="54" y="74"/>
                  </a:lnTo>
                  <a:lnTo>
                    <a:pt x="54" y="74"/>
                  </a:lnTo>
                  <a:lnTo>
                    <a:pt x="60" y="70"/>
                  </a:lnTo>
                  <a:lnTo>
                    <a:pt x="60" y="0"/>
                  </a:lnTo>
                  <a:lnTo>
                    <a:pt x="74" y="0"/>
                  </a:lnTo>
                  <a:lnTo>
                    <a:pt x="74" y="90"/>
                  </a:lnTo>
                  <a:lnTo>
                    <a:pt x="61" y="90"/>
                  </a:lnTo>
                  <a:close/>
                </a:path>
              </a:pathLst>
            </a:custGeom>
            <a:solidFill>
              <a:srgbClr val="00AAAD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" name="Freeform 21"/>
            <p:cNvSpPr>
              <a:spLocks/>
            </p:cNvSpPr>
            <p:nvPr userDrawn="1"/>
          </p:nvSpPr>
          <p:spPr bwMode="auto">
            <a:xfrm>
              <a:off x="2867025" y="2700529"/>
              <a:ext cx="74613" cy="142875"/>
            </a:xfrm>
            <a:custGeom>
              <a:avLst/>
              <a:gdLst/>
              <a:ahLst/>
              <a:cxnLst>
                <a:cxn ang="0">
                  <a:pos x="28" y="12"/>
                </a:cxn>
                <a:cxn ang="0">
                  <a:pos x="28" y="12"/>
                </a:cxn>
                <a:cxn ang="0">
                  <a:pos x="19" y="16"/>
                </a:cxn>
                <a:cxn ang="0">
                  <a:pos x="12" y="19"/>
                </a:cxn>
                <a:cxn ang="0">
                  <a:pos x="12" y="90"/>
                </a:cxn>
                <a:cxn ang="0">
                  <a:pos x="0" y="90"/>
                </a:cxn>
                <a:cxn ang="0">
                  <a:pos x="0" y="0"/>
                </a:cxn>
                <a:cxn ang="0">
                  <a:pos x="12" y="0"/>
                </a:cxn>
                <a:cxn ang="0">
                  <a:pos x="12" y="11"/>
                </a:cxn>
                <a:cxn ang="0">
                  <a:pos x="12" y="11"/>
                </a:cxn>
                <a:cxn ang="0">
                  <a:pos x="21" y="4"/>
                </a:cxn>
                <a:cxn ang="0">
                  <a:pos x="21" y="4"/>
                </a:cxn>
                <a:cxn ang="0">
                  <a:pos x="30" y="0"/>
                </a:cxn>
                <a:cxn ang="0">
                  <a:pos x="30" y="0"/>
                </a:cxn>
                <a:cxn ang="0">
                  <a:pos x="39" y="0"/>
                </a:cxn>
                <a:cxn ang="0">
                  <a:pos x="39" y="0"/>
                </a:cxn>
                <a:cxn ang="0">
                  <a:pos x="47" y="0"/>
                </a:cxn>
                <a:cxn ang="0">
                  <a:pos x="47" y="12"/>
                </a:cxn>
                <a:cxn ang="0">
                  <a:pos x="47" y="12"/>
                </a:cxn>
                <a:cxn ang="0">
                  <a:pos x="28" y="12"/>
                </a:cxn>
                <a:cxn ang="0">
                  <a:pos x="28" y="12"/>
                </a:cxn>
              </a:cxnLst>
              <a:rect l="0" t="0" r="r" b="b"/>
              <a:pathLst>
                <a:path w="47" h="90">
                  <a:moveTo>
                    <a:pt x="28" y="12"/>
                  </a:moveTo>
                  <a:lnTo>
                    <a:pt x="28" y="12"/>
                  </a:lnTo>
                  <a:lnTo>
                    <a:pt x="19" y="16"/>
                  </a:lnTo>
                  <a:lnTo>
                    <a:pt x="12" y="19"/>
                  </a:lnTo>
                  <a:lnTo>
                    <a:pt x="12" y="90"/>
                  </a:lnTo>
                  <a:lnTo>
                    <a:pt x="0" y="90"/>
                  </a:lnTo>
                  <a:lnTo>
                    <a:pt x="0" y="0"/>
                  </a:lnTo>
                  <a:lnTo>
                    <a:pt x="12" y="0"/>
                  </a:lnTo>
                  <a:lnTo>
                    <a:pt x="12" y="11"/>
                  </a:lnTo>
                  <a:lnTo>
                    <a:pt x="12" y="11"/>
                  </a:lnTo>
                  <a:lnTo>
                    <a:pt x="21" y="4"/>
                  </a:lnTo>
                  <a:lnTo>
                    <a:pt x="21" y="4"/>
                  </a:lnTo>
                  <a:lnTo>
                    <a:pt x="30" y="0"/>
                  </a:lnTo>
                  <a:lnTo>
                    <a:pt x="30" y="0"/>
                  </a:lnTo>
                  <a:lnTo>
                    <a:pt x="39" y="0"/>
                  </a:lnTo>
                  <a:lnTo>
                    <a:pt x="39" y="0"/>
                  </a:lnTo>
                  <a:lnTo>
                    <a:pt x="47" y="0"/>
                  </a:lnTo>
                  <a:lnTo>
                    <a:pt x="47" y="12"/>
                  </a:lnTo>
                  <a:lnTo>
                    <a:pt x="47" y="12"/>
                  </a:lnTo>
                  <a:lnTo>
                    <a:pt x="28" y="12"/>
                  </a:lnTo>
                  <a:lnTo>
                    <a:pt x="28" y="12"/>
                  </a:lnTo>
                  <a:close/>
                </a:path>
              </a:pathLst>
            </a:custGeom>
            <a:solidFill>
              <a:srgbClr val="00AAAD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" name="Freeform 22"/>
            <p:cNvSpPr>
              <a:spLocks noEditPoints="1"/>
            </p:cNvSpPr>
            <p:nvPr userDrawn="1"/>
          </p:nvSpPr>
          <p:spPr bwMode="auto">
            <a:xfrm>
              <a:off x="3040063" y="2697354"/>
              <a:ext cx="119063" cy="147638"/>
            </a:xfrm>
            <a:custGeom>
              <a:avLst/>
              <a:gdLst/>
              <a:ahLst/>
              <a:cxnLst>
                <a:cxn ang="0">
                  <a:pos x="56" y="93"/>
                </a:cxn>
                <a:cxn ang="0">
                  <a:pos x="38" y="93"/>
                </a:cxn>
                <a:cxn ang="0">
                  <a:pos x="23" y="92"/>
                </a:cxn>
                <a:cxn ang="0">
                  <a:pos x="10" y="88"/>
                </a:cxn>
                <a:cxn ang="0">
                  <a:pos x="7" y="85"/>
                </a:cxn>
                <a:cxn ang="0">
                  <a:pos x="3" y="79"/>
                </a:cxn>
                <a:cxn ang="0">
                  <a:pos x="0" y="65"/>
                </a:cxn>
                <a:cxn ang="0">
                  <a:pos x="1" y="57"/>
                </a:cxn>
                <a:cxn ang="0">
                  <a:pos x="5" y="49"/>
                </a:cxn>
                <a:cxn ang="0">
                  <a:pos x="16" y="41"/>
                </a:cxn>
                <a:cxn ang="0">
                  <a:pos x="23" y="39"/>
                </a:cxn>
                <a:cxn ang="0">
                  <a:pos x="30" y="39"/>
                </a:cxn>
                <a:cxn ang="0">
                  <a:pos x="45" y="37"/>
                </a:cxn>
                <a:cxn ang="0">
                  <a:pos x="52" y="37"/>
                </a:cxn>
                <a:cxn ang="0">
                  <a:pos x="61" y="39"/>
                </a:cxn>
                <a:cxn ang="0">
                  <a:pos x="61" y="25"/>
                </a:cxn>
                <a:cxn ang="0">
                  <a:pos x="58" y="16"/>
                </a:cxn>
                <a:cxn ang="0">
                  <a:pos x="54" y="13"/>
                </a:cxn>
                <a:cxn ang="0">
                  <a:pos x="51" y="11"/>
                </a:cxn>
                <a:cxn ang="0">
                  <a:pos x="35" y="9"/>
                </a:cxn>
                <a:cxn ang="0">
                  <a:pos x="19" y="11"/>
                </a:cxn>
                <a:cxn ang="0">
                  <a:pos x="7" y="4"/>
                </a:cxn>
                <a:cxn ang="0">
                  <a:pos x="21" y="0"/>
                </a:cxn>
                <a:cxn ang="0">
                  <a:pos x="37" y="0"/>
                </a:cxn>
                <a:cxn ang="0">
                  <a:pos x="52" y="0"/>
                </a:cxn>
                <a:cxn ang="0">
                  <a:pos x="65" y="6"/>
                </a:cxn>
                <a:cxn ang="0">
                  <a:pos x="70" y="9"/>
                </a:cxn>
                <a:cxn ang="0">
                  <a:pos x="72" y="14"/>
                </a:cxn>
                <a:cxn ang="0">
                  <a:pos x="75" y="28"/>
                </a:cxn>
                <a:cxn ang="0">
                  <a:pos x="75" y="92"/>
                </a:cxn>
                <a:cxn ang="0">
                  <a:pos x="56" y="93"/>
                </a:cxn>
                <a:cxn ang="0">
                  <a:pos x="63" y="48"/>
                </a:cxn>
                <a:cxn ang="0">
                  <a:pos x="51" y="48"/>
                </a:cxn>
                <a:cxn ang="0">
                  <a:pos x="45" y="48"/>
                </a:cxn>
                <a:cxn ang="0">
                  <a:pos x="33" y="48"/>
                </a:cxn>
                <a:cxn ang="0">
                  <a:pos x="23" y="49"/>
                </a:cxn>
                <a:cxn ang="0">
                  <a:pos x="16" y="57"/>
                </a:cxn>
                <a:cxn ang="0">
                  <a:pos x="16" y="60"/>
                </a:cxn>
                <a:cxn ang="0">
                  <a:pos x="14" y="65"/>
                </a:cxn>
                <a:cxn ang="0">
                  <a:pos x="17" y="76"/>
                </a:cxn>
                <a:cxn ang="0">
                  <a:pos x="21" y="79"/>
                </a:cxn>
                <a:cxn ang="0">
                  <a:pos x="24" y="81"/>
                </a:cxn>
                <a:cxn ang="0">
                  <a:pos x="33" y="85"/>
                </a:cxn>
                <a:cxn ang="0">
                  <a:pos x="44" y="85"/>
                </a:cxn>
                <a:cxn ang="0">
                  <a:pos x="47" y="85"/>
                </a:cxn>
                <a:cxn ang="0">
                  <a:pos x="51" y="85"/>
                </a:cxn>
                <a:cxn ang="0">
                  <a:pos x="56" y="85"/>
                </a:cxn>
                <a:cxn ang="0">
                  <a:pos x="63" y="48"/>
                </a:cxn>
              </a:cxnLst>
              <a:rect l="0" t="0" r="r" b="b"/>
              <a:pathLst>
                <a:path w="75" h="93">
                  <a:moveTo>
                    <a:pt x="56" y="93"/>
                  </a:moveTo>
                  <a:lnTo>
                    <a:pt x="56" y="93"/>
                  </a:lnTo>
                  <a:lnTo>
                    <a:pt x="38" y="93"/>
                  </a:lnTo>
                  <a:lnTo>
                    <a:pt x="38" y="93"/>
                  </a:lnTo>
                  <a:lnTo>
                    <a:pt x="23" y="92"/>
                  </a:lnTo>
                  <a:lnTo>
                    <a:pt x="23" y="92"/>
                  </a:lnTo>
                  <a:lnTo>
                    <a:pt x="16" y="90"/>
                  </a:lnTo>
                  <a:lnTo>
                    <a:pt x="10" y="88"/>
                  </a:lnTo>
                  <a:lnTo>
                    <a:pt x="10" y="88"/>
                  </a:lnTo>
                  <a:lnTo>
                    <a:pt x="7" y="85"/>
                  </a:lnTo>
                  <a:lnTo>
                    <a:pt x="3" y="79"/>
                  </a:lnTo>
                  <a:lnTo>
                    <a:pt x="3" y="79"/>
                  </a:lnTo>
                  <a:lnTo>
                    <a:pt x="1" y="72"/>
                  </a:lnTo>
                  <a:lnTo>
                    <a:pt x="0" y="65"/>
                  </a:lnTo>
                  <a:lnTo>
                    <a:pt x="0" y="65"/>
                  </a:lnTo>
                  <a:lnTo>
                    <a:pt x="1" y="57"/>
                  </a:lnTo>
                  <a:lnTo>
                    <a:pt x="5" y="49"/>
                  </a:lnTo>
                  <a:lnTo>
                    <a:pt x="5" y="49"/>
                  </a:lnTo>
                  <a:lnTo>
                    <a:pt x="10" y="44"/>
                  </a:lnTo>
                  <a:lnTo>
                    <a:pt x="16" y="41"/>
                  </a:lnTo>
                  <a:lnTo>
                    <a:pt x="16" y="41"/>
                  </a:lnTo>
                  <a:lnTo>
                    <a:pt x="23" y="39"/>
                  </a:lnTo>
                  <a:lnTo>
                    <a:pt x="30" y="39"/>
                  </a:lnTo>
                  <a:lnTo>
                    <a:pt x="30" y="39"/>
                  </a:lnTo>
                  <a:lnTo>
                    <a:pt x="45" y="37"/>
                  </a:lnTo>
                  <a:lnTo>
                    <a:pt x="45" y="37"/>
                  </a:lnTo>
                  <a:lnTo>
                    <a:pt x="52" y="37"/>
                  </a:lnTo>
                  <a:lnTo>
                    <a:pt x="52" y="37"/>
                  </a:lnTo>
                  <a:lnTo>
                    <a:pt x="61" y="39"/>
                  </a:lnTo>
                  <a:lnTo>
                    <a:pt x="61" y="39"/>
                  </a:lnTo>
                  <a:lnTo>
                    <a:pt x="61" y="25"/>
                  </a:lnTo>
                  <a:lnTo>
                    <a:pt x="61" y="25"/>
                  </a:lnTo>
                  <a:lnTo>
                    <a:pt x="61" y="20"/>
                  </a:lnTo>
                  <a:lnTo>
                    <a:pt x="58" y="16"/>
                  </a:lnTo>
                  <a:lnTo>
                    <a:pt x="58" y="16"/>
                  </a:lnTo>
                  <a:lnTo>
                    <a:pt x="54" y="13"/>
                  </a:lnTo>
                  <a:lnTo>
                    <a:pt x="51" y="11"/>
                  </a:lnTo>
                  <a:lnTo>
                    <a:pt x="51" y="11"/>
                  </a:lnTo>
                  <a:lnTo>
                    <a:pt x="35" y="9"/>
                  </a:lnTo>
                  <a:lnTo>
                    <a:pt x="35" y="9"/>
                  </a:lnTo>
                  <a:lnTo>
                    <a:pt x="19" y="11"/>
                  </a:lnTo>
                  <a:lnTo>
                    <a:pt x="19" y="11"/>
                  </a:lnTo>
                  <a:lnTo>
                    <a:pt x="7" y="13"/>
                  </a:lnTo>
                  <a:lnTo>
                    <a:pt x="7" y="4"/>
                  </a:lnTo>
                  <a:lnTo>
                    <a:pt x="7" y="4"/>
                  </a:lnTo>
                  <a:lnTo>
                    <a:pt x="21" y="0"/>
                  </a:lnTo>
                  <a:lnTo>
                    <a:pt x="37" y="0"/>
                  </a:lnTo>
                  <a:lnTo>
                    <a:pt x="37" y="0"/>
                  </a:lnTo>
                  <a:lnTo>
                    <a:pt x="52" y="0"/>
                  </a:lnTo>
                  <a:lnTo>
                    <a:pt x="52" y="0"/>
                  </a:lnTo>
                  <a:lnTo>
                    <a:pt x="59" y="2"/>
                  </a:lnTo>
                  <a:lnTo>
                    <a:pt x="65" y="6"/>
                  </a:lnTo>
                  <a:lnTo>
                    <a:pt x="65" y="6"/>
                  </a:lnTo>
                  <a:lnTo>
                    <a:pt x="70" y="9"/>
                  </a:lnTo>
                  <a:lnTo>
                    <a:pt x="72" y="14"/>
                  </a:lnTo>
                  <a:lnTo>
                    <a:pt x="72" y="14"/>
                  </a:lnTo>
                  <a:lnTo>
                    <a:pt x="75" y="20"/>
                  </a:lnTo>
                  <a:lnTo>
                    <a:pt x="75" y="28"/>
                  </a:lnTo>
                  <a:lnTo>
                    <a:pt x="75" y="92"/>
                  </a:lnTo>
                  <a:lnTo>
                    <a:pt x="75" y="92"/>
                  </a:lnTo>
                  <a:lnTo>
                    <a:pt x="56" y="93"/>
                  </a:lnTo>
                  <a:lnTo>
                    <a:pt x="56" y="93"/>
                  </a:lnTo>
                  <a:close/>
                  <a:moveTo>
                    <a:pt x="63" y="48"/>
                  </a:moveTo>
                  <a:lnTo>
                    <a:pt x="63" y="48"/>
                  </a:lnTo>
                  <a:lnTo>
                    <a:pt x="51" y="48"/>
                  </a:lnTo>
                  <a:lnTo>
                    <a:pt x="51" y="48"/>
                  </a:lnTo>
                  <a:lnTo>
                    <a:pt x="45" y="48"/>
                  </a:lnTo>
                  <a:lnTo>
                    <a:pt x="45" y="48"/>
                  </a:lnTo>
                  <a:lnTo>
                    <a:pt x="33" y="48"/>
                  </a:lnTo>
                  <a:lnTo>
                    <a:pt x="33" y="48"/>
                  </a:lnTo>
                  <a:lnTo>
                    <a:pt x="23" y="49"/>
                  </a:lnTo>
                  <a:lnTo>
                    <a:pt x="23" y="49"/>
                  </a:lnTo>
                  <a:lnTo>
                    <a:pt x="19" y="53"/>
                  </a:lnTo>
                  <a:lnTo>
                    <a:pt x="16" y="57"/>
                  </a:lnTo>
                  <a:lnTo>
                    <a:pt x="16" y="57"/>
                  </a:lnTo>
                  <a:lnTo>
                    <a:pt x="16" y="60"/>
                  </a:lnTo>
                  <a:lnTo>
                    <a:pt x="14" y="65"/>
                  </a:lnTo>
                  <a:lnTo>
                    <a:pt x="14" y="65"/>
                  </a:lnTo>
                  <a:lnTo>
                    <a:pt x="16" y="72"/>
                  </a:lnTo>
                  <a:lnTo>
                    <a:pt x="17" y="76"/>
                  </a:lnTo>
                  <a:lnTo>
                    <a:pt x="17" y="76"/>
                  </a:lnTo>
                  <a:lnTo>
                    <a:pt x="21" y="79"/>
                  </a:lnTo>
                  <a:lnTo>
                    <a:pt x="24" y="81"/>
                  </a:lnTo>
                  <a:lnTo>
                    <a:pt x="24" y="81"/>
                  </a:lnTo>
                  <a:lnTo>
                    <a:pt x="33" y="85"/>
                  </a:lnTo>
                  <a:lnTo>
                    <a:pt x="33" y="85"/>
                  </a:lnTo>
                  <a:lnTo>
                    <a:pt x="44" y="85"/>
                  </a:lnTo>
                  <a:lnTo>
                    <a:pt x="44" y="85"/>
                  </a:lnTo>
                  <a:lnTo>
                    <a:pt x="47" y="85"/>
                  </a:lnTo>
                  <a:lnTo>
                    <a:pt x="47" y="85"/>
                  </a:lnTo>
                  <a:lnTo>
                    <a:pt x="51" y="85"/>
                  </a:lnTo>
                  <a:lnTo>
                    <a:pt x="51" y="85"/>
                  </a:lnTo>
                  <a:lnTo>
                    <a:pt x="56" y="85"/>
                  </a:lnTo>
                  <a:lnTo>
                    <a:pt x="56" y="85"/>
                  </a:lnTo>
                  <a:lnTo>
                    <a:pt x="63" y="83"/>
                  </a:lnTo>
                  <a:lnTo>
                    <a:pt x="63" y="48"/>
                  </a:lnTo>
                  <a:close/>
                </a:path>
              </a:pathLst>
            </a:custGeom>
            <a:solidFill>
              <a:srgbClr val="00AAAD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2" name="Freeform 23"/>
            <p:cNvSpPr>
              <a:spLocks/>
            </p:cNvSpPr>
            <p:nvPr userDrawn="1"/>
          </p:nvSpPr>
          <p:spPr bwMode="auto">
            <a:xfrm>
              <a:off x="3181350" y="2651316"/>
              <a:ext cx="88900" cy="192088"/>
            </a:xfrm>
            <a:custGeom>
              <a:avLst/>
              <a:gdLst/>
              <a:ahLst/>
              <a:cxnLst>
                <a:cxn ang="0">
                  <a:pos x="32" y="42"/>
                </a:cxn>
                <a:cxn ang="0">
                  <a:pos x="32" y="98"/>
                </a:cxn>
                <a:cxn ang="0">
                  <a:pos x="32" y="98"/>
                </a:cxn>
                <a:cxn ang="0">
                  <a:pos x="32" y="105"/>
                </a:cxn>
                <a:cxn ang="0">
                  <a:pos x="32" y="105"/>
                </a:cxn>
                <a:cxn ang="0">
                  <a:pos x="35" y="108"/>
                </a:cxn>
                <a:cxn ang="0">
                  <a:pos x="35" y="108"/>
                </a:cxn>
                <a:cxn ang="0">
                  <a:pos x="39" y="110"/>
                </a:cxn>
                <a:cxn ang="0">
                  <a:pos x="39" y="110"/>
                </a:cxn>
                <a:cxn ang="0">
                  <a:pos x="44" y="110"/>
                </a:cxn>
                <a:cxn ang="0">
                  <a:pos x="56" y="110"/>
                </a:cxn>
                <a:cxn ang="0">
                  <a:pos x="56" y="121"/>
                </a:cxn>
                <a:cxn ang="0">
                  <a:pos x="44" y="121"/>
                </a:cxn>
                <a:cxn ang="0">
                  <a:pos x="44" y="121"/>
                </a:cxn>
                <a:cxn ang="0">
                  <a:pos x="32" y="121"/>
                </a:cxn>
                <a:cxn ang="0">
                  <a:pos x="32" y="121"/>
                </a:cxn>
                <a:cxn ang="0">
                  <a:pos x="25" y="117"/>
                </a:cxn>
                <a:cxn ang="0">
                  <a:pos x="25" y="117"/>
                </a:cxn>
                <a:cxn ang="0">
                  <a:pos x="21" y="115"/>
                </a:cxn>
                <a:cxn ang="0">
                  <a:pos x="20" y="112"/>
                </a:cxn>
                <a:cxn ang="0">
                  <a:pos x="20" y="112"/>
                </a:cxn>
                <a:cxn ang="0">
                  <a:pos x="18" y="100"/>
                </a:cxn>
                <a:cxn ang="0">
                  <a:pos x="18" y="42"/>
                </a:cxn>
                <a:cxn ang="0">
                  <a:pos x="0" y="42"/>
                </a:cxn>
                <a:cxn ang="0">
                  <a:pos x="0" y="31"/>
                </a:cxn>
                <a:cxn ang="0">
                  <a:pos x="18" y="31"/>
                </a:cxn>
                <a:cxn ang="0">
                  <a:pos x="18" y="5"/>
                </a:cxn>
                <a:cxn ang="0">
                  <a:pos x="18" y="5"/>
                </a:cxn>
                <a:cxn ang="0">
                  <a:pos x="21" y="3"/>
                </a:cxn>
                <a:cxn ang="0">
                  <a:pos x="21" y="3"/>
                </a:cxn>
                <a:cxn ang="0">
                  <a:pos x="25" y="3"/>
                </a:cxn>
                <a:cxn ang="0">
                  <a:pos x="25" y="3"/>
                </a:cxn>
                <a:cxn ang="0">
                  <a:pos x="28" y="1"/>
                </a:cxn>
                <a:cxn ang="0">
                  <a:pos x="28" y="1"/>
                </a:cxn>
                <a:cxn ang="0">
                  <a:pos x="32" y="0"/>
                </a:cxn>
                <a:cxn ang="0">
                  <a:pos x="32" y="31"/>
                </a:cxn>
                <a:cxn ang="0">
                  <a:pos x="56" y="31"/>
                </a:cxn>
                <a:cxn ang="0">
                  <a:pos x="56" y="42"/>
                </a:cxn>
                <a:cxn ang="0">
                  <a:pos x="32" y="42"/>
                </a:cxn>
              </a:cxnLst>
              <a:rect l="0" t="0" r="r" b="b"/>
              <a:pathLst>
                <a:path w="56" h="121">
                  <a:moveTo>
                    <a:pt x="32" y="42"/>
                  </a:moveTo>
                  <a:lnTo>
                    <a:pt x="32" y="98"/>
                  </a:lnTo>
                  <a:lnTo>
                    <a:pt x="32" y="98"/>
                  </a:lnTo>
                  <a:lnTo>
                    <a:pt x="32" y="105"/>
                  </a:lnTo>
                  <a:lnTo>
                    <a:pt x="32" y="105"/>
                  </a:lnTo>
                  <a:lnTo>
                    <a:pt x="35" y="108"/>
                  </a:lnTo>
                  <a:lnTo>
                    <a:pt x="35" y="108"/>
                  </a:lnTo>
                  <a:lnTo>
                    <a:pt x="39" y="110"/>
                  </a:lnTo>
                  <a:lnTo>
                    <a:pt x="39" y="110"/>
                  </a:lnTo>
                  <a:lnTo>
                    <a:pt x="44" y="110"/>
                  </a:lnTo>
                  <a:lnTo>
                    <a:pt x="56" y="110"/>
                  </a:lnTo>
                  <a:lnTo>
                    <a:pt x="56" y="121"/>
                  </a:lnTo>
                  <a:lnTo>
                    <a:pt x="44" y="121"/>
                  </a:lnTo>
                  <a:lnTo>
                    <a:pt x="44" y="121"/>
                  </a:lnTo>
                  <a:lnTo>
                    <a:pt x="32" y="121"/>
                  </a:lnTo>
                  <a:lnTo>
                    <a:pt x="32" y="121"/>
                  </a:lnTo>
                  <a:lnTo>
                    <a:pt x="25" y="117"/>
                  </a:lnTo>
                  <a:lnTo>
                    <a:pt x="25" y="117"/>
                  </a:lnTo>
                  <a:lnTo>
                    <a:pt x="21" y="115"/>
                  </a:lnTo>
                  <a:lnTo>
                    <a:pt x="20" y="112"/>
                  </a:lnTo>
                  <a:lnTo>
                    <a:pt x="20" y="112"/>
                  </a:lnTo>
                  <a:lnTo>
                    <a:pt x="18" y="100"/>
                  </a:lnTo>
                  <a:lnTo>
                    <a:pt x="18" y="42"/>
                  </a:lnTo>
                  <a:lnTo>
                    <a:pt x="0" y="42"/>
                  </a:lnTo>
                  <a:lnTo>
                    <a:pt x="0" y="31"/>
                  </a:lnTo>
                  <a:lnTo>
                    <a:pt x="18" y="31"/>
                  </a:lnTo>
                  <a:lnTo>
                    <a:pt x="18" y="5"/>
                  </a:lnTo>
                  <a:lnTo>
                    <a:pt x="18" y="5"/>
                  </a:lnTo>
                  <a:lnTo>
                    <a:pt x="21" y="3"/>
                  </a:lnTo>
                  <a:lnTo>
                    <a:pt x="21" y="3"/>
                  </a:lnTo>
                  <a:lnTo>
                    <a:pt x="25" y="3"/>
                  </a:lnTo>
                  <a:lnTo>
                    <a:pt x="25" y="3"/>
                  </a:lnTo>
                  <a:lnTo>
                    <a:pt x="28" y="1"/>
                  </a:lnTo>
                  <a:lnTo>
                    <a:pt x="28" y="1"/>
                  </a:lnTo>
                  <a:lnTo>
                    <a:pt x="32" y="0"/>
                  </a:lnTo>
                  <a:lnTo>
                    <a:pt x="32" y="31"/>
                  </a:lnTo>
                  <a:lnTo>
                    <a:pt x="56" y="31"/>
                  </a:lnTo>
                  <a:lnTo>
                    <a:pt x="56" y="42"/>
                  </a:lnTo>
                  <a:lnTo>
                    <a:pt x="32" y="42"/>
                  </a:lnTo>
                  <a:close/>
                </a:path>
              </a:pathLst>
            </a:custGeom>
            <a:solidFill>
              <a:srgbClr val="00AAAD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" name="Freeform 24"/>
            <p:cNvSpPr>
              <a:spLocks/>
            </p:cNvSpPr>
            <p:nvPr userDrawn="1"/>
          </p:nvSpPr>
          <p:spPr bwMode="auto">
            <a:xfrm>
              <a:off x="3270250" y="2651316"/>
              <a:ext cx="92075" cy="192088"/>
            </a:xfrm>
            <a:custGeom>
              <a:avLst/>
              <a:gdLst/>
              <a:ahLst/>
              <a:cxnLst>
                <a:cxn ang="0">
                  <a:pos x="32" y="42"/>
                </a:cxn>
                <a:cxn ang="0">
                  <a:pos x="32" y="98"/>
                </a:cxn>
                <a:cxn ang="0">
                  <a:pos x="32" y="98"/>
                </a:cxn>
                <a:cxn ang="0">
                  <a:pos x="34" y="105"/>
                </a:cxn>
                <a:cxn ang="0">
                  <a:pos x="34" y="105"/>
                </a:cxn>
                <a:cxn ang="0">
                  <a:pos x="36" y="108"/>
                </a:cxn>
                <a:cxn ang="0">
                  <a:pos x="36" y="108"/>
                </a:cxn>
                <a:cxn ang="0">
                  <a:pos x="39" y="110"/>
                </a:cxn>
                <a:cxn ang="0">
                  <a:pos x="39" y="110"/>
                </a:cxn>
                <a:cxn ang="0">
                  <a:pos x="46" y="110"/>
                </a:cxn>
                <a:cxn ang="0">
                  <a:pos x="57" y="110"/>
                </a:cxn>
                <a:cxn ang="0">
                  <a:pos x="57" y="121"/>
                </a:cxn>
                <a:cxn ang="0">
                  <a:pos x="44" y="121"/>
                </a:cxn>
                <a:cxn ang="0">
                  <a:pos x="44" y="121"/>
                </a:cxn>
                <a:cxn ang="0">
                  <a:pos x="32" y="121"/>
                </a:cxn>
                <a:cxn ang="0">
                  <a:pos x="32" y="121"/>
                </a:cxn>
                <a:cxn ang="0">
                  <a:pos x="25" y="117"/>
                </a:cxn>
                <a:cxn ang="0">
                  <a:pos x="25" y="117"/>
                </a:cxn>
                <a:cxn ang="0">
                  <a:pos x="23" y="115"/>
                </a:cxn>
                <a:cxn ang="0">
                  <a:pos x="21" y="112"/>
                </a:cxn>
                <a:cxn ang="0">
                  <a:pos x="21" y="112"/>
                </a:cxn>
                <a:cxn ang="0">
                  <a:pos x="20" y="100"/>
                </a:cxn>
                <a:cxn ang="0">
                  <a:pos x="20" y="42"/>
                </a:cxn>
                <a:cxn ang="0">
                  <a:pos x="0" y="42"/>
                </a:cxn>
                <a:cxn ang="0">
                  <a:pos x="0" y="31"/>
                </a:cxn>
                <a:cxn ang="0">
                  <a:pos x="20" y="31"/>
                </a:cxn>
                <a:cxn ang="0">
                  <a:pos x="20" y="5"/>
                </a:cxn>
                <a:cxn ang="0">
                  <a:pos x="20" y="5"/>
                </a:cxn>
                <a:cxn ang="0">
                  <a:pos x="21" y="3"/>
                </a:cxn>
                <a:cxn ang="0">
                  <a:pos x="21" y="3"/>
                </a:cxn>
                <a:cxn ang="0">
                  <a:pos x="25" y="3"/>
                </a:cxn>
                <a:cxn ang="0">
                  <a:pos x="25" y="3"/>
                </a:cxn>
                <a:cxn ang="0">
                  <a:pos x="28" y="1"/>
                </a:cxn>
                <a:cxn ang="0">
                  <a:pos x="28" y="1"/>
                </a:cxn>
                <a:cxn ang="0">
                  <a:pos x="32" y="0"/>
                </a:cxn>
                <a:cxn ang="0">
                  <a:pos x="32" y="31"/>
                </a:cxn>
                <a:cxn ang="0">
                  <a:pos x="58" y="31"/>
                </a:cxn>
                <a:cxn ang="0">
                  <a:pos x="58" y="42"/>
                </a:cxn>
                <a:cxn ang="0">
                  <a:pos x="32" y="42"/>
                </a:cxn>
              </a:cxnLst>
              <a:rect l="0" t="0" r="r" b="b"/>
              <a:pathLst>
                <a:path w="58" h="121">
                  <a:moveTo>
                    <a:pt x="32" y="42"/>
                  </a:moveTo>
                  <a:lnTo>
                    <a:pt x="32" y="98"/>
                  </a:lnTo>
                  <a:lnTo>
                    <a:pt x="32" y="98"/>
                  </a:lnTo>
                  <a:lnTo>
                    <a:pt x="34" y="105"/>
                  </a:lnTo>
                  <a:lnTo>
                    <a:pt x="34" y="105"/>
                  </a:lnTo>
                  <a:lnTo>
                    <a:pt x="36" y="108"/>
                  </a:lnTo>
                  <a:lnTo>
                    <a:pt x="36" y="108"/>
                  </a:lnTo>
                  <a:lnTo>
                    <a:pt x="39" y="110"/>
                  </a:lnTo>
                  <a:lnTo>
                    <a:pt x="39" y="110"/>
                  </a:lnTo>
                  <a:lnTo>
                    <a:pt x="46" y="110"/>
                  </a:lnTo>
                  <a:lnTo>
                    <a:pt x="57" y="110"/>
                  </a:lnTo>
                  <a:lnTo>
                    <a:pt x="57" y="121"/>
                  </a:lnTo>
                  <a:lnTo>
                    <a:pt x="44" y="121"/>
                  </a:lnTo>
                  <a:lnTo>
                    <a:pt x="44" y="121"/>
                  </a:lnTo>
                  <a:lnTo>
                    <a:pt x="32" y="121"/>
                  </a:lnTo>
                  <a:lnTo>
                    <a:pt x="32" y="121"/>
                  </a:lnTo>
                  <a:lnTo>
                    <a:pt x="25" y="117"/>
                  </a:lnTo>
                  <a:lnTo>
                    <a:pt x="25" y="117"/>
                  </a:lnTo>
                  <a:lnTo>
                    <a:pt x="23" y="115"/>
                  </a:lnTo>
                  <a:lnTo>
                    <a:pt x="21" y="112"/>
                  </a:lnTo>
                  <a:lnTo>
                    <a:pt x="21" y="112"/>
                  </a:lnTo>
                  <a:lnTo>
                    <a:pt x="20" y="100"/>
                  </a:lnTo>
                  <a:lnTo>
                    <a:pt x="20" y="42"/>
                  </a:lnTo>
                  <a:lnTo>
                    <a:pt x="0" y="42"/>
                  </a:lnTo>
                  <a:lnTo>
                    <a:pt x="0" y="31"/>
                  </a:lnTo>
                  <a:lnTo>
                    <a:pt x="20" y="31"/>
                  </a:lnTo>
                  <a:lnTo>
                    <a:pt x="20" y="5"/>
                  </a:lnTo>
                  <a:lnTo>
                    <a:pt x="20" y="5"/>
                  </a:lnTo>
                  <a:lnTo>
                    <a:pt x="21" y="3"/>
                  </a:lnTo>
                  <a:lnTo>
                    <a:pt x="21" y="3"/>
                  </a:lnTo>
                  <a:lnTo>
                    <a:pt x="25" y="3"/>
                  </a:lnTo>
                  <a:lnTo>
                    <a:pt x="25" y="3"/>
                  </a:lnTo>
                  <a:lnTo>
                    <a:pt x="28" y="1"/>
                  </a:lnTo>
                  <a:lnTo>
                    <a:pt x="28" y="1"/>
                  </a:lnTo>
                  <a:lnTo>
                    <a:pt x="32" y="0"/>
                  </a:lnTo>
                  <a:lnTo>
                    <a:pt x="32" y="31"/>
                  </a:lnTo>
                  <a:lnTo>
                    <a:pt x="58" y="31"/>
                  </a:lnTo>
                  <a:lnTo>
                    <a:pt x="58" y="42"/>
                  </a:lnTo>
                  <a:lnTo>
                    <a:pt x="32" y="42"/>
                  </a:lnTo>
                  <a:close/>
                </a:path>
              </a:pathLst>
            </a:custGeom>
            <a:solidFill>
              <a:srgbClr val="00AAAD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4" name="Freeform 25"/>
            <p:cNvSpPr>
              <a:spLocks noEditPoints="1"/>
            </p:cNvSpPr>
            <p:nvPr userDrawn="1"/>
          </p:nvSpPr>
          <p:spPr bwMode="auto">
            <a:xfrm>
              <a:off x="3376613" y="2697354"/>
              <a:ext cx="131763" cy="147638"/>
            </a:xfrm>
            <a:custGeom>
              <a:avLst/>
              <a:gdLst/>
              <a:ahLst/>
              <a:cxnLst>
                <a:cxn ang="0">
                  <a:pos x="14" y="51"/>
                </a:cxn>
                <a:cxn ang="0">
                  <a:pos x="19" y="71"/>
                </a:cxn>
                <a:cxn ang="0">
                  <a:pos x="23" y="76"/>
                </a:cxn>
                <a:cxn ang="0">
                  <a:pos x="28" y="79"/>
                </a:cxn>
                <a:cxn ang="0">
                  <a:pos x="40" y="83"/>
                </a:cxn>
                <a:cxn ang="0">
                  <a:pos x="53" y="85"/>
                </a:cxn>
                <a:cxn ang="0">
                  <a:pos x="65" y="83"/>
                </a:cxn>
                <a:cxn ang="0">
                  <a:pos x="76" y="81"/>
                </a:cxn>
                <a:cxn ang="0">
                  <a:pos x="76" y="92"/>
                </a:cxn>
                <a:cxn ang="0">
                  <a:pos x="62" y="93"/>
                </a:cxn>
                <a:cxn ang="0">
                  <a:pos x="47" y="93"/>
                </a:cxn>
                <a:cxn ang="0">
                  <a:pos x="26" y="90"/>
                </a:cxn>
                <a:cxn ang="0">
                  <a:pos x="12" y="81"/>
                </a:cxn>
                <a:cxn ang="0">
                  <a:pos x="7" y="74"/>
                </a:cxn>
                <a:cxn ang="0">
                  <a:pos x="0" y="57"/>
                </a:cxn>
                <a:cxn ang="0">
                  <a:pos x="0" y="44"/>
                </a:cxn>
                <a:cxn ang="0">
                  <a:pos x="4" y="25"/>
                </a:cxn>
                <a:cxn ang="0">
                  <a:pos x="7" y="16"/>
                </a:cxn>
                <a:cxn ang="0">
                  <a:pos x="12" y="11"/>
                </a:cxn>
                <a:cxn ang="0">
                  <a:pos x="25" y="2"/>
                </a:cxn>
                <a:cxn ang="0">
                  <a:pos x="32" y="0"/>
                </a:cxn>
                <a:cxn ang="0">
                  <a:pos x="40" y="0"/>
                </a:cxn>
                <a:cxn ang="0">
                  <a:pos x="60" y="4"/>
                </a:cxn>
                <a:cxn ang="0">
                  <a:pos x="67" y="7"/>
                </a:cxn>
                <a:cxn ang="0">
                  <a:pos x="72" y="13"/>
                </a:cxn>
                <a:cxn ang="0">
                  <a:pos x="79" y="28"/>
                </a:cxn>
                <a:cxn ang="0">
                  <a:pos x="81" y="37"/>
                </a:cxn>
                <a:cxn ang="0">
                  <a:pos x="83" y="51"/>
                </a:cxn>
                <a:cxn ang="0">
                  <a:pos x="65" y="28"/>
                </a:cxn>
                <a:cxn ang="0">
                  <a:pos x="63" y="23"/>
                </a:cxn>
                <a:cxn ang="0">
                  <a:pos x="62" y="18"/>
                </a:cxn>
                <a:cxn ang="0">
                  <a:pos x="53" y="11"/>
                </a:cxn>
                <a:cxn ang="0">
                  <a:pos x="47" y="9"/>
                </a:cxn>
                <a:cxn ang="0">
                  <a:pos x="40" y="9"/>
                </a:cxn>
                <a:cxn ang="0">
                  <a:pos x="28" y="11"/>
                </a:cxn>
                <a:cxn ang="0">
                  <a:pos x="21" y="18"/>
                </a:cxn>
                <a:cxn ang="0">
                  <a:pos x="16" y="28"/>
                </a:cxn>
                <a:cxn ang="0">
                  <a:pos x="67" y="42"/>
                </a:cxn>
                <a:cxn ang="0">
                  <a:pos x="65" y="28"/>
                </a:cxn>
              </a:cxnLst>
              <a:rect l="0" t="0" r="r" b="b"/>
              <a:pathLst>
                <a:path w="83" h="93">
                  <a:moveTo>
                    <a:pt x="14" y="51"/>
                  </a:moveTo>
                  <a:lnTo>
                    <a:pt x="14" y="51"/>
                  </a:lnTo>
                  <a:lnTo>
                    <a:pt x="16" y="62"/>
                  </a:lnTo>
                  <a:lnTo>
                    <a:pt x="19" y="71"/>
                  </a:lnTo>
                  <a:lnTo>
                    <a:pt x="19" y="71"/>
                  </a:lnTo>
                  <a:lnTo>
                    <a:pt x="23" y="76"/>
                  </a:lnTo>
                  <a:lnTo>
                    <a:pt x="28" y="79"/>
                  </a:lnTo>
                  <a:lnTo>
                    <a:pt x="28" y="79"/>
                  </a:lnTo>
                  <a:lnTo>
                    <a:pt x="35" y="83"/>
                  </a:lnTo>
                  <a:lnTo>
                    <a:pt x="40" y="83"/>
                  </a:lnTo>
                  <a:lnTo>
                    <a:pt x="40" y="83"/>
                  </a:lnTo>
                  <a:lnTo>
                    <a:pt x="53" y="85"/>
                  </a:lnTo>
                  <a:lnTo>
                    <a:pt x="53" y="85"/>
                  </a:lnTo>
                  <a:lnTo>
                    <a:pt x="65" y="83"/>
                  </a:lnTo>
                  <a:lnTo>
                    <a:pt x="65" y="83"/>
                  </a:lnTo>
                  <a:lnTo>
                    <a:pt x="76" y="81"/>
                  </a:lnTo>
                  <a:lnTo>
                    <a:pt x="76" y="92"/>
                  </a:lnTo>
                  <a:lnTo>
                    <a:pt x="76" y="92"/>
                  </a:lnTo>
                  <a:lnTo>
                    <a:pt x="62" y="93"/>
                  </a:lnTo>
                  <a:lnTo>
                    <a:pt x="62" y="93"/>
                  </a:lnTo>
                  <a:lnTo>
                    <a:pt x="47" y="93"/>
                  </a:lnTo>
                  <a:lnTo>
                    <a:pt x="47" y="93"/>
                  </a:lnTo>
                  <a:lnTo>
                    <a:pt x="37" y="93"/>
                  </a:lnTo>
                  <a:lnTo>
                    <a:pt x="26" y="90"/>
                  </a:lnTo>
                  <a:lnTo>
                    <a:pt x="19" y="86"/>
                  </a:lnTo>
                  <a:lnTo>
                    <a:pt x="12" y="81"/>
                  </a:lnTo>
                  <a:lnTo>
                    <a:pt x="12" y="81"/>
                  </a:lnTo>
                  <a:lnTo>
                    <a:pt x="7" y="74"/>
                  </a:lnTo>
                  <a:lnTo>
                    <a:pt x="4" y="65"/>
                  </a:lnTo>
                  <a:lnTo>
                    <a:pt x="0" y="57"/>
                  </a:lnTo>
                  <a:lnTo>
                    <a:pt x="0" y="44"/>
                  </a:lnTo>
                  <a:lnTo>
                    <a:pt x="0" y="44"/>
                  </a:lnTo>
                  <a:lnTo>
                    <a:pt x="0" y="34"/>
                  </a:lnTo>
                  <a:lnTo>
                    <a:pt x="4" y="25"/>
                  </a:lnTo>
                  <a:lnTo>
                    <a:pt x="4" y="25"/>
                  </a:lnTo>
                  <a:lnTo>
                    <a:pt x="7" y="16"/>
                  </a:lnTo>
                  <a:lnTo>
                    <a:pt x="12" y="11"/>
                  </a:lnTo>
                  <a:lnTo>
                    <a:pt x="12" y="11"/>
                  </a:lnTo>
                  <a:lnTo>
                    <a:pt x="18" y="6"/>
                  </a:lnTo>
                  <a:lnTo>
                    <a:pt x="25" y="2"/>
                  </a:lnTo>
                  <a:lnTo>
                    <a:pt x="25" y="2"/>
                  </a:lnTo>
                  <a:lnTo>
                    <a:pt x="32" y="0"/>
                  </a:lnTo>
                  <a:lnTo>
                    <a:pt x="40" y="0"/>
                  </a:lnTo>
                  <a:lnTo>
                    <a:pt x="40" y="0"/>
                  </a:lnTo>
                  <a:lnTo>
                    <a:pt x="51" y="0"/>
                  </a:lnTo>
                  <a:lnTo>
                    <a:pt x="60" y="4"/>
                  </a:lnTo>
                  <a:lnTo>
                    <a:pt x="60" y="4"/>
                  </a:lnTo>
                  <a:lnTo>
                    <a:pt x="67" y="7"/>
                  </a:lnTo>
                  <a:lnTo>
                    <a:pt x="72" y="13"/>
                  </a:lnTo>
                  <a:lnTo>
                    <a:pt x="72" y="13"/>
                  </a:lnTo>
                  <a:lnTo>
                    <a:pt x="76" y="20"/>
                  </a:lnTo>
                  <a:lnTo>
                    <a:pt x="79" y="28"/>
                  </a:lnTo>
                  <a:lnTo>
                    <a:pt x="79" y="28"/>
                  </a:lnTo>
                  <a:lnTo>
                    <a:pt x="81" y="37"/>
                  </a:lnTo>
                  <a:lnTo>
                    <a:pt x="83" y="48"/>
                  </a:lnTo>
                  <a:lnTo>
                    <a:pt x="83" y="51"/>
                  </a:lnTo>
                  <a:lnTo>
                    <a:pt x="14" y="51"/>
                  </a:lnTo>
                  <a:close/>
                  <a:moveTo>
                    <a:pt x="65" y="28"/>
                  </a:moveTo>
                  <a:lnTo>
                    <a:pt x="65" y="28"/>
                  </a:lnTo>
                  <a:lnTo>
                    <a:pt x="63" y="23"/>
                  </a:lnTo>
                  <a:lnTo>
                    <a:pt x="62" y="18"/>
                  </a:lnTo>
                  <a:lnTo>
                    <a:pt x="62" y="18"/>
                  </a:lnTo>
                  <a:lnTo>
                    <a:pt x="58" y="14"/>
                  </a:lnTo>
                  <a:lnTo>
                    <a:pt x="53" y="11"/>
                  </a:lnTo>
                  <a:lnTo>
                    <a:pt x="53" y="11"/>
                  </a:lnTo>
                  <a:lnTo>
                    <a:pt x="47" y="9"/>
                  </a:lnTo>
                  <a:lnTo>
                    <a:pt x="40" y="9"/>
                  </a:lnTo>
                  <a:lnTo>
                    <a:pt x="40" y="9"/>
                  </a:lnTo>
                  <a:lnTo>
                    <a:pt x="33" y="9"/>
                  </a:lnTo>
                  <a:lnTo>
                    <a:pt x="28" y="11"/>
                  </a:lnTo>
                  <a:lnTo>
                    <a:pt x="25" y="14"/>
                  </a:lnTo>
                  <a:lnTo>
                    <a:pt x="21" y="18"/>
                  </a:lnTo>
                  <a:lnTo>
                    <a:pt x="21" y="18"/>
                  </a:lnTo>
                  <a:lnTo>
                    <a:pt x="16" y="28"/>
                  </a:lnTo>
                  <a:lnTo>
                    <a:pt x="14" y="42"/>
                  </a:lnTo>
                  <a:lnTo>
                    <a:pt x="67" y="42"/>
                  </a:lnTo>
                  <a:lnTo>
                    <a:pt x="67" y="42"/>
                  </a:lnTo>
                  <a:lnTo>
                    <a:pt x="65" y="28"/>
                  </a:lnTo>
                  <a:lnTo>
                    <a:pt x="65" y="28"/>
                  </a:lnTo>
                  <a:close/>
                </a:path>
              </a:pathLst>
            </a:custGeom>
            <a:solidFill>
              <a:srgbClr val="00AAAD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" name="Freeform 26"/>
            <p:cNvSpPr>
              <a:spLocks/>
            </p:cNvSpPr>
            <p:nvPr userDrawn="1"/>
          </p:nvSpPr>
          <p:spPr bwMode="auto">
            <a:xfrm>
              <a:off x="3538538" y="2697354"/>
              <a:ext cx="117475" cy="146050"/>
            </a:xfrm>
            <a:custGeom>
              <a:avLst/>
              <a:gdLst/>
              <a:ahLst/>
              <a:cxnLst>
                <a:cxn ang="0">
                  <a:pos x="61" y="92"/>
                </a:cxn>
                <a:cxn ang="0">
                  <a:pos x="61" y="34"/>
                </a:cxn>
                <a:cxn ang="0">
                  <a:pos x="61" y="34"/>
                </a:cxn>
                <a:cxn ang="0">
                  <a:pos x="61" y="27"/>
                </a:cxn>
                <a:cxn ang="0">
                  <a:pos x="61" y="27"/>
                </a:cxn>
                <a:cxn ang="0">
                  <a:pos x="60" y="20"/>
                </a:cxn>
                <a:cxn ang="0">
                  <a:pos x="60" y="20"/>
                </a:cxn>
                <a:cxn ang="0">
                  <a:pos x="54" y="13"/>
                </a:cxn>
                <a:cxn ang="0">
                  <a:pos x="54" y="13"/>
                </a:cxn>
                <a:cxn ang="0">
                  <a:pos x="49" y="13"/>
                </a:cxn>
                <a:cxn ang="0">
                  <a:pos x="44" y="11"/>
                </a:cxn>
                <a:cxn ang="0">
                  <a:pos x="44" y="11"/>
                </a:cxn>
                <a:cxn ang="0">
                  <a:pos x="35" y="13"/>
                </a:cxn>
                <a:cxn ang="0">
                  <a:pos x="35" y="13"/>
                </a:cxn>
                <a:cxn ang="0">
                  <a:pos x="26" y="14"/>
                </a:cxn>
                <a:cxn ang="0">
                  <a:pos x="26" y="14"/>
                </a:cxn>
                <a:cxn ang="0">
                  <a:pos x="19" y="18"/>
                </a:cxn>
                <a:cxn ang="0">
                  <a:pos x="19" y="18"/>
                </a:cxn>
                <a:cxn ang="0">
                  <a:pos x="12" y="20"/>
                </a:cxn>
                <a:cxn ang="0">
                  <a:pos x="12" y="92"/>
                </a:cxn>
                <a:cxn ang="0">
                  <a:pos x="0" y="92"/>
                </a:cxn>
                <a:cxn ang="0">
                  <a:pos x="0" y="2"/>
                </a:cxn>
                <a:cxn ang="0">
                  <a:pos x="10" y="2"/>
                </a:cxn>
                <a:cxn ang="0">
                  <a:pos x="10" y="11"/>
                </a:cxn>
                <a:cxn ang="0">
                  <a:pos x="10" y="11"/>
                </a:cxn>
                <a:cxn ang="0">
                  <a:pos x="24" y="6"/>
                </a:cxn>
                <a:cxn ang="0">
                  <a:pos x="24" y="6"/>
                </a:cxn>
                <a:cxn ang="0">
                  <a:pos x="33" y="2"/>
                </a:cxn>
                <a:cxn ang="0">
                  <a:pos x="33" y="2"/>
                </a:cxn>
                <a:cxn ang="0">
                  <a:pos x="40" y="0"/>
                </a:cxn>
                <a:cxn ang="0">
                  <a:pos x="40" y="0"/>
                </a:cxn>
                <a:cxn ang="0">
                  <a:pos x="49" y="0"/>
                </a:cxn>
                <a:cxn ang="0">
                  <a:pos x="49" y="0"/>
                </a:cxn>
                <a:cxn ang="0">
                  <a:pos x="58" y="2"/>
                </a:cxn>
                <a:cxn ang="0">
                  <a:pos x="58" y="2"/>
                </a:cxn>
                <a:cxn ang="0">
                  <a:pos x="67" y="6"/>
                </a:cxn>
                <a:cxn ang="0">
                  <a:pos x="67" y="6"/>
                </a:cxn>
                <a:cxn ang="0">
                  <a:pos x="70" y="9"/>
                </a:cxn>
                <a:cxn ang="0">
                  <a:pos x="72" y="14"/>
                </a:cxn>
                <a:cxn ang="0">
                  <a:pos x="72" y="14"/>
                </a:cxn>
                <a:cxn ang="0">
                  <a:pos x="74" y="20"/>
                </a:cxn>
                <a:cxn ang="0">
                  <a:pos x="74" y="27"/>
                </a:cxn>
                <a:cxn ang="0">
                  <a:pos x="74" y="92"/>
                </a:cxn>
                <a:cxn ang="0">
                  <a:pos x="61" y="92"/>
                </a:cxn>
              </a:cxnLst>
              <a:rect l="0" t="0" r="r" b="b"/>
              <a:pathLst>
                <a:path w="74" h="92">
                  <a:moveTo>
                    <a:pt x="61" y="92"/>
                  </a:moveTo>
                  <a:lnTo>
                    <a:pt x="61" y="34"/>
                  </a:lnTo>
                  <a:lnTo>
                    <a:pt x="61" y="34"/>
                  </a:lnTo>
                  <a:lnTo>
                    <a:pt x="61" y="27"/>
                  </a:lnTo>
                  <a:lnTo>
                    <a:pt x="61" y="27"/>
                  </a:lnTo>
                  <a:lnTo>
                    <a:pt x="60" y="20"/>
                  </a:lnTo>
                  <a:lnTo>
                    <a:pt x="60" y="20"/>
                  </a:lnTo>
                  <a:lnTo>
                    <a:pt x="54" y="13"/>
                  </a:lnTo>
                  <a:lnTo>
                    <a:pt x="54" y="13"/>
                  </a:lnTo>
                  <a:lnTo>
                    <a:pt x="49" y="13"/>
                  </a:lnTo>
                  <a:lnTo>
                    <a:pt x="44" y="11"/>
                  </a:lnTo>
                  <a:lnTo>
                    <a:pt x="44" y="11"/>
                  </a:lnTo>
                  <a:lnTo>
                    <a:pt x="35" y="13"/>
                  </a:lnTo>
                  <a:lnTo>
                    <a:pt x="35" y="13"/>
                  </a:lnTo>
                  <a:lnTo>
                    <a:pt x="26" y="14"/>
                  </a:lnTo>
                  <a:lnTo>
                    <a:pt x="26" y="14"/>
                  </a:lnTo>
                  <a:lnTo>
                    <a:pt x="19" y="18"/>
                  </a:lnTo>
                  <a:lnTo>
                    <a:pt x="19" y="18"/>
                  </a:lnTo>
                  <a:lnTo>
                    <a:pt x="12" y="20"/>
                  </a:lnTo>
                  <a:lnTo>
                    <a:pt x="12" y="92"/>
                  </a:lnTo>
                  <a:lnTo>
                    <a:pt x="0" y="92"/>
                  </a:lnTo>
                  <a:lnTo>
                    <a:pt x="0" y="2"/>
                  </a:lnTo>
                  <a:lnTo>
                    <a:pt x="10" y="2"/>
                  </a:lnTo>
                  <a:lnTo>
                    <a:pt x="10" y="11"/>
                  </a:lnTo>
                  <a:lnTo>
                    <a:pt x="10" y="11"/>
                  </a:lnTo>
                  <a:lnTo>
                    <a:pt x="24" y="6"/>
                  </a:lnTo>
                  <a:lnTo>
                    <a:pt x="24" y="6"/>
                  </a:lnTo>
                  <a:lnTo>
                    <a:pt x="33" y="2"/>
                  </a:lnTo>
                  <a:lnTo>
                    <a:pt x="33" y="2"/>
                  </a:lnTo>
                  <a:lnTo>
                    <a:pt x="40" y="0"/>
                  </a:lnTo>
                  <a:lnTo>
                    <a:pt x="40" y="0"/>
                  </a:lnTo>
                  <a:lnTo>
                    <a:pt x="49" y="0"/>
                  </a:lnTo>
                  <a:lnTo>
                    <a:pt x="49" y="0"/>
                  </a:lnTo>
                  <a:lnTo>
                    <a:pt x="58" y="2"/>
                  </a:lnTo>
                  <a:lnTo>
                    <a:pt x="58" y="2"/>
                  </a:lnTo>
                  <a:lnTo>
                    <a:pt x="67" y="6"/>
                  </a:lnTo>
                  <a:lnTo>
                    <a:pt x="67" y="6"/>
                  </a:lnTo>
                  <a:lnTo>
                    <a:pt x="70" y="9"/>
                  </a:lnTo>
                  <a:lnTo>
                    <a:pt x="72" y="14"/>
                  </a:lnTo>
                  <a:lnTo>
                    <a:pt x="72" y="14"/>
                  </a:lnTo>
                  <a:lnTo>
                    <a:pt x="74" y="20"/>
                  </a:lnTo>
                  <a:lnTo>
                    <a:pt x="74" y="27"/>
                  </a:lnTo>
                  <a:lnTo>
                    <a:pt x="74" y="92"/>
                  </a:lnTo>
                  <a:lnTo>
                    <a:pt x="61" y="92"/>
                  </a:lnTo>
                  <a:close/>
                </a:path>
              </a:pathLst>
            </a:custGeom>
            <a:solidFill>
              <a:srgbClr val="00AAAD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6" name="Freeform 27"/>
            <p:cNvSpPr>
              <a:spLocks/>
            </p:cNvSpPr>
            <p:nvPr userDrawn="1"/>
          </p:nvSpPr>
          <p:spPr bwMode="auto">
            <a:xfrm>
              <a:off x="3678238" y="2651316"/>
              <a:ext cx="92075" cy="192088"/>
            </a:xfrm>
            <a:custGeom>
              <a:avLst/>
              <a:gdLst/>
              <a:ahLst/>
              <a:cxnLst>
                <a:cxn ang="0">
                  <a:pos x="31" y="42"/>
                </a:cxn>
                <a:cxn ang="0">
                  <a:pos x="31" y="98"/>
                </a:cxn>
                <a:cxn ang="0">
                  <a:pos x="31" y="98"/>
                </a:cxn>
                <a:cxn ang="0">
                  <a:pos x="33" y="105"/>
                </a:cxn>
                <a:cxn ang="0">
                  <a:pos x="33" y="105"/>
                </a:cxn>
                <a:cxn ang="0">
                  <a:pos x="35" y="108"/>
                </a:cxn>
                <a:cxn ang="0">
                  <a:pos x="35" y="108"/>
                </a:cxn>
                <a:cxn ang="0">
                  <a:pos x="38" y="110"/>
                </a:cxn>
                <a:cxn ang="0">
                  <a:pos x="38" y="110"/>
                </a:cxn>
                <a:cxn ang="0">
                  <a:pos x="45" y="110"/>
                </a:cxn>
                <a:cxn ang="0">
                  <a:pos x="56" y="110"/>
                </a:cxn>
                <a:cxn ang="0">
                  <a:pos x="56" y="121"/>
                </a:cxn>
                <a:cxn ang="0">
                  <a:pos x="44" y="121"/>
                </a:cxn>
                <a:cxn ang="0">
                  <a:pos x="44" y="121"/>
                </a:cxn>
                <a:cxn ang="0">
                  <a:pos x="31" y="121"/>
                </a:cxn>
                <a:cxn ang="0">
                  <a:pos x="31" y="121"/>
                </a:cxn>
                <a:cxn ang="0">
                  <a:pos x="24" y="117"/>
                </a:cxn>
                <a:cxn ang="0">
                  <a:pos x="24" y="117"/>
                </a:cxn>
                <a:cxn ang="0">
                  <a:pos x="22" y="115"/>
                </a:cxn>
                <a:cxn ang="0">
                  <a:pos x="21" y="112"/>
                </a:cxn>
                <a:cxn ang="0">
                  <a:pos x="21" y="112"/>
                </a:cxn>
                <a:cxn ang="0">
                  <a:pos x="19" y="100"/>
                </a:cxn>
                <a:cxn ang="0">
                  <a:pos x="19" y="42"/>
                </a:cxn>
                <a:cxn ang="0">
                  <a:pos x="0" y="42"/>
                </a:cxn>
                <a:cxn ang="0">
                  <a:pos x="0" y="31"/>
                </a:cxn>
                <a:cxn ang="0">
                  <a:pos x="19" y="31"/>
                </a:cxn>
                <a:cxn ang="0">
                  <a:pos x="19" y="5"/>
                </a:cxn>
                <a:cxn ang="0">
                  <a:pos x="19" y="5"/>
                </a:cxn>
                <a:cxn ang="0">
                  <a:pos x="21" y="3"/>
                </a:cxn>
                <a:cxn ang="0">
                  <a:pos x="21" y="3"/>
                </a:cxn>
                <a:cxn ang="0">
                  <a:pos x="24" y="3"/>
                </a:cxn>
                <a:cxn ang="0">
                  <a:pos x="24" y="3"/>
                </a:cxn>
                <a:cxn ang="0">
                  <a:pos x="28" y="1"/>
                </a:cxn>
                <a:cxn ang="0">
                  <a:pos x="28" y="1"/>
                </a:cxn>
                <a:cxn ang="0">
                  <a:pos x="31" y="0"/>
                </a:cxn>
                <a:cxn ang="0">
                  <a:pos x="31" y="31"/>
                </a:cxn>
                <a:cxn ang="0">
                  <a:pos x="58" y="31"/>
                </a:cxn>
                <a:cxn ang="0">
                  <a:pos x="58" y="42"/>
                </a:cxn>
                <a:cxn ang="0">
                  <a:pos x="31" y="42"/>
                </a:cxn>
              </a:cxnLst>
              <a:rect l="0" t="0" r="r" b="b"/>
              <a:pathLst>
                <a:path w="58" h="121">
                  <a:moveTo>
                    <a:pt x="31" y="42"/>
                  </a:moveTo>
                  <a:lnTo>
                    <a:pt x="31" y="98"/>
                  </a:lnTo>
                  <a:lnTo>
                    <a:pt x="31" y="98"/>
                  </a:lnTo>
                  <a:lnTo>
                    <a:pt x="33" y="105"/>
                  </a:lnTo>
                  <a:lnTo>
                    <a:pt x="33" y="105"/>
                  </a:lnTo>
                  <a:lnTo>
                    <a:pt x="35" y="108"/>
                  </a:lnTo>
                  <a:lnTo>
                    <a:pt x="35" y="108"/>
                  </a:lnTo>
                  <a:lnTo>
                    <a:pt x="38" y="110"/>
                  </a:lnTo>
                  <a:lnTo>
                    <a:pt x="38" y="110"/>
                  </a:lnTo>
                  <a:lnTo>
                    <a:pt x="45" y="110"/>
                  </a:lnTo>
                  <a:lnTo>
                    <a:pt x="56" y="110"/>
                  </a:lnTo>
                  <a:lnTo>
                    <a:pt x="56" y="121"/>
                  </a:lnTo>
                  <a:lnTo>
                    <a:pt x="44" y="121"/>
                  </a:lnTo>
                  <a:lnTo>
                    <a:pt x="44" y="121"/>
                  </a:lnTo>
                  <a:lnTo>
                    <a:pt x="31" y="121"/>
                  </a:lnTo>
                  <a:lnTo>
                    <a:pt x="31" y="121"/>
                  </a:lnTo>
                  <a:lnTo>
                    <a:pt x="24" y="117"/>
                  </a:lnTo>
                  <a:lnTo>
                    <a:pt x="24" y="117"/>
                  </a:lnTo>
                  <a:lnTo>
                    <a:pt x="22" y="115"/>
                  </a:lnTo>
                  <a:lnTo>
                    <a:pt x="21" y="112"/>
                  </a:lnTo>
                  <a:lnTo>
                    <a:pt x="21" y="112"/>
                  </a:lnTo>
                  <a:lnTo>
                    <a:pt x="19" y="100"/>
                  </a:lnTo>
                  <a:lnTo>
                    <a:pt x="19" y="42"/>
                  </a:lnTo>
                  <a:lnTo>
                    <a:pt x="0" y="42"/>
                  </a:lnTo>
                  <a:lnTo>
                    <a:pt x="0" y="31"/>
                  </a:lnTo>
                  <a:lnTo>
                    <a:pt x="19" y="31"/>
                  </a:lnTo>
                  <a:lnTo>
                    <a:pt x="19" y="5"/>
                  </a:lnTo>
                  <a:lnTo>
                    <a:pt x="19" y="5"/>
                  </a:lnTo>
                  <a:lnTo>
                    <a:pt x="21" y="3"/>
                  </a:lnTo>
                  <a:lnTo>
                    <a:pt x="21" y="3"/>
                  </a:lnTo>
                  <a:lnTo>
                    <a:pt x="24" y="3"/>
                  </a:lnTo>
                  <a:lnTo>
                    <a:pt x="24" y="3"/>
                  </a:lnTo>
                  <a:lnTo>
                    <a:pt x="28" y="1"/>
                  </a:lnTo>
                  <a:lnTo>
                    <a:pt x="28" y="1"/>
                  </a:lnTo>
                  <a:lnTo>
                    <a:pt x="31" y="0"/>
                  </a:lnTo>
                  <a:lnTo>
                    <a:pt x="31" y="31"/>
                  </a:lnTo>
                  <a:lnTo>
                    <a:pt x="58" y="31"/>
                  </a:lnTo>
                  <a:lnTo>
                    <a:pt x="58" y="42"/>
                  </a:lnTo>
                  <a:lnTo>
                    <a:pt x="31" y="42"/>
                  </a:lnTo>
                  <a:close/>
                </a:path>
              </a:pathLst>
            </a:custGeom>
            <a:solidFill>
              <a:srgbClr val="00AAAD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7" name="Freeform 28"/>
            <p:cNvSpPr>
              <a:spLocks noEditPoints="1"/>
            </p:cNvSpPr>
            <p:nvPr userDrawn="1"/>
          </p:nvSpPr>
          <p:spPr bwMode="auto">
            <a:xfrm>
              <a:off x="3797300" y="2640204"/>
              <a:ext cx="25400" cy="203200"/>
            </a:xfrm>
            <a:custGeom>
              <a:avLst/>
              <a:gdLst/>
              <a:ahLst/>
              <a:cxnLst>
                <a:cxn ang="0">
                  <a:pos x="0" y="15"/>
                </a:cxn>
                <a:cxn ang="0">
                  <a:pos x="0" y="0"/>
                </a:cxn>
                <a:cxn ang="0">
                  <a:pos x="16" y="0"/>
                </a:cxn>
                <a:cxn ang="0">
                  <a:pos x="16" y="15"/>
                </a:cxn>
                <a:cxn ang="0">
                  <a:pos x="0" y="15"/>
                </a:cxn>
                <a:cxn ang="0">
                  <a:pos x="2" y="128"/>
                </a:cxn>
                <a:cxn ang="0">
                  <a:pos x="2" y="38"/>
                </a:cxn>
                <a:cxn ang="0">
                  <a:pos x="16" y="38"/>
                </a:cxn>
                <a:cxn ang="0">
                  <a:pos x="16" y="128"/>
                </a:cxn>
                <a:cxn ang="0">
                  <a:pos x="2" y="128"/>
                </a:cxn>
              </a:cxnLst>
              <a:rect l="0" t="0" r="r" b="b"/>
              <a:pathLst>
                <a:path w="16" h="128">
                  <a:moveTo>
                    <a:pt x="0" y="15"/>
                  </a:moveTo>
                  <a:lnTo>
                    <a:pt x="0" y="0"/>
                  </a:lnTo>
                  <a:lnTo>
                    <a:pt x="16" y="0"/>
                  </a:lnTo>
                  <a:lnTo>
                    <a:pt x="16" y="15"/>
                  </a:lnTo>
                  <a:lnTo>
                    <a:pt x="0" y="15"/>
                  </a:lnTo>
                  <a:close/>
                  <a:moveTo>
                    <a:pt x="2" y="128"/>
                  </a:moveTo>
                  <a:lnTo>
                    <a:pt x="2" y="38"/>
                  </a:lnTo>
                  <a:lnTo>
                    <a:pt x="16" y="38"/>
                  </a:lnTo>
                  <a:lnTo>
                    <a:pt x="16" y="128"/>
                  </a:lnTo>
                  <a:lnTo>
                    <a:pt x="2" y="128"/>
                  </a:lnTo>
                  <a:close/>
                </a:path>
              </a:pathLst>
            </a:custGeom>
            <a:solidFill>
              <a:srgbClr val="00AAAD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8" name="Freeform 29"/>
            <p:cNvSpPr>
              <a:spLocks noEditPoints="1"/>
            </p:cNvSpPr>
            <p:nvPr userDrawn="1"/>
          </p:nvSpPr>
          <p:spPr bwMode="auto">
            <a:xfrm>
              <a:off x="3859213" y="2697354"/>
              <a:ext cx="136525" cy="147638"/>
            </a:xfrm>
            <a:custGeom>
              <a:avLst/>
              <a:gdLst/>
              <a:ahLst/>
              <a:cxnLst>
                <a:cxn ang="0">
                  <a:pos x="86" y="46"/>
                </a:cxn>
                <a:cxn ang="0">
                  <a:pos x="82" y="65"/>
                </a:cxn>
                <a:cxn ang="0">
                  <a:pos x="79" y="74"/>
                </a:cxn>
                <a:cxn ang="0">
                  <a:pos x="73" y="81"/>
                </a:cxn>
                <a:cxn ang="0">
                  <a:pos x="59" y="90"/>
                </a:cxn>
                <a:cxn ang="0">
                  <a:pos x="52" y="93"/>
                </a:cxn>
                <a:cxn ang="0">
                  <a:pos x="42" y="93"/>
                </a:cxn>
                <a:cxn ang="0">
                  <a:pos x="24" y="90"/>
                </a:cxn>
                <a:cxn ang="0">
                  <a:pos x="17" y="86"/>
                </a:cxn>
                <a:cxn ang="0">
                  <a:pos x="10" y="81"/>
                </a:cxn>
                <a:cxn ang="0">
                  <a:pos x="1" y="65"/>
                </a:cxn>
                <a:cxn ang="0">
                  <a:pos x="0" y="57"/>
                </a:cxn>
                <a:cxn ang="0">
                  <a:pos x="0" y="46"/>
                </a:cxn>
                <a:cxn ang="0">
                  <a:pos x="1" y="27"/>
                </a:cxn>
                <a:cxn ang="0">
                  <a:pos x="10" y="13"/>
                </a:cxn>
                <a:cxn ang="0">
                  <a:pos x="17" y="7"/>
                </a:cxn>
                <a:cxn ang="0">
                  <a:pos x="33" y="0"/>
                </a:cxn>
                <a:cxn ang="0">
                  <a:pos x="42" y="0"/>
                </a:cxn>
                <a:cxn ang="0">
                  <a:pos x="61" y="2"/>
                </a:cxn>
                <a:cxn ang="0">
                  <a:pos x="68" y="7"/>
                </a:cxn>
                <a:cxn ang="0">
                  <a:pos x="75" y="13"/>
                </a:cxn>
                <a:cxn ang="0">
                  <a:pos x="82" y="27"/>
                </a:cxn>
                <a:cxn ang="0">
                  <a:pos x="86" y="35"/>
                </a:cxn>
                <a:cxn ang="0">
                  <a:pos x="86" y="46"/>
                </a:cxn>
                <a:cxn ang="0">
                  <a:pos x="72" y="46"/>
                </a:cxn>
                <a:cxn ang="0">
                  <a:pos x="70" y="30"/>
                </a:cxn>
                <a:cxn ang="0">
                  <a:pos x="65" y="20"/>
                </a:cxn>
                <a:cxn ang="0">
                  <a:pos x="59" y="14"/>
                </a:cxn>
                <a:cxn ang="0">
                  <a:pos x="56" y="13"/>
                </a:cxn>
                <a:cxn ang="0">
                  <a:pos x="42" y="9"/>
                </a:cxn>
                <a:cxn ang="0">
                  <a:pos x="37" y="9"/>
                </a:cxn>
                <a:cxn ang="0">
                  <a:pos x="24" y="14"/>
                </a:cxn>
                <a:cxn ang="0">
                  <a:pos x="21" y="20"/>
                </a:cxn>
                <a:cxn ang="0">
                  <a:pos x="16" y="30"/>
                </a:cxn>
                <a:cxn ang="0">
                  <a:pos x="14" y="46"/>
                </a:cxn>
                <a:cxn ang="0">
                  <a:pos x="16" y="62"/>
                </a:cxn>
                <a:cxn ang="0">
                  <a:pos x="21" y="74"/>
                </a:cxn>
                <a:cxn ang="0">
                  <a:pos x="24" y="78"/>
                </a:cxn>
                <a:cxn ang="0">
                  <a:pos x="30" y="81"/>
                </a:cxn>
                <a:cxn ang="0">
                  <a:pos x="42" y="85"/>
                </a:cxn>
                <a:cxn ang="0">
                  <a:pos x="49" y="85"/>
                </a:cxn>
                <a:cxn ang="0">
                  <a:pos x="56" y="81"/>
                </a:cxn>
                <a:cxn ang="0">
                  <a:pos x="65" y="74"/>
                </a:cxn>
                <a:cxn ang="0">
                  <a:pos x="68" y="69"/>
                </a:cxn>
                <a:cxn ang="0">
                  <a:pos x="70" y="62"/>
                </a:cxn>
                <a:cxn ang="0">
                  <a:pos x="72" y="46"/>
                </a:cxn>
              </a:cxnLst>
              <a:rect l="0" t="0" r="r" b="b"/>
              <a:pathLst>
                <a:path w="86" h="93">
                  <a:moveTo>
                    <a:pt x="86" y="46"/>
                  </a:moveTo>
                  <a:lnTo>
                    <a:pt x="86" y="46"/>
                  </a:lnTo>
                  <a:lnTo>
                    <a:pt x="86" y="57"/>
                  </a:lnTo>
                  <a:lnTo>
                    <a:pt x="82" y="65"/>
                  </a:lnTo>
                  <a:lnTo>
                    <a:pt x="82" y="65"/>
                  </a:lnTo>
                  <a:lnTo>
                    <a:pt x="79" y="74"/>
                  </a:lnTo>
                  <a:lnTo>
                    <a:pt x="73" y="81"/>
                  </a:lnTo>
                  <a:lnTo>
                    <a:pt x="73" y="81"/>
                  </a:lnTo>
                  <a:lnTo>
                    <a:pt x="66" y="86"/>
                  </a:lnTo>
                  <a:lnTo>
                    <a:pt x="59" y="90"/>
                  </a:lnTo>
                  <a:lnTo>
                    <a:pt x="59" y="90"/>
                  </a:lnTo>
                  <a:lnTo>
                    <a:pt x="52" y="93"/>
                  </a:lnTo>
                  <a:lnTo>
                    <a:pt x="42" y="93"/>
                  </a:lnTo>
                  <a:lnTo>
                    <a:pt x="42" y="93"/>
                  </a:lnTo>
                  <a:lnTo>
                    <a:pt x="33" y="93"/>
                  </a:lnTo>
                  <a:lnTo>
                    <a:pt x="24" y="90"/>
                  </a:lnTo>
                  <a:lnTo>
                    <a:pt x="24" y="90"/>
                  </a:lnTo>
                  <a:lnTo>
                    <a:pt x="17" y="86"/>
                  </a:lnTo>
                  <a:lnTo>
                    <a:pt x="10" y="81"/>
                  </a:lnTo>
                  <a:lnTo>
                    <a:pt x="10" y="81"/>
                  </a:lnTo>
                  <a:lnTo>
                    <a:pt x="5" y="74"/>
                  </a:lnTo>
                  <a:lnTo>
                    <a:pt x="1" y="65"/>
                  </a:lnTo>
                  <a:lnTo>
                    <a:pt x="1" y="65"/>
                  </a:lnTo>
                  <a:lnTo>
                    <a:pt x="0" y="57"/>
                  </a:lnTo>
                  <a:lnTo>
                    <a:pt x="0" y="46"/>
                  </a:lnTo>
                  <a:lnTo>
                    <a:pt x="0" y="46"/>
                  </a:lnTo>
                  <a:lnTo>
                    <a:pt x="0" y="35"/>
                  </a:lnTo>
                  <a:lnTo>
                    <a:pt x="1" y="27"/>
                  </a:lnTo>
                  <a:lnTo>
                    <a:pt x="5" y="20"/>
                  </a:lnTo>
                  <a:lnTo>
                    <a:pt x="10" y="13"/>
                  </a:lnTo>
                  <a:lnTo>
                    <a:pt x="10" y="13"/>
                  </a:lnTo>
                  <a:lnTo>
                    <a:pt x="17" y="7"/>
                  </a:lnTo>
                  <a:lnTo>
                    <a:pt x="24" y="2"/>
                  </a:lnTo>
                  <a:lnTo>
                    <a:pt x="33" y="0"/>
                  </a:lnTo>
                  <a:lnTo>
                    <a:pt x="42" y="0"/>
                  </a:lnTo>
                  <a:lnTo>
                    <a:pt x="42" y="0"/>
                  </a:lnTo>
                  <a:lnTo>
                    <a:pt x="52" y="0"/>
                  </a:lnTo>
                  <a:lnTo>
                    <a:pt x="61" y="2"/>
                  </a:lnTo>
                  <a:lnTo>
                    <a:pt x="61" y="2"/>
                  </a:lnTo>
                  <a:lnTo>
                    <a:pt x="68" y="7"/>
                  </a:lnTo>
                  <a:lnTo>
                    <a:pt x="75" y="13"/>
                  </a:lnTo>
                  <a:lnTo>
                    <a:pt x="75" y="13"/>
                  </a:lnTo>
                  <a:lnTo>
                    <a:pt x="79" y="20"/>
                  </a:lnTo>
                  <a:lnTo>
                    <a:pt x="82" y="27"/>
                  </a:lnTo>
                  <a:lnTo>
                    <a:pt x="82" y="27"/>
                  </a:lnTo>
                  <a:lnTo>
                    <a:pt x="86" y="35"/>
                  </a:lnTo>
                  <a:lnTo>
                    <a:pt x="86" y="46"/>
                  </a:lnTo>
                  <a:lnTo>
                    <a:pt x="86" y="46"/>
                  </a:lnTo>
                  <a:close/>
                  <a:moveTo>
                    <a:pt x="72" y="46"/>
                  </a:moveTo>
                  <a:lnTo>
                    <a:pt x="72" y="46"/>
                  </a:lnTo>
                  <a:lnTo>
                    <a:pt x="70" y="30"/>
                  </a:lnTo>
                  <a:lnTo>
                    <a:pt x="70" y="30"/>
                  </a:lnTo>
                  <a:lnTo>
                    <a:pt x="68" y="25"/>
                  </a:lnTo>
                  <a:lnTo>
                    <a:pt x="65" y="20"/>
                  </a:lnTo>
                  <a:lnTo>
                    <a:pt x="65" y="20"/>
                  </a:lnTo>
                  <a:lnTo>
                    <a:pt x="59" y="14"/>
                  </a:lnTo>
                  <a:lnTo>
                    <a:pt x="56" y="13"/>
                  </a:lnTo>
                  <a:lnTo>
                    <a:pt x="56" y="13"/>
                  </a:lnTo>
                  <a:lnTo>
                    <a:pt x="49" y="9"/>
                  </a:lnTo>
                  <a:lnTo>
                    <a:pt x="42" y="9"/>
                  </a:lnTo>
                  <a:lnTo>
                    <a:pt x="42" y="9"/>
                  </a:lnTo>
                  <a:lnTo>
                    <a:pt x="37" y="9"/>
                  </a:lnTo>
                  <a:lnTo>
                    <a:pt x="30" y="11"/>
                  </a:lnTo>
                  <a:lnTo>
                    <a:pt x="24" y="14"/>
                  </a:lnTo>
                  <a:lnTo>
                    <a:pt x="21" y="20"/>
                  </a:lnTo>
                  <a:lnTo>
                    <a:pt x="21" y="20"/>
                  </a:lnTo>
                  <a:lnTo>
                    <a:pt x="17" y="25"/>
                  </a:lnTo>
                  <a:lnTo>
                    <a:pt x="16" y="30"/>
                  </a:lnTo>
                  <a:lnTo>
                    <a:pt x="14" y="46"/>
                  </a:lnTo>
                  <a:lnTo>
                    <a:pt x="14" y="46"/>
                  </a:lnTo>
                  <a:lnTo>
                    <a:pt x="16" y="62"/>
                  </a:lnTo>
                  <a:lnTo>
                    <a:pt x="16" y="62"/>
                  </a:lnTo>
                  <a:lnTo>
                    <a:pt x="17" y="69"/>
                  </a:lnTo>
                  <a:lnTo>
                    <a:pt x="21" y="74"/>
                  </a:lnTo>
                  <a:lnTo>
                    <a:pt x="21" y="74"/>
                  </a:lnTo>
                  <a:lnTo>
                    <a:pt x="24" y="78"/>
                  </a:lnTo>
                  <a:lnTo>
                    <a:pt x="30" y="81"/>
                  </a:lnTo>
                  <a:lnTo>
                    <a:pt x="30" y="81"/>
                  </a:lnTo>
                  <a:lnTo>
                    <a:pt x="35" y="85"/>
                  </a:lnTo>
                  <a:lnTo>
                    <a:pt x="42" y="85"/>
                  </a:lnTo>
                  <a:lnTo>
                    <a:pt x="42" y="85"/>
                  </a:lnTo>
                  <a:lnTo>
                    <a:pt x="49" y="85"/>
                  </a:lnTo>
                  <a:lnTo>
                    <a:pt x="56" y="81"/>
                  </a:lnTo>
                  <a:lnTo>
                    <a:pt x="56" y="81"/>
                  </a:lnTo>
                  <a:lnTo>
                    <a:pt x="59" y="78"/>
                  </a:lnTo>
                  <a:lnTo>
                    <a:pt x="65" y="74"/>
                  </a:lnTo>
                  <a:lnTo>
                    <a:pt x="65" y="74"/>
                  </a:lnTo>
                  <a:lnTo>
                    <a:pt x="68" y="69"/>
                  </a:lnTo>
                  <a:lnTo>
                    <a:pt x="70" y="62"/>
                  </a:lnTo>
                  <a:lnTo>
                    <a:pt x="70" y="62"/>
                  </a:lnTo>
                  <a:lnTo>
                    <a:pt x="72" y="46"/>
                  </a:lnTo>
                  <a:lnTo>
                    <a:pt x="72" y="46"/>
                  </a:lnTo>
                  <a:close/>
                </a:path>
              </a:pathLst>
            </a:custGeom>
            <a:solidFill>
              <a:srgbClr val="00AAAD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9" name="Freeform 30"/>
            <p:cNvSpPr>
              <a:spLocks/>
            </p:cNvSpPr>
            <p:nvPr userDrawn="1"/>
          </p:nvSpPr>
          <p:spPr bwMode="auto">
            <a:xfrm>
              <a:off x="4025900" y="2697354"/>
              <a:ext cx="119063" cy="146050"/>
            </a:xfrm>
            <a:custGeom>
              <a:avLst/>
              <a:gdLst/>
              <a:ahLst/>
              <a:cxnLst>
                <a:cxn ang="0">
                  <a:pos x="63" y="92"/>
                </a:cxn>
                <a:cxn ang="0">
                  <a:pos x="63" y="34"/>
                </a:cxn>
                <a:cxn ang="0">
                  <a:pos x="63" y="34"/>
                </a:cxn>
                <a:cxn ang="0">
                  <a:pos x="61" y="27"/>
                </a:cxn>
                <a:cxn ang="0">
                  <a:pos x="61" y="27"/>
                </a:cxn>
                <a:cxn ang="0">
                  <a:pos x="60" y="20"/>
                </a:cxn>
                <a:cxn ang="0">
                  <a:pos x="60" y="20"/>
                </a:cxn>
                <a:cxn ang="0">
                  <a:pos x="54" y="13"/>
                </a:cxn>
                <a:cxn ang="0">
                  <a:pos x="54" y="13"/>
                </a:cxn>
                <a:cxn ang="0">
                  <a:pos x="51" y="13"/>
                </a:cxn>
                <a:cxn ang="0">
                  <a:pos x="46" y="11"/>
                </a:cxn>
                <a:cxn ang="0">
                  <a:pos x="46" y="11"/>
                </a:cxn>
                <a:cxn ang="0">
                  <a:pos x="37" y="13"/>
                </a:cxn>
                <a:cxn ang="0">
                  <a:pos x="37" y="13"/>
                </a:cxn>
                <a:cxn ang="0">
                  <a:pos x="28" y="14"/>
                </a:cxn>
                <a:cxn ang="0">
                  <a:pos x="28" y="14"/>
                </a:cxn>
                <a:cxn ang="0">
                  <a:pos x="21" y="18"/>
                </a:cxn>
                <a:cxn ang="0">
                  <a:pos x="21" y="18"/>
                </a:cxn>
                <a:cxn ang="0">
                  <a:pos x="14" y="20"/>
                </a:cxn>
                <a:cxn ang="0">
                  <a:pos x="14" y="92"/>
                </a:cxn>
                <a:cxn ang="0">
                  <a:pos x="0" y="92"/>
                </a:cxn>
                <a:cxn ang="0">
                  <a:pos x="0" y="2"/>
                </a:cxn>
                <a:cxn ang="0">
                  <a:pos x="12" y="2"/>
                </a:cxn>
                <a:cxn ang="0">
                  <a:pos x="12" y="11"/>
                </a:cxn>
                <a:cxn ang="0">
                  <a:pos x="12" y="11"/>
                </a:cxn>
                <a:cxn ang="0">
                  <a:pos x="25" y="6"/>
                </a:cxn>
                <a:cxn ang="0">
                  <a:pos x="25" y="6"/>
                </a:cxn>
                <a:cxn ang="0">
                  <a:pos x="35" y="2"/>
                </a:cxn>
                <a:cxn ang="0">
                  <a:pos x="35" y="2"/>
                </a:cxn>
                <a:cxn ang="0">
                  <a:pos x="42" y="0"/>
                </a:cxn>
                <a:cxn ang="0">
                  <a:pos x="42" y="0"/>
                </a:cxn>
                <a:cxn ang="0">
                  <a:pos x="51" y="0"/>
                </a:cxn>
                <a:cxn ang="0">
                  <a:pos x="51" y="0"/>
                </a:cxn>
                <a:cxn ang="0">
                  <a:pos x="60" y="2"/>
                </a:cxn>
                <a:cxn ang="0">
                  <a:pos x="60" y="2"/>
                </a:cxn>
                <a:cxn ang="0">
                  <a:pos x="68" y="6"/>
                </a:cxn>
                <a:cxn ang="0">
                  <a:pos x="68" y="6"/>
                </a:cxn>
                <a:cxn ang="0">
                  <a:pos x="70" y="9"/>
                </a:cxn>
                <a:cxn ang="0">
                  <a:pos x="74" y="14"/>
                </a:cxn>
                <a:cxn ang="0">
                  <a:pos x="74" y="14"/>
                </a:cxn>
                <a:cxn ang="0">
                  <a:pos x="75" y="20"/>
                </a:cxn>
                <a:cxn ang="0">
                  <a:pos x="75" y="27"/>
                </a:cxn>
                <a:cxn ang="0">
                  <a:pos x="75" y="92"/>
                </a:cxn>
                <a:cxn ang="0">
                  <a:pos x="63" y="92"/>
                </a:cxn>
              </a:cxnLst>
              <a:rect l="0" t="0" r="r" b="b"/>
              <a:pathLst>
                <a:path w="75" h="92">
                  <a:moveTo>
                    <a:pt x="63" y="92"/>
                  </a:moveTo>
                  <a:lnTo>
                    <a:pt x="63" y="34"/>
                  </a:lnTo>
                  <a:lnTo>
                    <a:pt x="63" y="34"/>
                  </a:lnTo>
                  <a:lnTo>
                    <a:pt x="61" y="27"/>
                  </a:lnTo>
                  <a:lnTo>
                    <a:pt x="61" y="27"/>
                  </a:lnTo>
                  <a:lnTo>
                    <a:pt x="60" y="20"/>
                  </a:lnTo>
                  <a:lnTo>
                    <a:pt x="60" y="20"/>
                  </a:lnTo>
                  <a:lnTo>
                    <a:pt x="54" y="13"/>
                  </a:lnTo>
                  <a:lnTo>
                    <a:pt x="54" y="13"/>
                  </a:lnTo>
                  <a:lnTo>
                    <a:pt x="51" y="13"/>
                  </a:lnTo>
                  <a:lnTo>
                    <a:pt x="46" y="11"/>
                  </a:lnTo>
                  <a:lnTo>
                    <a:pt x="46" y="11"/>
                  </a:lnTo>
                  <a:lnTo>
                    <a:pt x="37" y="13"/>
                  </a:lnTo>
                  <a:lnTo>
                    <a:pt x="37" y="13"/>
                  </a:lnTo>
                  <a:lnTo>
                    <a:pt x="28" y="14"/>
                  </a:lnTo>
                  <a:lnTo>
                    <a:pt x="28" y="14"/>
                  </a:lnTo>
                  <a:lnTo>
                    <a:pt x="21" y="18"/>
                  </a:lnTo>
                  <a:lnTo>
                    <a:pt x="21" y="18"/>
                  </a:lnTo>
                  <a:lnTo>
                    <a:pt x="14" y="20"/>
                  </a:lnTo>
                  <a:lnTo>
                    <a:pt x="14" y="92"/>
                  </a:lnTo>
                  <a:lnTo>
                    <a:pt x="0" y="92"/>
                  </a:lnTo>
                  <a:lnTo>
                    <a:pt x="0" y="2"/>
                  </a:lnTo>
                  <a:lnTo>
                    <a:pt x="12" y="2"/>
                  </a:lnTo>
                  <a:lnTo>
                    <a:pt x="12" y="11"/>
                  </a:lnTo>
                  <a:lnTo>
                    <a:pt x="12" y="11"/>
                  </a:lnTo>
                  <a:lnTo>
                    <a:pt x="25" y="6"/>
                  </a:lnTo>
                  <a:lnTo>
                    <a:pt x="25" y="6"/>
                  </a:lnTo>
                  <a:lnTo>
                    <a:pt x="35" y="2"/>
                  </a:lnTo>
                  <a:lnTo>
                    <a:pt x="35" y="2"/>
                  </a:lnTo>
                  <a:lnTo>
                    <a:pt x="42" y="0"/>
                  </a:lnTo>
                  <a:lnTo>
                    <a:pt x="42" y="0"/>
                  </a:lnTo>
                  <a:lnTo>
                    <a:pt x="51" y="0"/>
                  </a:lnTo>
                  <a:lnTo>
                    <a:pt x="51" y="0"/>
                  </a:lnTo>
                  <a:lnTo>
                    <a:pt x="60" y="2"/>
                  </a:lnTo>
                  <a:lnTo>
                    <a:pt x="60" y="2"/>
                  </a:lnTo>
                  <a:lnTo>
                    <a:pt x="68" y="6"/>
                  </a:lnTo>
                  <a:lnTo>
                    <a:pt x="68" y="6"/>
                  </a:lnTo>
                  <a:lnTo>
                    <a:pt x="70" y="9"/>
                  </a:lnTo>
                  <a:lnTo>
                    <a:pt x="74" y="14"/>
                  </a:lnTo>
                  <a:lnTo>
                    <a:pt x="74" y="14"/>
                  </a:lnTo>
                  <a:lnTo>
                    <a:pt x="75" y="20"/>
                  </a:lnTo>
                  <a:lnTo>
                    <a:pt x="75" y="27"/>
                  </a:lnTo>
                  <a:lnTo>
                    <a:pt x="75" y="92"/>
                  </a:lnTo>
                  <a:lnTo>
                    <a:pt x="63" y="92"/>
                  </a:lnTo>
                  <a:close/>
                </a:path>
              </a:pathLst>
            </a:custGeom>
            <a:solidFill>
              <a:srgbClr val="00AAAD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3" name="Text Placeholder 2"/>
          <p:cNvSpPr>
            <a:spLocks noGrp="1"/>
          </p:cNvSpPr>
          <p:nvPr>
            <p:ph type="body" sz="quarter" idx="10" hasCustomPrompt="1"/>
          </p:nvPr>
        </p:nvSpPr>
        <p:spPr>
          <a:xfrm>
            <a:off x="5832674" y="5155894"/>
            <a:ext cx="2529127" cy="275962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bg1"/>
                </a:solidFill>
              </a:defRPr>
            </a:lvl2pPr>
            <a:lvl3pPr marL="914400" indent="0">
              <a:buNone/>
              <a:defRPr sz="1800">
                <a:solidFill>
                  <a:schemeClr val="bg1"/>
                </a:solidFill>
              </a:defRPr>
            </a:lvl3pPr>
            <a:lvl4pPr marL="1371600" indent="0">
              <a:buNone/>
              <a:defRPr sz="1800">
                <a:solidFill>
                  <a:schemeClr val="bg1"/>
                </a:solidFill>
              </a:defRPr>
            </a:lvl4pPr>
            <a:lvl5pPr marL="1828800" indent="0">
              <a:buNone/>
              <a:defRPr sz="18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&lt;Presenter&gt;</a:t>
            </a:r>
          </a:p>
        </p:txBody>
      </p:sp>
      <p:sp>
        <p:nvSpPr>
          <p:cNvPr id="47" name="Text Placeholder 2"/>
          <p:cNvSpPr>
            <a:spLocks noGrp="1"/>
          </p:cNvSpPr>
          <p:nvPr>
            <p:ph type="body" sz="quarter" idx="11" hasCustomPrompt="1"/>
          </p:nvPr>
        </p:nvSpPr>
        <p:spPr>
          <a:xfrm>
            <a:off x="5832674" y="5445249"/>
            <a:ext cx="2529127" cy="286439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bg1"/>
                </a:solidFill>
              </a:defRPr>
            </a:lvl2pPr>
            <a:lvl3pPr marL="914400" indent="0">
              <a:buNone/>
              <a:defRPr sz="1800">
                <a:solidFill>
                  <a:schemeClr val="bg1"/>
                </a:solidFill>
              </a:defRPr>
            </a:lvl3pPr>
            <a:lvl4pPr marL="1371600" indent="0">
              <a:buNone/>
              <a:defRPr sz="1800">
                <a:solidFill>
                  <a:schemeClr val="bg1"/>
                </a:solidFill>
              </a:defRPr>
            </a:lvl4pPr>
            <a:lvl5pPr marL="1828800" indent="0">
              <a:buNone/>
              <a:defRPr sz="18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&lt;Title&gt;</a:t>
            </a:r>
          </a:p>
        </p:txBody>
      </p:sp>
      <p:sp>
        <p:nvSpPr>
          <p:cNvPr id="48" name="Text Placeholder 2"/>
          <p:cNvSpPr>
            <a:spLocks noGrp="1"/>
          </p:cNvSpPr>
          <p:nvPr>
            <p:ph type="body" sz="quarter" idx="12" hasCustomPrompt="1"/>
          </p:nvPr>
        </p:nvSpPr>
        <p:spPr>
          <a:xfrm>
            <a:off x="5832674" y="5745081"/>
            <a:ext cx="2529127" cy="292162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bg1"/>
                </a:solidFill>
              </a:defRPr>
            </a:lvl2pPr>
            <a:lvl3pPr marL="914400" indent="0">
              <a:buNone/>
              <a:defRPr sz="1800">
                <a:solidFill>
                  <a:schemeClr val="bg1"/>
                </a:solidFill>
              </a:defRPr>
            </a:lvl3pPr>
            <a:lvl4pPr marL="1371600" indent="0">
              <a:buNone/>
              <a:defRPr sz="1800">
                <a:solidFill>
                  <a:schemeClr val="bg1"/>
                </a:solidFill>
              </a:defRPr>
            </a:lvl4pPr>
            <a:lvl5pPr marL="1828800" indent="0">
              <a:buNone/>
              <a:defRPr sz="18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&lt;e-mail&gt;</a:t>
            </a:r>
          </a:p>
        </p:txBody>
      </p:sp>
      <p:grpSp>
        <p:nvGrpSpPr>
          <p:cNvPr id="49" name="Group 40"/>
          <p:cNvGrpSpPr/>
          <p:nvPr userDrawn="1"/>
        </p:nvGrpSpPr>
        <p:grpSpPr>
          <a:xfrm>
            <a:off x="3831124" y="2528499"/>
            <a:ext cx="1481752" cy="1040965"/>
            <a:chOff x="6123132" y="352281"/>
            <a:chExt cx="2390775" cy="1679575"/>
          </a:xfrm>
        </p:grpSpPr>
        <p:sp>
          <p:nvSpPr>
            <p:cNvPr id="50" name="Freeform 5"/>
            <p:cNvSpPr>
              <a:spLocks/>
            </p:cNvSpPr>
            <p:nvPr/>
          </p:nvSpPr>
          <p:spPr bwMode="auto">
            <a:xfrm>
              <a:off x="6323157" y="412606"/>
              <a:ext cx="1990725" cy="1136650"/>
            </a:xfrm>
            <a:custGeom>
              <a:avLst/>
              <a:gdLst/>
              <a:ahLst/>
              <a:cxnLst>
                <a:cxn ang="0">
                  <a:pos x="64" y="70"/>
                </a:cxn>
                <a:cxn ang="0">
                  <a:pos x="0" y="716"/>
                </a:cxn>
                <a:cxn ang="0">
                  <a:pos x="1152" y="650"/>
                </a:cxn>
                <a:cxn ang="0">
                  <a:pos x="1254" y="0"/>
                </a:cxn>
                <a:cxn ang="0">
                  <a:pos x="64" y="70"/>
                </a:cxn>
              </a:cxnLst>
              <a:rect l="0" t="0" r="r" b="b"/>
              <a:pathLst>
                <a:path w="1254" h="716">
                  <a:moveTo>
                    <a:pt x="64" y="70"/>
                  </a:moveTo>
                  <a:lnTo>
                    <a:pt x="0" y="716"/>
                  </a:lnTo>
                  <a:lnTo>
                    <a:pt x="1152" y="650"/>
                  </a:lnTo>
                  <a:lnTo>
                    <a:pt x="1254" y="0"/>
                  </a:lnTo>
                  <a:lnTo>
                    <a:pt x="64" y="7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2" name="Freeform 6"/>
            <p:cNvSpPr>
              <a:spLocks/>
            </p:cNvSpPr>
            <p:nvPr/>
          </p:nvSpPr>
          <p:spPr bwMode="auto">
            <a:xfrm>
              <a:off x="6234257" y="352281"/>
              <a:ext cx="2171700" cy="1241425"/>
            </a:xfrm>
            <a:custGeom>
              <a:avLst/>
              <a:gdLst/>
              <a:ahLst/>
              <a:cxnLst>
                <a:cxn ang="0">
                  <a:pos x="90" y="0"/>
                </a:cxn>
                <a:cxn ang="0">
                  <a:pos x="1276" y="0"/>
                </a:cxn>
                <a:cxn ang="0">
                  <a:pos x="1276" y="0"/>
                </a:cxn>
                <a:cxn ang="0">
                  <a:pos x="1294" y="2"/>
                </a:cxn>
                <a:cxn ang="0">
                  <a:pos x="1312" y="8"/>
                </a:cxn>
                <a:cxn ang="0">
                  <a:pos x="1328" y="16"/>
                </a:cxn>
                <a:cxn ang="0">
                  <a:pos x="1340" y="26"/>
                </a:cxn>
                <a:cxn ang="0">
                  <a:pos x="1352" y="40"/>
                </a:cxn>
                <a:cxn ang="0">
                  <a:pos x="1360" y="56"/>
                </a:cxn>
                <a:cxn ang="0">
                  <a:pos x="1366" y="72"/>
                </a:cxn>
                <a:cxn ang="0">
                  <a:pos x="1368" y="92"/>
                </a:cxn>
                <a:cxn ang="0">
                  <a:pos x="1368" y="692"/>
                </a:cxn>
                <a:cxn ang="0">
                  <a:pos x="1368" y="692"/>
                </a:cxn>
                <a:cxn ang="0">
                  <a:pos x="1366" y="710"/>
                </a:cxn>
                <a:cxn ang="0">
                  <a:pos x="1360" y="726"/>
                </a:cxn>
                <a:cxn ang="0">
                  <a:pos x="1352" y="742"/>
                </a:cxn>
                <a:cxn ang="0">
                  <a:pos x="1340" y="756"/>
                </a:cxn>
                <a:cxn ang="0">
                  <a:pos x="1328" y="766"/>
                </a:cxn>
                <a:cxn ang="0">
                  <a:pos x="1312" y="776"/>
                </a:cxn>
                <a:cxn ang="0">
                  <a:pos x="1294" y="780"/>
                </a:cxn>
                <a:cxn ang="0">
                  <a:pos x="1276" y="782"/>
                </a:cxn>
                <a:cxn ang="0">
                  <a:pos x="90" y="782"/>
                </a:cxn>
                <a:cxn ang="0">
                  <a:pos x="90" y="782"/>
                </a:cxn>
                <a:cxn ang="0">
                  <a:pos x="72" y="780"/>
                </a:cxn>
                <a:cxn ang="0">
                  <a:pos x="54" y="776"/>
                </a:cxn>
                <a:cxn ang="0">
                  <a:pos x="40" y="766"/>
                </a:cxn>
                <a:cxn ang="0">
                  <a:pos x="26" y="756"/>
                </a:cxn>
                <a:cxn ang="0">
                  <a:pos x="14" y="742"/>
                </a:cxn>
                <a:cxn ang="0">
                  <a:pos x="6" y="726"/>
                </a:cxn>
                <a:cxn ang="0">
                  <a:pos x="0" y="710"/>
                </a:cxn>
                <a:cxn ang="0">
                  <a:pos x="0" y="692"/>
                </a:cxn>
                <a:cxn ang="0">
                  <a:pos x="0" y="92"/>
                </a:cxn>
                <a:cxn ang="0">
                  <a:pos x="0" y="92"/>
                </a:cxn>
                <a:cxn ang="0">
                  <a:pos x="0" y="72"/>
                </a:cxn>
                <a:cxn ang="0">
                  <a:pos x="6" y="56"/>
                </a:cxn>
                <a:cxn ang="0">
                  <a:pos x="14" y="40"/>
                </a:cxn>
                <a:cxn ang="0">
                  <a:pos x="26" y="26"/>
                </a:cxn>
                <a:cxn ang="0">
                  <a:pos x="40" y="16"/>
                </a:cxn>
                <a:cxn ang="0">
                  <a:pos x="54" y="8"/>
                </a:cxn>
                <a:cxn ang="0">
                  <a:pos x="72" y="2"/>
                </a:cxn>
                <a:cxn ang="0">
                  <a:pos x="90" y="0"/>
                </a:cxn>
                <a:cxn ang="0">
                  <a:pos x="90" y="0"/>
                </a:cxn>
              </a:cxnLst>
              <a:rect l="0" t="0" r="r" b="b"/>
              <a:pathLst>
                <a:path w="1368" h="782">
                  <a:moveTo>
                    <a:pt x="90" y="0"/>
                  </a:moveTo>
                  <a:lnTo>
                    <a:pt x="1276" y="0"/>
                  </a:lnTo>
                  <a:lnTo>
                    <a:pt x="1276" y="0"/>
                  </a:lnTo>
                  <a:lnTo>
                    <a:pt x="1294" y="2"/>
                  </a:lnTo>
                  <a:lnTo>
                    <a:pt x="1312" y="8"/>
                  </a:lnTo>
                  <a:lnTo>
                    <a:pt x="1328" y="16"/>
                  </a:lnTo>
                  <a:lnTo>
                    <a:pt x="1340" y="26"/>
                  </a:lnTo>
                  <a:lnTo>
                    <a:pt x="1352" y="40"/>
                  </a:lnTo>
                  <a:lnTo>
                    <a:pt x="1360" y="56"/>
                  </a:lnTo>
                  <a:lnTo>
                    <a:pt x="1366" y="72"/>
                  </a:lnTo>
                  <a:lnTo>
                    <a:pt x="1368" y="92"/>
                  </a:lnTo>
                  <a:lnTo>
                    <a:pt x="1368" y="692"/>
                  </a:lnTo>
                  <a:lnTo>
                    <a:pt x="1368" y="692"/>
                  </a:lnTo>
                  <a:lnTo>
                    <a:pt x="1366" y="710"/>
                  </a:lnTo>
                  <a:lnTo>
                    <a:pt x="1360" y="726"/>
                  </a:lnTo>
                  <a:lnTo>
                    <a:pt x="1352" y="742"/>
                  </a:lnTo>
                  <a:lnTo>
                    <a:pt x="1340" y="756"/>
                  </a:lnTo>
                  <a:lnTo>
                    <a:pt x="1328" y="766"/>
                  </a:lnTo>
                  <a:lnTo>
                    <a:pt x="1312" y="776"/>
                  </a:lnTo>
                  <a:lnTo>
                    <a:pt x="1294" y="780"/>
                  </a:lnTo>
                  <a:lnTo>
                    <a:pt x="1276" y="782"/>
                  </a:lnTo>
                  <a:lnTo>
                    <a:pt x="90" y="782"/>
                  </a:lnTo>
                  <a:lnTo>
                    <a:pt x="90" y="782"/>
                  </a:lnTo>
                  <a:lnTo>
                    <a:pt x="72" y="780"/>
                  </a:lnTo>
                  <a:lnTo>
                    <a:pt x="54" y="776"/>
                  </a:lnTo>
                  <a:lnTo>
                    <a:pt x="40" y="766"/>
                  </a:lnTo>
                  <a:lnTo>
                    <a:pt x="26" y="756"/>
                  </a:lnTo>
                  <a:lnTo>
                    <a:pt x="14" y="742"/>
                  </a:lnTo>
                  <a:lnTo>
                    <a:pt x="6" y="726"/>
                  </a:lnTo>
                  <a:lnTo>
                    <a:pt x="0" y="710"/>
                  </a:lnTo>
                  <a:lnTo>
                    <a:pt x="0" y="692"/>
                  </a:lnTo>
                  <a:lnTo>
                    <a:pt x="0" y="92"/>
                  </a:lnTo>
                  <a:lnTo>
                    <a:pt x="0" y="92"/>
                  </a:lnTo>
                  <a:lnTo>
                    <a:pt x="0" y="72"/>
                  </a:lnTo>
                  <a:lnTo>
                    <a:pt x="6" y="56"/>
                  </a:lnTo>
                  <a:lnTo>
                    <a:pt x="14" y="40"/>
                  </a:lnTo>
                  <a:lnTo>
                    <a:pt x="26" y="26"/>
                  </a:lnTo>
                  <a:lnTo>
                    <a:pt x="40" y="16"/>
                  </a:lnTo>
                  <a:lnTo>
                    <a:pt x="54" y="8"/>
                  </a:lnTo>
                  <a:lnTo>
                    <a:pt x="72" y="2"/>
                  </a:lnTo>
                  <a:lnTo>
                    <a:pt x="90" y="0"/>
                  </a:lnTo>
                  <a:lnTo>
                    <a:pt x="90" y="0"/>
                  </a:lnTo>
                  <a:close/>
                </a:path>
              </a:pathLst>
            </a:custGeom>
            <a:solidFill>
              <a:srgbClr val="ED1C24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3" name="Freeform 7"/>
            <p:cNvSpPr>
              <a:spLocks/>
            </p:cNvSpPr>
            <p:nvPr/>
          </p:nvSpPr>
          <p:spPr bwMode="auto">
            <a:xfrm>
              <a:off x="6389832" y="523731"/>
              <a:ext cx="1860550" cy="898525"/>
            </a:xfrm>
            <a:custGeom>
              <a:avLst/>
              <a:gdLst/>
              <a:ahLst/>
              <a:cxnLst>
                <a:cxn ang="0">
                  <a:pos x="772" y="0"/>
                </a:cxn>
                <a:cxn ang="0">
                  <a:pos x="806" y="76"/>
                </a:cxn>
                <a:cxn ang="0">
                  <a:pos x="772" y="490"/>
                </a:cxn>
                <a:cxn ang="0">
                  <a:pos x="524" y="0"/>
                </a:cxn>
                <a:cxn ang="0">
                  <a:pos x="368" y="490"/>
                </a:cxn>
                <a:cxn ang="0">
                  <a:pos x="368" y="334"/>
                </a:cxn>
                <a:cxn ang="0">
                  <a:pos x="366" y="324"/>
                </a:cxn>
                <a:cxn ang="0">
                  <a:pos x="356" y="308"/>
                </a:cxn>
                <a:cxn ang="0">
                  <a:pos x="334" y="292"/>
                </a:cxn>
                <a:cxn ang="0">
                  <a:pos x="318" y="284"/>
                </a:cxn>
                <a:cxn ang="0">
                  <a:pos x="346" y="270"/>
                </a:cxn>
                <a:cxn ang="0">
                  <a:pos x="362" y="258"/>
                </a:cxn>
                <a:cxn ang="0">
                  <a:pos x="368" y="244"/>
                </a:cxn>
                <a:cxn ang="0">
                  <a:pos x="368" y="76"/>
                </a:cxn>
                <a:cxn ang="0">
                  <a:pos x="368" y="60"/>
                </a:cxn>
                <a:cxn ang="0">
                  <a:pos x="360" y="32"/>
                </a:cxn>
                <a:cxn ang="0">
                  <a:pos x="344" y="12"/>
                </a:cxn>
                <a:cxn ang="0">
                  <a:pos x="314" y="2"/>
                </a:cxn>
                <a:cxn ang="0">
                  <a:pos x="0" y="0"/>
                </a:cxn>
                <a:cxn ang="0">
                  <a:pos x="34" y="76"/>
                </a:cxn>
                <a:cxn ang="0">
                  <a:pos x="0" y="490"/>
                </a:cxn>
                <a:cxn ang="0">
                  <a:pos x="114" y="566"/>
                </a:cxn>
                <a:cxn ang="0">
                  <a:pos x="248" y="322"/>
                </a:cxn>
                <a:cxn ang="0">
                  <a:pos x="260" y="322"/>
                </a:cxn>
                <a:cxn ang="0">
                  <a:pos x="276" y="330"/>
                </a:cxn>
                <a:cxn ang="0">
                  <a:pos x="284" y="344"/>
                </a:cxn>
                <a:cxn ang="0">
                  <a:pos x="288" y="372"/>
                </a:cxn>
                <a:cxn ang="0">
                  <a:pos x="470" y="566"/>
                </a:cxn>
                <a:cxn ang="0">
                  <a:pos x="660" y="394"/>
                </a:cxn>
                <a:cxn ang="0">
                  <a:pos x="1096" y="566"/>
                </a:cxn>
                <a:cxn ang="0">
                  <a:pos x="1114" y="566"/>
                </a:cxn>
                <a:cxn ang="0">
                  <a:pos x="1142" y="560"/>
                </a:cxn>
                <a:cxn ang="0">
                  <a:pos x="1162" y="544"/>
                </a:cxn>
                <a:cxn ang="0">
                  <a:pos x="1170" y="512"/>
                </a:cxn>
                <a:cxn ang="0">
                  <a:pos x="1172" y="76"/>
                </a:cxn>
                <a:cxn ang="0">
                  <a:pos x="1170" y="64"/>
                </a:cxn>
                <a:cxn ang="0">
                  <a:pos x="1162" y="38"/>
                </a:cxn>
                <a:cxn ang="0">
                  <a:pos x="1148" y="18"/>
                </a:cxn>
                <a:cxn ang="0">
                  <a:pos x="1132" y="8"/>
                </a:cxn>
                <a:cxn ang="0">
                  <a:pos x="1110" y="2"/>
                </a:cxn>
                <a:cxn ang="0">
                  <a:pos x="1096" y="0"/>
                </a:cxn>
              </a:cxnLst>
              <a:rect l="0" t="0" r="r" b="b"/>
              <a:pathLst>
                <a:path w="1172" h="566">
                  <a:moveTo>
                    <a:pt x="1096" y="0"/>
                  </a:moveTo>
                  <a:lnTo>
                    <a:pt x="772" y="0"/>
                  </a:lnTo>
                  <a:lnTo>
                    <a:pt x="772" y="76"/>
                  </a:lnTo>
                  <a:lnTo>
                    <a:pt x="806" y="76"/>
                  </a:lnTo>
                  <a:lnTo>
                    <a:pt x="806" y="490"/>
                  </a:lnTo>
                  <a:lnTo>
                    <a:pt x="772" y="490"/>
                  </a:lnTo>
                  <a:lnTo>
                    <a:pt x="650" y="0"/>
                  </a:lnTo>
                  <a:lnTo>
                    <a:pt x="524" y="0"/>
                  </a:lnTo>
                  <a:lnTo>
                    <a:pt x="406" y="490"/>
                  </a:lnTo>
                  <a:lnTo>
                    <a:pt x="368" y="490"/>
                  </a:lnTo>
                  <a:lnTo>
                    <a:pt x="368" y="334"/>
                  </a:lnTo>
                  <a:lnTo>
                    <a:pt x="368" y="334"/>
                  </a:lnTo>
                  <a:lnTo>
                    <a:pt x="368" y="328"/>
                  </a:lnTo>
                  <a:lnTo>
                    <a:pt x="366" y="324"/>
                  </a:lnTo>
                  <a:lnTo>
                    <a:pt x="362" y="316"/>
                  </a:lnTo>
                  <a:lnTo>
                    <a:pt x="356" y="308"/>
                  </a:lnTo>
                  <a:lnTo>
                    <a:pt x="346" y="300"/>
                  </a:lnTo>
                  <a:lnTo>
                    <a:pt x="334" y="292"/>
                  </a:lnTo>
                  <a:lnTo>
                    <a:pt x="318" y="284"/>
                  </a:lnTo>
                  <a:lnTo>
                    <a:pt x="318" y="284"/>
                  </a:lnTo>
                  <a:lnTo>
                    <a:pt x="334" y="278"/>
                  </a:lnTo>
                  <a:lnTo>
                    <a:pt x="346" y="270"/>
                  </a:lnTo>
                  <a:lnTo>
                    <a:pt x="356" y="264"/>
                  </a:lnTo>
                  <a:lnTo>
                    <a:pt x="362" y="258"/>
                  </a:lnTo>
                  <a:lnTo>
                    <a:pt x="366" y="250"/>
                  </a:lnTo>
                  <a:lnTo>
                    <a:pt x="368" y="244"/>
                  </a:lnTo>
                  <a:lnTo>
                    <a:pt x="368" y="230"/>
                  </a:lnTo>
                  <a:lnTo>
                    <a:pt x="368" y="76"/>
                  </a:lnTo>
                  <a:lnTo>
                    <a:pt x="368" y="76"/>
                  </a:lnTo>
                  <a:lnTo>
                    <a:pt x="368" y="60"/>
                  </a:lnTo>
                  <a:lnTo>
                    <a:pt x="366" y="44"/>
                  </a:lnTo>
                  <a:lnTo>
                    <a:pt x="360" y="32"/>
                  </a:lnTo>
                  <a:lnTo>
                    <a:pt x="354" y="20"/>
                  </a:lnTo>
                  <a:lnTo>
                    <a:pt x="344" y="12"/>
                  </a:lnTo>
                  <a:lnTo>
                    <a:pt x="330" y="6"/>
                  </a:lnTo>
                  <a:lnTo>
                    <a:pt x="314" y="2"/>
                  </a:lnTo>
                  <a:lnTo>
                    <a:pt x="292" y="0"/>
                  </a:lnTo>
                  <a:lnTo>
                    <a:pt x="0" y="0"/>
                  </a:lnTo>
                  <a:lnTo>
                    <a:pt x="0" y="80"/>
                  </a:lnTo>
                  <a:lnTo>
                    <a:pt x="34" y="76"/>
                  </a:lnTo>
                  <a:lnTo>
                    <a:pt x="34" y="490"/>
                  </a:lnTo>
                  <a:lnTo>
                    <a:pt x="0" y="490"/>
                  </a:lnTo>
                  <a:lnTo>
                    <a:pt x="0" y="566"/>
                  </a:lnTo>
                  <a:lnTo>
                    <a:pt x="114" y="566"/>
                  </a:lnTo>
                  <a:lnTo>
                    <a:pt x="114" y="322"/>
                  </a:lnTo>
                  <a:lnTo>
                    <a:pt x="248" y="322"/>
                  </a:lnTo>
                  <a:lnTo>
                    <a:pt x="248" y="322"/>
                  </a:lnTo>
                  <a:lnTo>
                    <a:pt x="260" y="322"/>
                  </a:lnTo>
                  <a:lnTo>
                    <a:pt x="268" y="326"/>
                  </a:lnTo>
                  <a:lnTo>
                    <a:pt x="276" y="330"/>
                  </a:lnTo>
                  <a:lnTo>
                    <a:pt x="282" y="336"/>
                  </a:lnTo>
                  <a:lnTo>
                    <a:pt x="284" y="344"/>
                  </a:lnTo>
                  <a:lnTo>
                    <a:pt x="288" y="352"/>
                  </a:lnTo>
                  <a:lnTo>
                    <a:pt x="288" y="372"/>
                  </a:lnTo>
                  <a:lnTo>
                    <a:pt x="288" y="566"/>
                  </a:lnTo>
                  <a:lnTo>
                    <a:pt x="470" y="566"/>
                  </a:lnTo>
                  <a:lnTo>
                    <a:pt x="512" y="394"/>
                  </a:lnTo>
                  <a:lnTo>
                    <a:pt x="660" y="394"/>
                  </a:lnTo>
                  <a:lnTo>
                    <a:pt x="708" y="566"/>
                  </a:lnTo>
                  <a:lnTo>
                    <a:pt x="1096" y="566"/>
                  </a:lnTo>
                  <a:lnTo>
                    <a:pt x="1096" y="566"/>
                  </a:lnTo>
                  <a:lnTo>
                    <a:pt x="1114" y="566"/>
                  </a:lnTo>
                  <a:lnTo>
                    <a:pt x="1130" y="564"/>
                  </a:lnTo>
                  <a:lnTo>
                    <a:pt x="1142" y="560"/>
                  </a:lnTo>
                  <a:lnTo>
                    <a:pt x="1152" y="554"/>
                  </a:lnTo>
                  <a:lnTo>
                    <a:pt x="1162" y="544"/>
                  </a:lnTo>
                  <a:lnTo>
                    <a:pt x="1168" y="530"/>
                  </a:lnTo>
                  <a:lnTo>
                    <a:pt x="1170" y="512"/>
                  </a:lnTo>
                  <a:lnTo>
                    <a:pt x="1172" y="490"/>
                  </a:lnTo>
                  <a:lnTo>
                    <a:pt x="1172" y="76"/>
                  </a:lnTo>
                  <a:lnTo>
                    <a:pt x="1172" y="76"/>
                  </a:lnTo>
                  <a:lnTo>
                    <a:pt x="1170" y="64"/>
                  </a:lnTo>
                  <a:lnTo>
                    <a:pt x="1168" y="52"/>
                  </a:lnTo>
                  <a:lnTo>
                    <a:pt x="1162" y="38"/>
                  </a:lnTo>
                  <a:lnTo>
                    <a:pt x="1154" y="24"/>
                  </a:lnTo>
                  <a:lnTo>
                    <a:pt x="1148" y="18"/>
                  </a:lnTo>
                  <a:lnTo>
                    <a:pt x="1140" y="12"/>
                  </a:lnTo>
                  <a:lnTo>
                    <a:pt x="1132" y="8"/>
                  </a:lnTo>
                  <a:lnTo>
                    <a:pt x="1120" y="4"/>
                  </a:lnTo>
                  <a:lnTo>
                    <a:pt x="1110" y="2"/>
                  </a:lnTo>
                  <a:lnTo>
                    <a:pt x="1096" y="0"/>
                  </a:lnTo>
                  <a:lnTo>
                    <a:pt x="1096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4" name="Freeform 8"/>
            <p:cNvSpPr>
              <a:spLocks/>
            </p:cNvSpPr>
            <p:nvPr/>
          </p:nvSpPr>
          <p:spPr bwMode="auto">
            <a:xfrm>
              <a:off x="6389832" y="523731"/>
              <a:ext cx="1860550" cy="898525"/>
            </a:xfrm>
            <a:custGeom>
              <a:avLst/>
              <a:gdLst/>
              <a:ahLst/>
              <a:cxnLst>
                <a:cxn ang="0">
                  <a:pos x="772" y="0"/>
                </a:cxn>
                <a:cxn ang="0">
                  <a:pos x="806" y="490"/>
                </a:cxn>
                <a:cxn ang="0">
                  <a:pos x="524" y="0"/>
                </a:cxn>
                <a:cxn ang="0">
                  <a:pos x="368" y="334"/>
                </a:cxn>
                <a:cxn ang="0">
                  <a:pos x="366" y="324"/>
                </a:cxn>
                <a:cxn ang="0">
                  <a:pos x="346" y="300"/>
                </a:cxn>
                <a:cxn ang="0">
                  <a:pos x="318" y="284"/>
                </a:cxn>
                <a:cxn ang="0">
                  <a:pos x="334" y="278"/>
                </a:cxn>
                <a:cxn ang="0">
                  <a:pos x="362" y="258"/>
                </a:cxn>
                <a:cxn ang="0">
                  <a:pos x="368" y="230"/>
                </a:cxn>
                <a:cxn ang="0">
                  <a:pos x="368" y="60"/>
                </a:cxn>
                <a:cxn ang="0">
                  <a:pos x="354" y="20"/>
                </a:cxn>
                <a:cxn ang="0">
                  <a:pos x="330" y="6"/>
                </a:cxn>
                <a:cxn ang="0">
                  <a:pos x="0" y="0"/>
                </a:cxn>
                <a:cxn ang="0">
                  <a:pos x="34" y="490"/>
                </a:cxn>
                <a:cxn ang="0">
                  <a:pos x="114" y="566"/>
                </a:cxn>
                <a:cxn ang="0">
                  <a:pos x="248" y="322"/>
                </a:cxn>
                <a:cxn ang="0">
                  <a:pos x="276" y="330"/>
                </a:cxn>
                <a:cxn ang="0">
                  <a:pos x="286" y="352"/>
                </a:cxn>
                <a:cxn ang="0">
                  <a:pos x="470" y="566"/>
                </a:cxn>
                <a:cxn ang="0">
                  <a:pos x="708" y="566"/>
                </a:cxn>
                <a:cxn ang="0">
                  <a:pos x="1114" y="566"/>
                </a:cxn>
                <a:cxn ang="0">
                  <a:pos x="1154" y="554"/>
                </a:cxn>
                <a:cxn ang="0">
                  <a:pos x="1168" y="530"/>
                </a:cxn>
                <a:cxn ang="0">
                  <a:pos x="1172" y="76"/>
                </a:cxn>
                <a:cxn ang="0">
                  <a:pos x="1168" y="52"/>
                </a:cxn>
                <a:cxn ang="0">
                  <a:pos x="1154" y="24"/>
                </a:cxn>
                <a:cxn ang="0">
                  <a:pos x="1132" y="8"/>
                </a:cxn>
                <a:cxn ang="0">
                  <a:pos x="1096" y="0"/>
                </a:cxn>
                <a:cxn ang="0">
                  <a:pos x="1096" y="2"/>
                </a:cxn>
                <a:cxn ang="0">
                  <a:pos x="1130" y="8"/>
                </a:cxn>
                <a:cxn ang="0">
                  <a:pos x="1154" y="24"/>
                </a:cxn>
                <a:cxn ang="0">
                  <a:pos x="1168" y="52"/>
                </a:cxn>
                <a:cxn ang="0">
                  <a:pos x="1172" y="76"/>
                </a:cxn>
                <a:cxn ang="0">
                  <a:pos x="1170" y="512"/>
                </a:cxn>
                <a:cxn ang="0">
                  <a:pos x="1152" y="552"/>
                </a:cxn>
                <a:cxn ang="0">
                  <a:pos x="1130" y="564"/>
                </a:cxn>
                <a:cxn ang="0">
                  <a:pos x="708" y="566"/>
                </a:cxn>
                <a:cxn ang="0">
                  <a:pos x="470" y="566"/>
                </a:cxn>
                <a:cxn ang="0">
                  <a:pos x="290" y="372"/>
                </a:cxn>
                <a:cxn ang="0">
                  <a:pos x="282" y="336"/>
                </a:cxn>
                <a:cxn ang="0">
                  <a:pos x="268" y="326"/>
                </a:cxn>
                <a:cxn ang="0">
                  <a:pos x="114" y="322"/>
                </a:cxn>
                <a:cxn ang="0">
                  <a:pos x="0" y="490"/>
                </a:cxn>
                <a:cxn ang="0">
                  <a:pos x="0" y="80"/>
                </a:cxn>
                <a:cxn ang="0">
                  <a:pos x="292" y="2"/>
                </a:cxn>
                <a:cxn ang="0">
                  <a:pos x="344" y="12"/>
                </a:cxn>
                <a:cxn ang="0">
                  <a:pos x="360" y="32"/>
                </a:cxn>
                <a:cxn ang="0">
                  <a:pos x="368" y="76"/>
                </a:cxn>
                <a:cxn ang="0">
                  <a:pos x="366" y="244"/>
                </a:cxn>
                <a:cxn ang="0">
                  <a:pos x="356" y="264"/>
                </a:cxn>
                <a:cxn ang="0">
                  <a:pos x="318" y="284"/>
                </a:cxn>
                <a:cxn ang="0">
                  <a:pos x="334" y="292"/>
                </a:cxn>
                <a:cxn ang="0">
                  <a:pos x="362" y="316"/>
                </a:cxn>
                <a:cxn ang="0">
                  <a:pos x="366" y="330"/>
                </a:cxn>
                <a:cxn ang="0">
                  <a:pos x="368" y="490"/>
                </a:cxn>
                <a:cxn ang="0">
                  <a:pos x="650" y="2"/>
                </a:cxn>
                <a:cxn ang="0">
                  <a:pos x="808" y="76"/>
                </a:cxn>
                <a:cxn ang="0">
                  <a:pos x="1096" y="2"/>
                </a:cxn>
              </a:cxnLst>
              <a:rect l="0" t="0" r="r" b="b"/>
              <a:pathLst>
                <a:path w="1172" h="566">
                  <a:moveTo>
                    <a:pt x="1096" y="0"/>
                  </a:moveTo>
                  <a:lnTo>
                    <a:pt x="1096" y="0"/>
                  </a:lnTo>
                  <a:lnTo>
                    <a:pt x="772" y="0"/>
                  </a:lnTo>
                  <a:lnTo>
                    <a:pt x="772" y="78"/>
                  </a:lnTo>
                  <a:lnTo>
                    <a:pt x="806" y="78"/>
                  </a:lnTo>
                  <a:lnTo>
                    <a:pt x="806" y="490"/>
                  </a:lnTo>
                  <a:lnTo>
                    <a:pt x="772" y="490"/>
                  </a:lnTo>
                  <a:lnTo>
                    <a:pt x="652" y="0"/>
                  </a:lnTo>
                  <a:lnTo>
                    <a:pt x="524" y="0"/>
                  </a:lnTo>
                  <a:lnTo>
                    <a:pt x="406" y="490"/>
                  </a:lnTo>
                  <a:lnTo>
                    <a:pt x="368" y="490"/>
                  </a:lnTo>
                  <a:lnTo>
                    <a:pt x="368" y="334"/>
                  </a:lnTo>
                  <a:lnTo>
                    <a:pt x="368" y="334"/>
                  </a:lnTo>
                  <a:lnTo>
                    <a:pt x="368" y="328"/>
                  </a:lnTo>
                  <a:lnTo>
                    <a:pt x="366" y="324"/>
                  </a:lnTo>
                  <a:lnTo>
                    <a:pt x="362" y="316"/>
                  </a:lnTo>
                  <a:lnTo>
                    <a:pt x="356" y="308"/>
                  </a:lnTo>
                  <a:lnTo>
                    <a:pt x="346" y="300"/>
                  </a:lnTo>
                  <a:lnTo>
                    <a:pt x="334" y="290"/>
                  </a:lnTo>
                  <a:lnTo>
                    <a:pt x="318" y="284"/>
                  </a:lnTo>
                  <a:lnTo>
                    <a:pt x="318" y="284"/>
                  </a:lnTo>
                  <a:lnTo>
                    <a:pt x="318" y="284"/>
                  </a:lnTo>
                  <a:lnTo>
                    <a:pt x="318" y="284"/>
                  </a:lnTo>
                  <a:lnTo>
                    <a:pt x="334" y="278"/>
                  </a:lnTo>
                  <a:lnTo>
                    <a:pt x="346" y="272"/>
                  </a:lnTo>
                  <a:lnTo>
                    <a:pt x="356" y="264"/>
                  </a:lnTo>
                  <a:lnTo>
                    <a:pt x="362" y="258"/>
                  </a:lnTo>
                  <a:lnTo>
                    <a:pt x="366" y="250"/>
                  </a:lnTo>
                  <a:lnTo>
                    <a:pt x="368" y="244"/>
                  </a:lnTo>
                  <a:lnTo>
                    <a:pt x="368" y="230"/>
                  </a:lnTo>
                  <a:lnTo>
                    <a:pt x="368" y="76"/>
                  </a:lnTo>
                  <a:lnTo>
                    <a:pt x="368" y="76"/>
                  </a:lnTo>
                  <a:lnTo>
                    <a:pt x="368" y="60"/>
                  </a:lnTo>
                  <a:lnTo>
                    <a:pt x="366" y="44"/>
                  </a:lnTo>
                  <a:lnTo>
                    <a:pt x="362" y="32"/>
                  </a:lnTo>
                  <a:lnTo>
                    <a:pt x="354" y="20"/>
                  </a:lnTo>
                  <a:lnTo>
                    <a:pt x="354" y="20"/>
                  </a:lnTo>
                  <a:lnTo>
                    <a:pt x="344" y="12"/>
                  </a:lnTo>
                  <a:lnTo>
                    <a:pt x="330" y="6"/>
                  </a:lnTo>
                  <a:lnTo>
                    <a:pt x="314" y="2"/>
                  </a:lnTo>
                  <a:lnTo>
                    <a:pt x="292" y="0"/>
                  </a:lnTo>
                  <a:lnTo>
                    <a:pt x="0" y="0"/>
                  </a:lnTo>
                  <a:lnTo>
                    <a:pt x="0" y="80"/>
                  </a:lnTo>
                  <a:lnTo>
                    <a:pt x="34" y="78"/>
                  </a:lnTo>
                  <a:lnTo>
                    <a:pt x="34" y="490"/>
                  </a:lnTo>
                  <a:lnTo>
                    <a:pt x="0" y="490"/>
                  </a:lnTo>
                  <a:lnTo>
                    <a:pt x="0" y="566"/>
                  </a:lnTo>
                  <a:lnTo>
                    <a:pt x="114" y="566"/>
                  </a:lnTo>
                  <a:lnTo>
                    <a:pt x="114" y="322"/>
                  </a:lnTo>
                  <a:lnTo>
                    <a:pt x="248" y="322"/>
                  </a:lnTo>
                  <a:lnTo>
                    <a:pt x="248" y="322"/>
                  </a:lnTo>
                  <a:lnTo>
                    <a:pt x="260" y="322"/>
                  </a:lnTo>
                  <a:lnTo>
                    <a:pt x="268" y="326"/>
                  </a:lnTo>
                  <a:lnTo>
                    <a:pt x="276" y="330"/>
                  </a:lnTo>
                  <a:lnTo>
                    <a:pt x="280" y="336"/>
                  </a:lnTo>
                  <a:lnTo>
                    <a:pt x="284" y="344"/>
                  </a:lnTo>
                  <a:lnTo>
                    <a:pt x="286" y="352"/>
                  </a:lnTo>
                  <a:lnTo>
                    <a:pt x="288" y="372"/>
                  </a:lnTo>
                  <a:lnTo>
                    <a:pt x="288" y="566"/>
                  </a:lnTo>
                  <a:lnTo>
                    <a:pt x="470" y="566"/>
                  </a:lnTo>
                  <a:lnTo>
                    <a:pt x="512" y="394"/>
                  </a:lnTo>
                  <a:lnTo>
                    <a:pt x="660" y="394"/>
                  </a:lnTo>
                  <a:lnTo>
                    <a:pt x="708" y="566"/>
                  </a:lnTo>
                  <a:lnTo>
                    <a:pt x="1096" y="566"/>
                  </a:lnTo>
                  <a:lnTo>
                    <a:pt x="1096" y="566"/>
                  </a:lnTo>
                  <a:lnTo>
                    <a:pt x="1114" y="566"/>
                  </a:lnTo>
                  <a:lnTo>
                    <a:pt x="1130" y="564"/>
                  </a:lnTo>
                  <a:lnTo>
                    <a:pt x="1142" y="560"/>
                  </a:lnTo>
                  <a:lnTo>
                    <a:pt x="1154" y="554"/>
                  </a:lnTo>
                  <a:lnTo>
                    <a:pt x="1154" y="554"/>
                  </a:lnTo>
                  <a:lnTo>
                    <a:pt x="1162" y="544"/>
                  </a:lnTo>
                  <a:lnTo>
                    <a:pt x="1168" y="530"/>
                  </a:lnTo>
                  <a:lnTo>
                    <a:pt x="1172" y="512"/>
                  </a:lnTo>
                  <a:lnTo>
                    <a:pt x="1172" y="490"/>
                  </a:lnTo>
                  <a:lnTo>
                    <a:pt x="1172" y="76"/>
                  </a:lnTo>
                  <a:lnTo>
                    <a:pt x="1172" y="76"/>
                  </a:lnTo>
                  <a:lnTo>
                    <a:pt x="1172" y="64"/>
                  </a:lnTo>
                  <a:lnTo>
                    <a:pt x="1168" y="52"/>
                  </a:lnTo>
                  <a:lnTo>
                    <a:pt x="1162" y="38"/>
                  </a:lnTo>
                  <a:lnTo>
                    <a:pt x="1162" y="38"/>
                  </a:lnTo>
                  <a:lnTo>
                    <a:pt x="1154" y="24"/>
                  </a:lnTo>
                  <a:lnTo>
                    <a:pt x="1148" y="18"/>
                  </a:lnTo>
                  <a:lnTo>
                    <a:pt x="1140" y="12"/>
                  </a:lnTo>
                  <a:lnTo>
                    <a:pt x="1132" y="8"/>
                  </a:lnTo>
                  <a:lnTo>
                    <a:pt x="1122" y="4"/>
                  </a:lnTo>
                  <a:lnTo>
                    <a:pt x="1110" y="2"/>
                  </a:lnTo>
                  <a:lnTo>
                    <a:pt x="1096" y="0"/>
                  </a:lnTo>
                  <a:lnTo>
                    <a:pt x="1096" y="0"/>
                  </a:lnTo>
                  <a:lnTo>
                    <a:pt x="1096" y="2"/>
                  </a:lnTo>
                  <a:lnTo>
                    <a:pt x="1096" y="2"/>
                  </a:lnTo>
                  <a:lnTo>
                    <a:pt x="1110" y="2"/>
                  </a:lnTo>
                  <a:lnTo>
                    <a:pt x="1120" y="4"/>
                  </a:lnTo>
                  <a:lnTo>
                    <a:pt x="1130" y="8"/>
                  </a:lnTo>
                  <a:lnTo>
                    <a:pt x="1140" y="12"/>
                  </a:lnTo>
                  <a:lnTo>
                    <a:pt x="1146" y="18"/>
                  </a:lnTo>
                  <a:lnTo>
                    <a:pt x="1154" y="24"/>
                  </a:lnTo>
                  <a:lnTo>
                    <a:pt x="1162" y="38"/>
                  </a:lnTo>
                  <a:lnTo>
                    <a:pt x="1162" y="38"/>
                  </a:lnTo>
                  <a:lnTo>
                    <a:pt x="1168" y="52"/>
                  </a:lnTo>
                  <a:lnTo>
                    <a:pt x="1170" y="66"/>
                  </a:lnTo>
                  <a:lnTo>
                    <a:pt x="1170" y="66"/>
                  </a:lnTo>
                  <a:lnTo>
                    <a:pt x="1172" y="76"/>
                  </a:lnTo>
                  <a:lnTo>
                    <a:pt x="1172" y="490"/>
                  </a:lnTo>
                  <a:lnTo>
                    <a:pt x="1172" y="490"/>
                  </a:lnTo>
                  <a:lnTo>
                    <a:pt x="1170" y="512"/>
                  </a:lnTo>
                  <a:lnTo>
                    <a:pt x="1166" y="530"/>
                  </a:lnTo>
                  <a:lnTo>
                    <a:pt x="1160" y="544"/>
                  </a:lnTo>
                  <a:lnTo>
                    <a:pt x="1152" y="552"/>
                  </a:lnTo>
                  <a:lnTo>
                    <a:pt x="1152" y="552"/>
                  </a:lnTo>
                  <a:lnTo>
                    <a:pt x="1142" y="560"/>
                  </a:lnTo>
                  <a:lnTo>
                    <a:pt x="1130" y="564"/>
                  </a:lnTo>
                  <a:lnTo>
                    <a:pt x="1114" y="566"/>
                  </a:lnTo>
                  <a:lnTo>
                    <a:pt x="1096" y="566"/>
                  </a:lnTo>
                  <a:lnTo>
                    <a:pt x="708" y="566"/>
                  </a:lnTo>
                  <a:lnTo>
                    <a:pt x="660" y="394"/>
                  </a:lnTo>
                  <a:lnTo>
                    <a:pt x="510" y="394"/>
                  </a:lnTo>
                  <a:lnTo>
                    <a:pt x="470" y="566"/>
                  </a:lnTo>
                  <a:lnTo>
                    <a:pt x="290" y="566"/>
                  </a:lnTo>
                  <a:lnTo>
                    <a:pt x="290" y="372"/>
                  </a:lnTo>
                  <a:lnTo>
                    <a:pt x="290" y="372"/>
                  </a:lnTo>
                  <a:lnTo>
                    <a:pt x="288" y="352"/>
                  </a:lnTo>
                  <a:lnTo>
                    <a:pt x="286" y="344"/>
                  </a:lnTo>
                  <a:lnTo>
                    <a:pt x="282" y="336"/>
                  </a:lnTo>
                  <a:lnTo>
                    <a:pt x="282" y="336"/>
                  </a:lnTo>
                  <a:lnTo>
                    <a:pt x="276" y="330"/>
                  </a:lnTo>
                  <a:lnTo>
                    <a:pt x="268" y="326"/>
                  </a:lnTo>
                  <a:lnTo>
                    <a:pt x="260" y="322"/>
                  </a:lnTo>
                  <a:lnTo>
                    <a:pt x="248" y="322"/>
                  </a:lnTo>
                  <a:lnTo>
                    <a:pt x="114" y="322"/>
                  </a:lnTo>
                  <a:lnTo>
                    <a:pt x="114" y="566"/>
                  </a:lnTo>
                  <a:lnTo>
                    <a:pt x="0" y="566"/>
                  </a:lnTo>
                  <a:lnTo>
                    <a:pt x="0" y="490"/>
                  </a:lnTo>
                  <a:lnTo>
                    <a:pt x="34" y="490"/>
                  </a:lnTo>
                  <a:lnTo>
                    <a:pt x="34" y="76"/>
                  </a:lnTo>
                  <a:lnTo>
                    <a:pt x="0" y="80"/>
                  </a:lnTo>
                  <a:lnTo>
                    <a:pt x="0" y="2"/>
                  </a:lnTo>
                  <a:lnTo>
                    <a:pt x="292" y="2"/>
                  </a:lnTo>
                  <a:lnTo>
                    <a:pt x="292" y="2"/>
                  </a:lnTo>
                  <a:lnTo>
                    <a:pt x="314" y="2"/>
                  </a:lnTo>
                  <a:lnTo>
                    <a:pt x="330" y="6"/>
                  </a:lnTo>
                  <a:lnTo>
                    <a:pt x="344" y="12"/>
                  </a:lnTo>
                  <a:lnTo>
                    <a:pt x="354" y="22"/>
                  </a:lnTo>
                  <a:lnTo>
                    <a:pt x="354" y="22"/>
                  </a:lnTo>
                  <a:lnTo>
                    <a:pt x="360" y="32"/>
                  </a:lnTo>
                  <a:lnTo>
                    <a:pt x="364" y="44"/>
                  </a:lnTo>
                  <a:lnTo>
                    <a:pt x="368" y="60"/>
                  </a:lnTo>
                  <a:lnTo>
                    <a:pt x="368" y="76"/>
                  </a:lnTo>
                  <a:lnTo>
                    <a:pt x="368" y="230"/>
                  </a:lnTo>
                  <a:lnTo>
                    <a:pt x="368" y="230"/>
                  </a:lnTo>
                  <a:lnTo>
                    <a:pt x="366" y="244"/>
                  </a:lnTo>
                  <a:lnTo>
                    <a:pt x="366" y="250"/>
                  </a:lnTo>
                  <a:lnTo>
                    <a:pt x="362" y="258"/>
                  </a:lnTo>
                  <a:lnTo>
                    <a:pt x="356" y="264"/>
                  </a:lnTo>
                  <a:lnTo>
                    <a:pt x="346" y="270"/>
                  </a:lnTo>
                  <a:lnTo>
                    <a:pt x="334" y="276"/>
                  </a:lnTo>
                  <a:lnTo>
                    <a:pt x="318" y="284"/>
                  </a:lnTo>
                  <a:lnTo>
                    <a:pt x="318" y="284"/>
                  </a:lnTo>
                  <a:lnTo>
                    <a:pt x="318" y="284"/>
                  </a:lnTo>
                  <a:lnTo>
                    <a:pt x="334" y="292"/>
                  </a:lnTo>
                  <a:lnTo>
                    <a:pt x="346" y="300"/>
                  </a:lnTo>
                  <a:lnTo>
                    <a:pt x="356" y="308"/>
                  </a:lnTo>
                  <a:lnTo>
                    <a:pt x="362" y="316"/>
                  </a:lnTo>
                  <a:lnTo>
                    <a:pt x="362" y="316"/>
                  </a:lnTo>
                  <a:lnTo>
                    <a:pt x="366" y="324"/>
                  </a:lnTo>
                  <a:lnTo>
                    <a:pt x="366" y="330"/>
                  </a:lnTo>
                  <a:lnTo>
                    <a:pt x="366" y="330"/>
                  </a:lnTo>
                  <a:lnTo>
                    <a:pt x="368" y="334"/>
                  </a:lnTo>
                  <a:lnTo>
                    <a:pt x="368" y="490"/>
                  </a:lnTo>
                  <a:lnTo>
                    <a:pt x="406" y="490"/>
                  </a:lnTo>
                  <a:lnTo>
                    <a:pt x="524" y="2"/>
                  </a:lnTo>
                  <a:lnTo>
                    <a:pt x="650" y="2"/>
                  </a:lnTo>
                  <a:lnTo>
                    <a:pt x="772" y="490"/>
                  </a:lnTo>
                  <a:lnTo>
                    <a:pt x="808" y="490"/>
                  </a:lnTo>
                  <a:lnTo>
                    <a:pt x="808" y="76"/>
                  </a:lnTo>
                  <a:lnTo>
                    <a:pt x="772" y="76"/>
                  </a:lnTo>
                  <a:lnTo>
                    <a:pt x="772" y="2"/>
                  </a:lnTo>
                  <a:lnTo>
                    <a:pt x="1096" y="2"/>
                  </a:lnTo>
                  <a:lnTo>
                    <a:pt x="1096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5" name="Freeform 9"/>
            <p:cNvSpPr>
              <a:spLocks/>
            </p:cNvSpPr>
            <p:nvPr/>
          </p:nvSpPr>
          <p:spPr bwMode="auto">
            <a:xfrm>
              <a:off x="7215332" y="603106"/>
              <a:ext cx="196850" cy="447675"/>
            </a:xfrm>
            <a:custGeom>
              <a:avLst/>
              <a:gdLst/>
              <a:ahLst/>
              <a:cxnLst>
                <a:cxn ang="0">
                  <a:pos x="66" y="0"/>
                </a:cxn>
                <a:cxn ang="0">
                  <a:pos x="124" y="282"/>
                </a:cxn>
                <a:cxn ang="0">
                  <a:pos x="0" y="282"/>
                </a:cxn>
                <a:cxn ang="0">
                  <a:pos x="66" y="0"/>
                </a:cxn>
              </a:cxnLst>
              <a:rect l="0" t="0" r="r" b="b"/>
              <a:pathLst>
                <a:path w="124" h="282">
                  <a:moveTo>
                    <a:pt x="66" y="0"/>
                  </a:moveTo>
                  <a:lnTo>
                    <a:pt x="124" y="282"/>
                  </a:lnTo>
                  <a:lnTo>
                    <a:pt x="0" y="282"/>
                  </a:lnTo>
                  <a:lnTo>
                    <a:pt x="66" y="0"/>
                  </a:lnTo>
                  <a:close/>
                </a:path>
              </a:pathLst>
            </a:custGeom>
            <a:solidFill>
              <a:srgbClr val="ED1C24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" name="Freeform 10"/>
            <p:cNvSpPr>
              <a:spLocks/>
            </p:cNvSpPr>
            <p:nvPr/>
          </p:nvSpPr>
          <p:spPr bwMode="auto">
            <a:xfrm>
              <a:off x="7215332" y="603106"/>
              <a:ext cx="196850" cy="450850"/>
            </a:xfrm>
            <a:custGeom>
              <a:avLst/>
              <a:gdLst/>
              <a:ahLst/>
              <a:cxnLst>
                <a:cxn ang="0">
                  <a:pos x="66" y="0"/>
                </a:cxn>
                <a:cxn ang="0">
                  <a:pos x="66" y="0"/>
                </a:cxn>
                <a:cxn ang="0">
                  <a:pos x="124" y="282"/>
                </a:cxn>
                <a:cxn ang="0">
                  <a:pos x="0" y="282"/>
                </a:cxn>
                <a:cxn ang="0">
                  <a:pos x="68" y="0"/>
                </a:cxn>
                <a:cxn ang="0">
                  <a:pos x="66" y="0"/>
                </a:cxn>
                <a:cxn ang="0">
                  <a:pos x="66" y="0"/>
                </a:cxn>
                <a:cxn ang="0">
                  <a:pos x="66" y="0"/>
                </a:cxn>
                <a:cxn ang="0">
                  <a:pos x="66" y="0"/>
                </a:cxn>
                <a:cxn ang="0">
                  <a:pos x="0" y="284"/>
                </a:cxn>
                <a:cxn ang="0">
                  <a:pos x="124" y="284"/>
                </a:cxn>
                <a:cxn ang="0">
                  <a:pos x="68" y="0"/>
                </a:cxn>
                <a:cxn ang="0">
                  <a:pos x="66" y="0"/>
                </a:cxn>
                <a:cxn ang="0">
                  <a:pos x="66" y="0"/>
                </a:cxn>
              </a:cxnLst>
              <a:rect l="0" t="0" r="r" b="b"/>
              <a:pathLst>
                <a:path w="124" h="284">
                  <a:moveTo>
                    <a:pt x="66" y="0"/>
                  </a:moveTo>
                  <a:lnTo>
                    <a:pt x="66" y="0"/>
                  </a:lnTo>
                  <a:lnTo>
                    <a:pt x="124" y="282"/>
                  </a:lnTo>
                  <a:lnTo>
                    <a:pt x="0" y="282"/>
                  </a:lnTo>
                  <a:lnTo>
                    <a:pt x="68" y="0"/>
                  </a:lnTo>
                  <a:lnTo>
                    <a:pt x="66" y="0"/>
                  </a:lnTo>
                  <a:lnTo>
                    <a:pt x="66" y="0"/>
                  </a:lnTo>
                  <a:lnTo>
                    <a:pt x="66" y="0"/>
                  </a:lnTo>
                  <a:lnTo>
                    <a:pt x="66" y="0"/>
                  </a:lnTo>
                  <a:lnTo>
                    <a:pt x="0" y="284"/>
                  </a:lnTo>
                  <a:lnTo>
                    <a:pt x="124" y="284"/>
                  </a:lnTo>
                  <a:lnTo>
                    <a:pt x="68" y="0"/>
                  </a:lnTo>
                  <a:lnTo>
                    <a:pt x="66" y="0"/>
                  </a:lnTo>
                  <a:lnTo>
                    <a:pt x="66" y="0"/>
                  </a:lnTo>
                  <a:close/>
                </a:path>
              </a:pathLst>
            </a:custGeom>
            <a:solidFill>
              <a:srgbClr val="ED1C24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7" name="Freeform 11"/>
            <p:cNvSpPr>
              <a:spLocks/>
            </p:cNvSpPr>
            <p:nvPr/>
          </p:nvSpPr>
          <p:spPr bwMode="auto">
            <a:xfrm>
              <a:off x="7796357" y="644381"/>
              <a:ext cx="327025" cy="65405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412"/>
                </a:cxn>
                <a:cxn ang="0">
                  <a:pos x="168" y="412"/>
                </a:cxn>
                <a:cxn ang="0">
                  <a:pos x="168" y="412"/>
                </a:cxn>
                <a:cxn ang="0">
                  <a:pos x="180" y="410"/>
                </a:cxn>
                <a:cxn ang="0">
                  <a:pos x="190" y="408"/>
                </a:cxn>
                <a:cxn ang="0">
                  <a:pos x="196" y="404"/>
                </a:cxn>
                <a:cxn ang="0">
                  <a:pos x="202" y="398"/>
                </a:cxn>
                <a:cxn ang="0">
                  <a:pos x="204" y="394"/>
                </a:cxn>
                <a:cxn ang="0">
                  <a:pos x="206" y="386"/>
                </a:cxn>
                <a:cxn ang="0">
                  <a:pos x="206" y="372"/>
                </a:cxn>
                <a:cxn ang="0">
                  <a:pos x="206" y="44"/>
                </a:cxn>
                <a:cxn ang="0">
                  <a:pos x="206" y="44"/>
                </a:cxn>
                <a:cxn ang="0">
                  <a:pos x="206" y="30"/>
                </a:cxn>
                <a:cxn ang="0">
                  <a:pos x="204" y="22"/>
                </a:cxn>
                <a:cxn ang="0">
                  <a:pos x="200" y="16"/>
                </a:cxn>
                <a:cxn ang="0">
                  <a:pos x="194" y="10"/>
                </a:cxn>
                <a:cxn ang="0">
                  <a:pos x="186" y="4"/>
                </a:cxn>
                <a:cxn ang="0">
                  <a:pos x="174" y="0"/>
                </a:cxn>
                <a:cxn ang="0">
                  <a:pos x="158" y="0"/>
                </a:cxn>
                <a:cxn ang="0">
                  <a:pos x="0" y="0"/>
                </a:cxn>
              </a:cxnLst>
              <a:rect l="0" t="0" r="r" b="b"/>
              <a:pathLst>
                <a:path w="206" h="412">
                  <a:moveTo>
                    <a:pt x="0" y="0"/>
                  </a:moveTo>
                  <a:lnTo>
                    <a:pt x="0" y="412"/>
                  </a:lnTo>
                  <a:lnTo>
                    <a:pt x="168" y="412"/>
                  </a:lnTo>
                  <a:lnTo>
                    <a:pt x="168" y="412"/>
                  </a:lnTo>
                  <a:lnTo>
                    <a:pt x="180" y="410"/>
                  </a:lnTo>
                  <a:lnTo>
                    <a:pt x="190" y="408"/>
                  </a:lnTo>
                  <a:lnTo>
                    <a:pt x="196" y="404"/>
                  </a:lnTo>
                  <a:lnTo>
                    <a:pt x="202" y="398"/>
                  </a:lnTo>
                  <a:lnTo>
                    <a:pt x="204" y="394"/>
                  </a:lnTo>
                  <a:lnTo>
                    <a:pt x="206" y="386"/>
                  </a:lnTo>
                  <a:lnTo>
                    <a:pt x="206" y="372"/>
                  </a:lnTo>
                  <a:lnTo>
                    <a:pt x="206" y="44"/>
                  </a:lnTo>
                  <a:lnTo>
                    <a:pt x="206" y="44"/>
                  </a:lnTo>
                  <a:lnTo>
                    <a:pt x="206" y="30"/>
                  </a:lnTo>
                  <a:lnTo>
                    <a:pt x="204" y="22"/>
                  </a:lnTo>
                  <a:lnTo>
                    <a:pt x="200" y="16"/>
                  </a:lnTo>
                  <a:lnTo>
                    <a:pt x="194" y="10"/>
                  </a:lnTo>
                  <a:lnTo>
                    <a:pt x="186" y="4"/>
                  </a:lnTo>
                  <a:lnTo>
                    <a:pt x="174" y="0"/>
                  </a:lnTo>
                  <a:lnTo>
                    <a:pt x="158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ED1C24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8" name="Freeform 12"/>
            <p:cNvSpPr>
              <a:spLocks/>
            </p:cNvSpPr>
            <p:nvPr/>
          </p:nvSpPr>
          <p:spPr bwMode="auto">
            <a:xfrm>
              <a:off x="7796357" y="641206"/>
              <a:ext cx="327025" cy="657225"/>
            </a:xfrm>
            <a:custGeom>
              <a:avLst/>
              <a:gdLst/>
              <a:ahLst/>
              <a:cxnLst>
                <a:cxn ang="0">
                  <a:pos x="0" y="2"/>
                </a:cxn>
                <a:cxn ang="0">
                  <a:pos x="0" y="2"/>
                </a:cxn>
                <a:cxn ang="0">
                  <a:pos x="0" y="414"/>
                </a:cxn>
                <a:cxn ang="0">
                  <a:pos x="168" y="414"/>
                </a:cxn>
                <a:cxn ang="0">
                  <a:pos x="168" y="414"/>
                </a:cxn>
                <a:cxn ang="0">
                  <a:pos x="168" y="414"/>
                </a:cxn>
                <a:cxn ang="0">
                  <a:pos x="180" y="412"/>
                </a:cxn>
                <a:cxn ang="0">
                  <a:pos x="190" y="410"/>
                </a:cxn>
                <a:cxn ang="0">
                  <a:pos x="198" y="406"/>
                </a:cxn>
                <a:cxn ang="0">
                  <a:pos x="202" y="402"/>
                </a:cxn>
                <a:cxn ang="0">
                  <a:pos x="202" y="402"/>
                </a:cxn>
                <a:cxn ang="0">
                  <a:pos x="204" y="396"/>
                </a:cxn>
                <a:cxn ang="0">
                  <a:pos x="206" y="388"/>
                </a:cxn>
                <a:cxn ang="0">
                  <a:pos x="206" y="374"/>
                </a:cxn>
                <a:cxn ang="0">
                  <a:pos x="206" y="46"/>
                </a:cxn>
                <a:cxn ang="0">
                  <a:pos x="206" y="46"/>
                </a:cxn>
                <a:cxn ang="0">
                  <a:pos x="206" y="32"/>
                </a:cxn>
                <a:cxn ang="0">
                  <a:pos x="204" y="24"/>
                </a:cxn>
                <a:cxn ang="0">
                  <a:pos x="200" y="18"/>
                </a:cxn>
                <a:cxn ang="0">
                  <a:pos x="200" y="18"/>
                </a:cxn>
                <a:cxn ang="0">
                  <a:pos x="194" y="10"/>
                </a:cxn>
                <a:cxn ang="0">
                  <a:pos x="186" y="6"/>
                </a:cxn>
                <a:cxn ang="0">
                  <a:pos x="174" y="2"/>
                </a:cxn>
                <a:cxn ang="0">
                  <a:pos x="158" y="0"/>
                </a:cxn>
                <a:cxn ang="0">
                  <a:pos x="0" y="0"/>
                </a:cxn>
                <a:cxn ang="0">
                  <a:pos x="0" y="2"/>
                </a:cxn>
                <a:cxn ang="0">
                  <a:pos x="0" y="2"/>
                </a:cxn>
                <a:cxn ang="0">
                  <a:pos x="0" y="2"/>
                </a:cxn>
                <a:cxn ang="0">
                  <a:pos x="158" y="2"/>
                </a:cxn>
                <a:cxn ang="0">
                  <a:pos x="158" y="2"/>
                </a:cxn>
                <a:cxn ang="0">
                  <a:pos x="174" y="2"/>
                </a:cxn>
                <a:cxn ang="0">
                  <a:pos x="186" y="6"/>
                </a:cxn>
                <a:cxn ang="0">
                  <a:pos x="194" y="12"/>
                </a:cxn>
                <a:cxn ang="0">
                  <a:pos x="200" y="18"/>
                </a:cxn>
                <a:cxn ang="0">
                  <a:pos x="200" y="18"/>
                </a:cxn>
                <a:cxn ang="0">
                  <a:pos x="204" y="24"/>
                </a:cxn>
                <a:cxn ang="0">
                  <a:pos x="204" y="32"/>
                </a:cxn>
                <a:cxn ang="0">
                  <a:pos x="206" y="46"/>
                </a:cxn>
                <a:cxn ang="0">
                  <a:pos x="206" y="374"/>
                </a:cxn>
                <a:cxn ang="0">
                  <a:pos x="206" y="374"/>
                </a:cxn>
                <a:cxn ang="0">
                  <a:pos x="206" y="388"/>
                </a:cxn>
                <a:cxn ang="0">
                  <a:pos x="204" y="394"/>
                </a:cxn>
                <a:cxn ang="0">
                  <a:pos x="202" y="400"/>
                </a:cxn>
                <a:cxn ang="0">
                  <a:pos x="202" y="400"/>
                </a:cxn>
                <a:cxn ang="0">
                  <a:pos x="196" y="406"/>
                </a:cxn>
                <a:cxn ang="0">
                  <a:pos x="190" y="410"/>
                </a:cxn>
                <a:cxn ang="0">
                  <a:pos x="180" y="412"/>
                </a:cxn>
                <a:cxn ang="0">
                  <a:pos x="168" y="414"/>
                </a:cxn>
                <a:cxn ang="0">
                  <a:pos x="168" y="414"/>
                </a:cxn>
                <a:cxn ang="0">
                  <a:pos x="168" y="414"/>
                </a:cxn>
                <a:cxn ang="0">
                  <a:pos x="0" y="414"/>
                </a:cxn>
                <a:cxn ang="0">
                  <a:pos x="0" y="2"/>
                </a:cxn>
                <a:cxn ang="0">
                  <a:pos x="0" y="2"/>
                </a:cxn>
                <a:cxn ang="0">
                  <a:pos x="0" y="2"/>
                </a:cxn>
                <a:cxn ang="0">
                  <a:pos x="0" y="2"/>
                </a:cxn>
              </a:cxnLst>
              <a:rect l="0" t="0" r="r" b="b"/>
              <a:pathLst>
                <a:path w="206" h="414">
                  <a:moveTo>
                    <a:pt x="0" y="2"/>
                  </a:moveTo>
                  <a:lnTo>
                    <a:pt x="0" y="2"/>
                  </a:lnTo>
                  <a:lnTo>
                    <a:pt x="0" y="414"/>
                  </a:lnTo>
                  <a:lnTo>
                    <a:pt x="168" y="414"/>
                  </a:lnTo>
                  <a:lnTo>
                    <a:pt x="168" y="414"/>
                  </a:lnTo>
                  <a:lnTo>
                    <a:pt x="168" y="414"/>
                  </a:lnTo>
                  <a:lnTo>
                    <a:pt x="180" y="412"/>
                  </a:lnTo>
                  <a:lnTo>
                    <a:pt x="190" y="410"/>
                  </a:lnTo>
                  <a:lnTo>
                    <a:pt x="198" y="406"/>
                  </a:lnTo>
                  <a:lnTo>
                    <a:pt x="202" y="402"/>
                  </a:lnTo>
                  <a:lnTo>
                    <a:pt x="202" y="402"/>
                  </a:lnTo>
                  <a:lnTo>
                    <a:pt x="204" y="396"/>
                  </a:lnTo>
                  <a:lnTo>
                    <a:pt x="206" y="388"/>
                  </a:lnTo>
                  <a:lnTo>
                    <a:pt x="206" y="374"/>
                  </a:lnTo>
                  <a:lnTo>
                    <a:pt x="206" y="46"/>
                  </a:lnTo>
                  <a:lnTo>
                    <a:pt x="206" y="46"/>
                  </a:lnTo>
                  <a:lnTo>
                    <a:pt x="206" y="32"/>
                  </a:lnTo>
                  <a:lnTo>
                    <a:pt x="204" y="24"/>
                  </a:lnTo>
                  <a:lnTo>
                    <a:pt x="200" y="18"/>
                  </a:lnTo>
                  <a:lnTo>
                    <a:pt x="200" y="18"/>
                  </a:lnTo>
                  <a:lnTo>
                    <a:pt x="194" y="10"/>
                  </a:lnTo>
                  <a:lnTo>
                    <a:pt x="186" y="6"/>
                  </a:lnTo>
                  <a:lnTo>
                    <a:pt x="174" y="2"/>
                  </a:lnTo>
                  <a:lnTo>
                    <a:pt x="158" y="0"/>
                  </a:lnTo>
                  <a:lnTo>
                    <a:pt x="0" y="0"/>
                  </a:lnTo>
                  <a:lnTo>
                    <a:pt x="0" y="2"/>
                  </a:lnTo>
                  <a:lnTo>
                    <a:pt x="0" y="2"/>
                  </a:lnTo>
                  <a:lnTo>
                    <a:pt x="0" y="2"/>
                  </a:lnTo>
                  <a:lnTo>
                    <a:pt x="158" y="2"/>
                  </a:lnTo>
                  <a:lnTo>
                    <a:pt x="158" y="2"/>
                  </a:lnTo>
                  <a:lnTo>
                    <a:pt x="174" y="2"/>
                  </a:lnTo>
                  <a:lnTo>
                    <a:pt x="186" y="6"/>
                  </a:lnTo>
                  <a:lnTo>
                    <a:pt x="194" y="12"/>
                  </a:lnTo>
                  <a:lnTo>
                    <a:pt x="200" y="18"/>
                  </a:lnTo>
                  <a:lnTo>
                    <a:pt x="200" y="18"/>
                  </a:lnTo>
                  <a:lnTo>
                    <a:pt x="204" y="24"/>
                  </a:lnTo>
                  <a:lnTo>
                    <a:pt x="204" y="32"/>
                  </a:lnTo>
                  <a:lnTo>
                    <a:pt x="206" y="46"/>
                  </a:lnTo>
                  <a:lnTo>
                    <a:pt x="206" y="374"/>
                  </a:lnTo>
                  <a:lnTo>
                    <a:pt x="206" y="374"/>
                  </a:lnTo>
                  <a:lnTo>
                    <a:pt x="206" y="388"/>
                  </a:lnTo>
                  <a:lnTo>
                    <a:pt x="204" y="394"/>
                  </a:lnTo>
                  <a:lnTo>
                    <a:pt x="202" y="400"/>
                  </a:lnTo>
                  <a:lnTo>
                    <a:pt x="202" y="400"/>
                  </a:lnTo>
                  <a:lnTo>
                    <a:pt x="196" y="406"/>
                  </a:lnTo>
                  <a:lnTo>
                    <a:pt x="190" y="410"/>
                  </a:lnTo>
                  <a:lnTo>
                    <a:pt x="180" y="412"/>
                  </a:lnTo>
                  <a:lnTo>
                    <a:pt x="168" y="414"/>
                  </a:lnTo>
                  <a:lnTo>
                    <a:pt x="168" y="414"/>
                  </a:lnTo>
                  <a:lnTo>
                    <a:pt x="168" y="414"/>
                  </a:lnTo>
                  <a:lnTo>
                    <a:pt x="0" y="414"/>
                  </a:lnTo>
                  <a:lnTo>
                    <a:pt x="0" y="2"/>
                  </a:lnTo>
                  <a:lnTo>
                    <a:pt x="0" y="2"/>
                  </a:lnTo>
                  <a:lnTo>
                    <a:pt x="0" y="2"/>
                  </a:lnTo>
                  <a:lnTo>
                    <a:pt x="0" y="2"/>
                  </a:lnTo>
                  <a:close/>
                </a:path>
              </a:pathLst>
            </a:custGeom>
            <a:solidFill>
              <a:srgbClr val="ED1C24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9" name="Freeform 13"/>
            <p:cNvSpPr>
              <a:spLocks/>
            </p:cNvSpPr>
            <p:nvPr/>
          </p:nvSpPr>
          <p:spPr bwMode="auto">
            <a:xfrm>
              <a:off x="6561282" y="644381"/>
              <a:ext cx="282575" cy="26987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70"/>
                </a:cxn>
                <a:cxn ang="0">
                  <a:pos x="142" y="170"/>
                </a:cxn>
                <a:cxn ang="0">
                  <a:pos x="142" y="170"/>
                </a:cxn>
                <a:cxn ang="0">
                  <a:pos x="152" y="168"/>
                </a:cxn>
                <a:cxn ang="0">
                  <a:pos x="162" y="164"/>
                </a:cxn>
                <a:cxn ang="0">
                  <a:pos x="168" y="160"/>
                </a:cxn>
                <a:cxn ang="0">
                  <a:pos x="172" y="154"/>
                </a:cxn>
                <a:cxn ang="0">
                  <a:pos x="174" y="148"/>
                </a:cxn>
                <a:cxn ang="0">
                  <a:pos x="176" y="140"/>
                </a:cxn>
                <a:cxn ang="0">
                  <a:pos x="178" y="126"/>
                </a:cxn>
                <a:cxn ang="0">
                  <a:pos x="178" y="38"/>
                </a:cxn>
                <a:cxn ang="0">
                  <a:pos x="178" y="38"/>
                </a:cxn>
                <a:cxn ang="0">
                  <a:pos x="174" y="24"/>
                </a:cxn>
                <a:cxn ang="0">
                  <a:pos x="172" y="18"/>
                </a:cxn>
                <a:cxn ang="0">
                  <a:pos x="168" y="12"/>
                </a:cxn>
                <a:cxn ang="0">
                  <a:pos x="164" y="8"/>
                </a:cxn>
                <a:cxn ang="0">
                  <a:pos x="156" y="2"/>
                </a:cxn>
                <a:cxn ang="0">
                  <a:pos x="148" y="0"/>
                </a:cxn>
                <a:cxn ang="0">
                  <a:pos x="136" y="0"/>
                </a:cxn>
                <a:cxn ang="0">
                  <a:pos x="0" y="0"/>
                </a:cxn>
              </a:cxnLst>
              <a:rect l="0" t="0" r="r" b="b"/>
              <a:pathLst>
                <a:path w="178" h="170">
                  <a:moveTo>
                    <a:pt x="0" y="0"/>
                  </a:moveTo>
                  <a:lnTo>
                    <a:pt x="0" y="170"/>
                  </a:lnTo>
                  <a:lnTo>
                    <a:pt x="142" y="170"/>
                  </a:lnTo>
                  <a:lnTo>
                    <a:pt x="142" y="170"/>
                  </a:lnTo>
                  <a:lnTo>
                    <a:pt x="152" y="168"/>
                  </a:lnTo>
                  <a:lnTo>
                    <a:pt x="162" y="164"/>
                  </a:lnTo>
                  <a:lnTo>
                    <a:pt x="168" y="160"/>
                  </a:lnTo>
                  <a:lnTo>
                    <a:pt x="172" y="154"/>
                  </a:lnTo>
                  <a:lnTo>
                    <a:pt x="174" y="148"/>
                  </a:lnTo>
                  <a:lnTo>
                    <a:pt x="176" y="140"/>
                  </a:lnTo>
                  <a:lnTo>
                    <a:pt x="178" y="126"/>
                  </a:lnTo>
                  <a:lnTo>
                    <a:pt x="178" y="38"/>
                  </a:lnTo>
                  <a:lnTo>
                    <a:pt x="178" y="38"/>
                  </a:lnTo>
                  <a:lnTo>
                    <a:pt x="174" y="24"/>
                  </a:lnTo>
                  <a:lnTo>
                    <a:pt x="172" y="18"/>
                  </a:lnTo>
                  <a:lnTo>
                    <a:pt x="168" y="12"/>
                  </a:lnTo>
                  <a:lnTo>
                    <a:pt x="164" y="8"/>
                  </a:lnTo>
                  <a:lnTo>
                    <a:pt x="156" y="2"/>
                  </a:lnTo>
                  <a:lnTo>
                    <a:pt x="148" y="0"/>
                  </a:lnTo>
                  <a:lnTo>
                    <a:pt x="136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ED1C24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0" name="Freeform 14"/>
            <p:cNvSpPr>
              <a:spLocks/>
            </p:cNvSpPr>
            <p:nvPr/>
          </p:nvSpPr>
          <p:spPr bwMode="auto">
            <a:xfrm>
              <a:off x="6558107" y="641206"/>
              <a:ext cx="285750" cy="276225"/>
            </a:xfrm>
            <a:custGeom>
              <a:avLst/>
              <a:gdLst/>
              <a:ahLst/>
              <a:cxnLst>
                <a:cxn ang="0">
                  <a:pos x="2" y="2"/>
                </a:cxn>
                <a:cxn ang="0">
                  <a:pos x="0" y="2"/>
                </a:cxn>
                <a:cxn ang="0">
                  <a:pos x="0" y="174"/>
                </a:cxn>
                <a:cxn ang="0">
                  <a:pos x="144" y="174"/>
                </a:cxn>
                <a:cxn ang="0">
                  <a:pos x="144" y="174"/>
                </a:cxn>
                <a:cxn ang="0">
                  <a:pos x="144" y="174"/>
                </a:cxn>
                <a:cxn ang="0">
                  <a:pos x="154" y="170"/>
                </a:cxn>
                <a:cxn ang="0">
                  <a:pos x="164" y="166"/>
                </a:cxn>
                <a:cxn ang="0">
                  <a:pos x="170" y="162"/>
                </a:cxn>
                <a:cxn ang="0">
                  <a:pos x="174" y="156"/>
                </a:cxn>
                <a:cxn ang="0">
                  <a:pos x="176" y="150"/>
                </a:cxn>
                <a:cxn ang="0">
                  <a:pos x="178" y="142"/>
                </a:cxn>
                <a:cxn ang="0">
                  <a:pos x="180" y="128"/>
                </a:cxn>
                <a:cxn ang="0">
                  <a:pos x="180" y="40"/>
                </a:cxn>
                <a:cxn ang="0">
                  <a:pos x="180" y="40"/>
                </a:cxn>
                <a:cxn ang="0">
                  <a:pos x="180" y="40"/>
                </a:cxn>
                <a:cxn ang="0">
                  <a:pos x="176" y="26"/>
                </a:cxn>
                <a:cxn ang="0">
                  <a:pos x="174" y="20"/>
                </a:cxn>
                <a:cxn ang="0">
                  <a:pos x="170" y="14"/>
                </a:cxn>
                <a:cxn ang="0">
                  <a:pos x="166" y="8"/>
                </a:cxn>
                <a:cxn ang="0">
                  <a:pos x="158" y="4"/>
                </a:cxn>
                <a:cxn ang="0">
                  <a:pos x="150" y="2"/>
                </a:cxn>
                <a:cxn ang="0">
                  <a:pos x="138" y="0"/>
                </a:cxn>
                <a:cxn ang="0">
                  <a:pos x="0" y="0"/>
                </a:cxn>
                <a:cxn ang="0">
                  <a:pos x="0" y="2"/>
                </a:cxn>
                <a:cxn ang="0">
                  <a:pos x="2" y="2"/>
                </a:cxn>
                <a:cxn ang="0">
                  <a:pos x="2" y="2"/>
                </a:cxn>
                <a:cxn ang="0">
                  <a:pos x="138" y="2"/>
                </a:cxn>
                <a:cxn ang="0">
                  <a:pos x="138" y="2"/>
                </a:cxn>
                <a:cxn ang="0">
                  <a:pos x="150" y="2"/>
                </a:cxn>
                <a:cxn ang="0">
                  <a:pos x="158" y="6"/>
                </a:cxn>
                <a:cxn ang="0">
                  <a:pos x="166" y="10"/>
                </a:cxn>
                <a:cxn ang="0">
                  <a:pos x="170" y="14"/>
                </a:cxn>
                <a:cxn ang="0">
                  <a:pos x="174" y="20"/>
                </a:cxn>
                <a:cxn ang="0">
                  <a:pos x="176" y="26"/>
                </a:cxn>
                <a:cxn ang="0">
                  <a:pos x="178" y="40"/>
                </a:cxn>
                <a:cxn ang="0">
                  <a:pos x="180" y="40"/>
                </a:cxn>
                <a:cxn ang="0">
                  <a:pos x="178" y="40"/>
                </a:cxn>
                <a:cxn ang="0">
                  <a:pos x="178" y="128"/>
                </a:cxn>
                <a:cxn ang="0">
                  <a:pos x="178" y="128"/>
                </a:cxn>
                <a:cxn ang="0">
                  <a:pos x="178" y="142"/>
                </a:cxn>
                <a:cxn ang="0">
                  <a:pos x="176" y="150"/>
                </a:cxn>
                <a:cxn ang="0">
                  <a:pos x="174" y="156"/>
                </a:cxn>
                <a:cxn ang="0">
                  <a:pos x="168" y="160"/>
                </a:cxn>
                <a:cxn ang="0">
                  <a:pos x="162" y="166"/>
                </a:cxn>
                <a:cxn ang="0">
                  <a:pos x="154" y="170"/>
                </a:cxn>
                <a:cxn ang="0">
                  <a:pos x="144" y="172"/>
                </a:cxn>
                <a:cxn ang="0">
                  <a:pos x="144" y="172"/>
                </a:cxn>
                <a:cxn ang="0">
                  <a:pos x="144" y="172"/>
                </a:cxn>
                <a:cxn ang="0">
                  <a:pos x="2" y="172"/>
                </a:cxn>
                <a:cxn ang="0">
                  <a:pos x="2" y="2"/>
                </a:cxn>
                <a:cxn ang="0">
                  <a:pos x="2" y="2"/>
                </a:cxn>
                <a:cxn ang="0">
                  <a:pos x="2" y="2"/>
                </a:cxn>
                <a:cxn ang="0">
                  <a:pos x="2" y="2"/>
                </a:cxn>
              </a:cxnLst>
              <a:rect l="0" t="0" r="r" b="b"/>
              <a:pathLst>
                <a:path w="180" h="174">
                  <a:moveTo>
                    <a:pt x="2" y="2"/>
                  </a:moveTo>
                  <a:lnTo>
                    <a:pt x="0" y="2"/>
                  </a:lnTo>
                  <a:lnTo>
                    <a:pt x="0" y="174"/>
                  </a:lnTo>
                  <a:lnTo>
                    <a:pt x="144" y="174"/>
                  </a:lnTo>
                  <a:lnTo>
                    <a:pt x="144" y="174"/>
                  </a:lnTo>
                  <a:lnTo>
                    <a:pt x="144" y="174"/>
                  </a:lnTo>
                  <a:lnTo>
                    <a:pt x="154" y="170"/>
                  </a:lnTo>
                  <a:lnTo>
                    <a:pt x="164" y="166"/>
                  </a:lnTo>
                  <a:lnTo>
                    <a:pt x="170" y="162"/>
                  </a:lnTo>
                  <a:lnTo>
                    <a:pt x="174" y="156"/>
                  </a:lnTo>
                  <a:lnTo>
                    <a:pt x="176" y="150"/>
                  </a:lnTo>
                  <a:lnTo>
                    <a:pt x="178" y="142"/>
                  </a:lnTo>
                  <a:lnTo>
                    <a:pt x="180" y="128"/>
                  </a:lnTo>
                  <a:lnTo>
                    <a:pt x="180" y="40"/>
                  </a:lnTo>
                  <a:lnTo>
                    <a:pt x="180" y="40"/>
                  </a:lnTo>
                  <a:lnTo>
                    <a:pt x="180" y="40"/>
                  </a:lnTo>
                  <a:lnTo>
                    <a:pt x="176" y="26"/>
                  </a:lnTo>
                  <a:lnTo>
                    <a:pt x="174" y="20"/>
                  </a:lnTo>
                  <a:lnTo>
                    <a:pt x="170" y="14"/>
                  </a:lnTo>
                  <a:lnTo>
                    <a:pt x="166" y="8"/>
                  </a:lnTo>
                  <a:lnTo>
                    <a:pt x="158" y="4"/>
                  </a:lnTo>
                  <a:lnTo>
                    <a:pt x="150" y="2"/>
                  </a:lnTo>
                  <a:lnTo>
                    <a:pt x="138" y="0"/>
                  </a:lnTo>
                  <a:lnTo>
                    <a:pt x="0" y="0"/>
                  </a:lnTo>
                  <a:lnTo>
                    <a:pt x="0" y="2"/>
                  </a:lnTo>
                  <a:lnTo>
                    <a:pt x="2" y="2"/>
                  </a:lnTo>
                  <a:lnTo>
                    <a:pt x="2" y="2"/>
                  </a:lnTo>
                  <a:lnTo>
                    <a:pt x="138" y="2"/>
                  </a:lnTo>
                  <a:lnTo>
                    <a:pt x="138" y="2"/>
                  </a:lnTo>
                  <a:lnTo>
                    <a:pt x="150" y="2"/>
                  </a:lnTo>
                  <a:lnTo>
                    <a:pt x="158" y="6"/>
                  </a:lnTo>
                  <a:lnTo>
                    <a:pt x="166" y="10"/>
                  </a:lnTo>
                  <a:lnTo>
                    <a:pt x="170" y="14"/>
                  </a:lnTo>
                  <a:lnTo>
                    <a:pt x="174" y="20"/>
                  </a:lnTo>
                  <a:lnTo>
                    <a:pt x="176" y="26"/>
                  </a:lnTo>
                  <a:lnTo>
                    <a:pt x="178" y="40"/>
                  </a:lnTo>
                  <a:lnTo>
                    <a:pt x="180" y="40"/>
                  </a:lnTo>
                  <a:lnTo>
                    <a:pt x="178" y="40"/>
                  </a:lnTo>
                  <a:lnTo>
                    <a:pt x="178" y="128"/>
                  </a:lnTo>
                  <a:lnTo>
                    <a:pt x="178" y="128"/>
                  </a:lnTo>
                  <a:lnTo>
                    <a:pt x="178" y="142"/>
                  </a:lnTo>
                  <a:lnTo>
                    <a:pt x="176" y="150"/>
                  </a:lnTo>
                  <a:lnTo>
                    <a:pt x="174" y="156"/>
                  </a:lnTo>
                  <a:lnTo>
                    <a:pt x="168" y="160"/>
                  </a:lnTo>
                  <a:lnTo>
                    <a:pt x="162" y="166"/>
                  </a:lnTo>
                  <a:lnTo>
                    <a:pt x="154" y="170"/>
                  </a:lnTo>
                  <a:lnTo>
                    <a:pt x="144" y="172"/>
                  </a:lnTo>
                  <a:lnTo>
                    <a:pt x="144" y="172"/>
                  </a:lnTo>
                  <a:lnTo>
                    <a:pt x="144" y="172"/>
                  </a:lnTo>
                  <a:lnTo>
                    <a:pt x="2" y="172"/>
                  </a:lnTo>
                  <a:lnTo>
                    <a:pt x="2" y="2"/>
                  </a:lnTo>
                  <a:lnTo>
                    <a:pt x="2" y="2"/>
                  </a:lnTo>
                  <a:lnTo>
                    <a:pt x="2" y="2"/>
                  </a:lnTo>
                  <a:lnTo>
                    <a:pt x="2" y="2"/>
                  </a:lnTo>
                  <a:close/>
                </a:path>
              </a:pathLst>
            </a:custGeom>
            <a:solidFill>
              <a:srgbClr val="ED1C24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1" name="Freeform 15"/>
            <p:cNvSpPr>
              <a:spLocks/>
            </p:cNvSpPr>
            <p:nvPr/>
          </p:nvSpPr>
          <p:spPr bwMode="auto">
            <a:xfrm>
              <a:off x="6123132" y="1806431"/>
              <a:ext cx="139700" cy="171450"/>
            </a:xfrm>
            <a:custGeom>
              <a:avLst/>
              <a:gdLst/>
              <a:ahLst/>
              <a:cxnLst>
                <a:cxn ang="0">
                  <a:pos x="42" y="66"/>
                </a:cxn>
                <a:cxn ang="0">
                  <a:pos x="38" y="108"/>
                </a:cxn>
                <a:cxn ang="0">
                  <a:pos x="24" y="108"/>
                </a:cxn>
                <a:cxn ang="0">
                  <a:pos x="30" y="66"/>
                </a:cxn>
                <a:cxn ang="0">
                  <a:pos x="0" y="0"/>
                </a:cxn>
                <a:cxn ang="0">
                  <a:pos x="14" y="0"/>
                </a:cxn>
                <a:cxn ang="0">
                  <a:pos x="38" y="54"/>
                </a:cxn>
                <a:cxn ang="0">
                  <a:pos x="38" y="54"/>
                </a:cxn>
                <a:cxn ang="0">
                  <a:pos x="74" y="0"/>
                </a:cxn>
                <a:cxn ang="0">
                  <a:pos x="88" y="0"/>
                </a:cxn>
                <a:cxn ang="0">
                  <a:pos x="42" y="66"/>
                </a:cxn>
              </a:cxnLst>
              <a:rect l="0" t="0" r="r" b="b"/>
              <a:pathLst>
                <a:path w="88" h="108">
                  <a:moveTo>
                    <a:pt x="42" y="66"/>
                  </a:moveTo>
                  <a:lnTo>
                    <a:pt x="38" y="108"/>
                  </a:lnTo>
                  <a:lnTo>
                    <a:pt x="24" y="108"/>
                  </a:lnTo>
                  <a:lnTo>
                    <a:pt x="30" y="66"/>
                  </a:lnTo>
                  <a:lnTo>
                    <a:pt x="0" y="0"/>
                  </a:lnTo>
                  <a:lnTo>
                    <a:pt x="14" y="0"/>
                  </a:lnTo>
                  <a:lnTo>
                    <a:pt x="38" y="54"/>
                  </a:lnTo>
                  <a:lnTo>
                    <a:pt x="38" y="54"/>
                  </a:lnTo>
                  <a:lnTo>
                    <a:pt x="74" y="0"/>
                  </a:lnTo>
                  <a:lnTo>
                    <a:pt x="88" y="0"/>
                  </a:lnTo>
                  <a:lnTo>
                    <a:pt x="42" y="66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2" name="Freeform 16"/>
            <p:cNvSpPr>
              <a:spLocks noEditPoints="1"/>
            </p:cNvSpPr>
            <p:nvPr/>
          </p:nvSpPr>
          <p:spPr bwMode="auto">
            <a:xfrm>
              <a:off x="6243782" y="1844531"/>
              <a:ext cx="127000" cy="136525"/>
            </a:xfrm>
            <a:custGeom>
              <a:avLst/>
              <a:gdLst/>
              <a:ahLst/>
              <a:cxnLst>
                <a:cxn ang="0">
                  <a:pos x="78" y="42"/>
                </a:cxn>
                <a:cxn ang="0">
                  <a:pos x="74" y="60"/>
                </a:cxn>
                <a:cxn ang="0">
                  <a:pos x="70" y="68"/>
                </a:cxn>
                <a:cxn ang="0">
                  <a:pos x="64" y="74"/>
                </a:cxn>
                <a:cxn ang="0">
                  <a:pos x="50" y="82"/>
                </a:cxn>
                <a:cxn ang="0">
                  <a:pos x="42" y="84"/>
                </a:cxn>
                <a:cxn ang="0">
                  <a:pos x="34" y="86"/>
                </a:cxn>
                <a:cxn ang="0">
                  <a:pos x="18" y="82"/>
                </a:cxn>
                <a:cxn ang="0">
                  <a:pos x="12" y="78"/>
                </a:cxn>
                <a:cxn ang="0">
                  <a:pos x="6" y="74"/>
                </a:cxn>
                <a:cxn ang="0">
                  <a:pos x="0" y="60"/>
                </a:cxn>
                <a:cxn ang="0">
                  <a:pos x="0" y="52"/>
                </a:cxn>
                <a:cxn ang="0">
                  <a:pos x="0" y="42"/>
                </a:cxn>
                <a:cxn ang="0">
                  <a:pos x="4" y="24"/>
                </a:cxn>
                <a:cxn ang="0">
                  <a:pos x="14" y="12"/>
                </a:cxn>
                <a:cxn ang="0">
                  <a:pos x="20" y="6"/>
                </a:cxn>
                <a:cxn ang="0">
                  <a:pos x="36" y="0"/>
                </a:cxn>
                <a:cxn ang="0">
                  <a:pos x="44" y="0"/>
                </a:cxn>
                <a:cxn ang="0">
                  <a:pos x="60" y="4"/>
                </a:cxn>
                <a:cxn ang="0">
                  <a:pos x="68" y="6"/>
                </a:cxn>
                <a:cxn ang="0">
                  <a:pos x="72" y="12"/>
                </a:cxn>
                <a:cxn ang="0">
                  <a:pos x="78" y="24"/>
                </a:cxn>
                <a:cxn ang="0">
                  <a:pos x="80" y="34"/>
                </a:cxn>
                <a:cxn ang="0">
                  <a:pos x="78" y="42"/>
                </a:cxn>
                <a:cxn ang="0">
                  <a:pos x="66" y="42"/>
                </a:cxn>
                <a:cxn ang="0">
                  <a:pos x="66" y="28"/>
                </a:cxn>
                <a:cxn ang="0">
                  <a:pos x="62" y="18"/>
                </a:cxn>
                <a:cxn ang="0">
                  <a:pos x="58" y="14"/>
                </a:cxn>
                <a:cxn ang="0">
                  <a:pos x="54" y="12"/>
                </a:cxn>
                <a:cxn ang="0">
                  <a:pos x="44" y="8"/>
                </a:cxn>
                <a:cxn ang="0">
                  <a:pos x="38" y="10"/>
                </a:cxn>
                <a:cxn ang="0">
                  <a:pos x="28" y="14"/>
                </a:cxn>
                <a:cxn ang="0">
                  <a:pos x="22" y="18"/>
                </a:cxn>
                <a:cxn ang="0">
                  <a:pos x="14" y="42"/>
                </a:cxn>
                <a:cxn ang="0">
                  <a:pos x="14" y="56"/>
                </a:cxn>
                <a:cxn ang="0">
                  <a:pos x="16" y="68"/>
                </a:cxn>
                <a:cxn ang="0">
                  <a:pos x="20" y="72"/>
                </a:cxn>
                <a:cxn ang="0">
                  <a:pos x="24" y="74"/>
                </a:cxn>
                <a:cxn ang="0">
                  <a:pos x="36" y="78"/>
                </a:cxn>
                <a:cxn ang="0">
                  <a:pos x="42" y="76"/>
                </a:cxn>
                <a:cxn ang="0">
                  <a:pos x="48" y="74"/>
                </a:cxn>
                <a:cxn ang="0">
                  <a:pos x="56" y="68"/>
                </a:cxn>
                <a:cxn ang="0">
                  <a:pos x="62" y="56"/>
                </a:cxn>
                <a:cxn ang="0">
                  <a:pos x="66" y="42"/>
                </a:cxn>
              </a:cxnLst>
              <a:rect l="0" t="0" r="r" b="b"/>
              <a:pathLst>
                <a:path w="80" h="86">
                  <a:moveTo>
                    <a:pt x="78" y="42"/>
                  </a:moveTo>
                  <a:lnTo>
                    <a:pt x="78" y="42"/>
                  </a:lnTo>
                  <a:lnTo>
                    <a:pt x="76" y="52"/>
                  </a:lnTo>
                  <a:lnTo>
                    <a:pt x="74" y="60"/>
                  </a:lnTo>
                  <a:lnTo>
                    <a:pt x="74" y="60"/>
                  </a:lnTo>
                  <a:lnTo>
                    <a:pt x="70" y="68"/>
                  </a:lnTo>
                  <a:lnTo>
                    <a:pt x="64" y="74"/>
                  </a:lnTo>
                  <a:lnTo>
                    <a:pt x="64" y="74"/>
                  </a:lnTo>
                  <a:lnTo>
                    <a:pt x="58" y="78"/>
                  </a:lnTo>
                  <a:lnTo>
                    <a:pt x="50" y="82"/>
                  </a:lnTo>
                  <a:lnTo>
                    <a:pt x="50" y="82"/>
                  </a:lnTo>
                  <a:lnTo>
                    <a:pt x="42" y="84"/>
                  </a:lnTo>
                  <a:lnTo>
                    <a:pt x="34" y="86"/>
                  </a:lnTo>
                  <a:lnTo>
                    <a:pt x="34" y="86"/>
                  </a:lnTo>
                  <a:lnTo>
                    <a:pt x="26" y="84"/>
                  </a:lnTo>
                  <a:lnTo>
                    <a:pt x="18" y="82"/>
                  </a:lnTo>
                  <a:lnTo>
                    <a:pt x="18" y="82"/>
                  </a:lnTo>
                  <a:lnTo>
                    <a:pt x="12" y="78"/>
                  </a:lnTo>
                  <a:lnTo>
                    <a:pt x="6" y="74"/>
                  </a:lnTo>
                  <a:lnTo>
                    <a:pt x="6" y="74"/>
                  </a:lnTo>
                  <a:lnTo>
                    <a:pt x="2" y="68"/>
                  </a:lnTo>
                  <a:lnTo>
                    <a:pt x="0" y="60"/>
                  </a:lnTo>
                  <a:lnTo>
                    <a:pt x="0" y="60"/>
                  </a:lnTo>
                  <a:lnTo>
                    <a:pt x="0" y="52"/>
                  </a:lnTo>
                  <a:lnTo>
                    <a:pt x="0" y="42"/>
                  </a:lnTo>
                  <a:lnTo>
                    <a:pt x="0" y="42"/>
                  </a:lnTo>
                  <a:lnTo>
                    <a:pt x="2" y="34"/>
                  </a:lnTo>
                  <a:lnTo>
                    <a:pt x="4" y="24"/>
                  </a:lnTo>
                  <a:lnTo>
                    <a:pt x="8" y="18"/>
                  </a:lnTo>
                  <a:lnTo>
                    <a:pt x="14" y="12"/>
                  </a:lnTo>
                  <a:lnTo>
                    <a:pt x="14" y="12"/>
                  </a:lnTo>
                  <a:lnTo>
                    <a:pt x="20" y="6"/>
                  </a:lnTo>
                  <a:lnTo>
                    <a:pt x="28" y="4"/>
                  </a:lnTo>
                  <a:lnTo>
                    <a:pt x="36" y="0"/>
                  </a:lnTo>
                  <a:lnTo>
                    <a:pt x="44" y="0"/>
                  </a:lnTo>
                  <a:lnTo>
                    <a:pt x="44" y="0"/>
                  </a:lnTo>
                  <a:lnTo>
                    <a:pt x="54" y="0"/>
                  </a:lnTo>
                  <a:lnTo>
                    <a:pt x="60" y="4"/>
                  </a:lnTo>
                  <a:lnTo>
                    <a:pt x="60" y="4"/>
                  </a:lnTo>
                  <a:lnTo>
                    <a:pt x="68" y="6"/>
                  </a:lnTo>
                  <a:lnTo>
                    <a:pt x="72" y="12"/>
                  </a:lnTo>
                  <a:lnTo>
                    <a:pt x="72" y="12"/>
                  </a:lnTo>
                  <a:lnTo>
                    <a:pt x="76" y="18"/>
                  </a:lnTo>
                  <a:lnTo>
                    <a:pt x="78" y="24"/>
                  </a:lnTo>
                  <a:lnTo>
                    <a:pt x="78" y="24"/>
                  </a:lnTo>
                  <a:lnTo>
                    <a:pt x="80" y="34"/>
                  </a:lnTo>
                  <a:lnTo>
                    <a:pt x="78" y="42"/>
                  </a:lnTo>
                  <a:lnTo>
                    <a:pt x="78" y="42"/>
                  </a:lnTo>
                  <a:close/>
                  <a:moveTo>
                    <a:pt x="66" y="42"/>
                  </a:moveTo>
                  <a:lnTo>
                    <a:pt x="66" y="42"/>
                  </a:lnTo>
                  <a:lnTo>
                    <a:pt x="66" y="28"/>
                  </a:lnTo>
                  <a:lnTo>
                    <a:pt x="66" y="28"/>
                  </a:lnTo>
                  <a:lnTo>
                    <a:pt x="64" y="22"/>
                  </a:lnTo>
                  <a:lnTo>
                    <a:pt x="62" y="18"/>
                  </a:lnTo>
                  <a:lnTo>
                    <a:pt x="62" y="18"/>
                  </a:lnTo>
                  <a:lnTo>
                    <a:pt x="58" y="14"/>
                  </a:lnTo>
                  <a:lnTo>
                    <a:pt x="54" y="12"/>
                  </a:lnTo>
                  <a:lnTo>
                    <a:pt x="54" y="12"/>
                  </a:lnTo>
                  <a:lnTo>
                    <a:pt x="50" y="10"/>
                  </a:lnTo>
                  <a:lnTo>
                    <a:pt x="44" y="8"/>
                  </a:lnTo>
                  <a:lnTo>
                    <a:pt x="44" y="8"/>
                  </a:lnTo>
                  <a:lnTo>
                    <a:pt x="38" y="10"/>
                  </a:lnTo>
                  <a:lnTo>
                    <a:pt x="32" y="12"/>
                  </a:lnTo>
                  <a:lnTo>
                    <a:pt x="28" y="14"/>
                  </a:lnTo>
                  <a:lnTo>
                    <a:pt x="22" y="18"/>
                  </a:lnTo>
                  <a:lnTo>
                    <a:pt x="22" y="18"/>
                  </a:lnTo>
                  <a:lnTo>
                    <a:pt x="16" y="28"/>
                  </a:lnTo>
                  <a:lnTo>
                    <a:pt x="14" y="42"/>
                  </a:lnTo>
                  <a:lnTo>
                    <a:pt x="14" y="42"/>
                  </a:lnTo>
                  <a:lnTo>
                    <a:pt x="14" y="56"/>
                  </a:lnTo>
                  <a:lnTo>
                    <a:pt x="14" y="56"/>
                  </a:lnTo>
                  <a:lnTo>
                    <a:pt x="16" y="68"/>
                  </a:lnTo>
                  <a:lnTo>
                    <a:pt x="16" y="68"/>
                  </a:lnTo>
                  <a:lnTo>
                    <a:pt x="20" y="72"/>
                  </a:lnTo>
                  <a:lnTo>
                    <a:pt x="24" y="74"/>
                  </a:lnTo>
                  <a:lnTo>
                    <a:pt x="24" y="74"/>
                  </a:lnTo>
                  <a:lnTo>
                    <a:pt x="30" y="76"/>
                  </a:lnTo>
                  <a:lnTo>
                    <a:pt x="36" y="78"/>
                  </a:lnTo>
                  <a:lnTo>
                    <a:pt x="36" y="78"/>
                  </a:lnTo>
                  <a:lnTo>
                    <a:pt x="42" y="76"/>
                  </a:lnTo>
                  <a:lnTo>
                    <a:pt x="48" y="74"/>
                  </a:lnTo>
                  <a:lnTo>
                    <a:pt x="48" y="74"/>
                  </a:lnTo>
                  <a:lnTo>
                    <a:pt x="52" y="72"/>
                  </a:lnTo>
                  <a:lnTo>
                    <a:pt x="56" y="68"/>
                  </a:lnTo>
                  <a:lnTo>
                    <a:pt x="56" y="68"/>
                  </a:lnTo>
                  <a:lnTo>
                    <a:pt x="62" y="56"/>
                  </a:lnTo>
                  <a:lnTo>
                    <a:pt x="62" y="56"/>
                  </a:lnTo>
                  <a:lnTo>
                    <a:pt x="66" y="42"/>
                  </a:lnTo>
                  <a:lnTo>
                    <a:pt x="66" y="42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3" name="Freeform 17"/>
            <p:cNvSpPr>
              <a:spLocks/>
            </p:cNvSpPr>
            <p:nvPr/>
          </p:nvSpPr>
          <p:spPr bwMode="auto">
            <a:xfrm>
              <a:off x="6399357" y="1847706"/>
              <a:ext cx="117475" cy="130175"/>
            </a:xfrm>
            <a:custGeom>
              <a:avLst/>
              <a:gdLst/>
              <a:ahLst/>
              <a:cxnLst>
                <a:cxn ang="0">
                  <a:pos x="54" y="82"/>
                </a:cxn>
                <a:cxn ang="0">
                  <a:pos x="54" y="72"/>
                </a:cxn>
                <a:cxn ang="0">
                  <a:pos x="54" y="72"/>
                </a:cxn>
                <a:cxn ang="0">
                  <a:pos x="44" y="78"/>
                </a:cxn>
                <a:cxn ang="0">
                  <a:pos x="44" y="78"/>
                </a:cxn>
                <a:cxn ang="0">
                  <a:pos x="34" y="82"/>
                </a:cxn>
                <a:cxn ang="0">
                  <a:pos x="34" y="82"/>
                </a:cxn>
                <a:cxn ang="0">
                  <a:pos x="28" y="82"/>
                </a:cxn>
                <a:cxn ang="0">
                  <a:pos x="28" y="82"/>
                </a:cxn>
                <a:cxn ang="0">
                  <a:pos x="20" y="82"/>
                </a:cxn>
                <a:cxn ang="0">
                  <a:pos x="20" y="82"/>
                </a:cxn>
                <a:cxn ang="0">
                  <a:pos x="12" y="82"/>
                </a:cxn>
                <a:cxn ang="0">
                  <a:pos x="12" y="82"/>
                </a:cxn>
                <a:cxn ang="0">
                  <a:pos x="6" y="78"/>
                </a:cxn>
                <a:cxn ang="0">
                  <a:pos x="6" y="78"/>
                </a:cxn>
                <a:cxn ang="0">
                  <a:pos x="0" y="70"/>
                </a:cxn>
                <a:cxn ang="0">
                  <a:pos x="0" y="70"/>
                </a:cxn>
                <a:cxn ang="0">
                  <a:pos x="0" y="58"/>
                </a:cxn>
                <a:cxn ang="0">
                  <a:pos x="8" y="0"/>
                </a:cxn>
                <a:cxn ang="0">
                  <a:pos x="20" y="0"/>
                </a:cxn>
                <a:cxn ang="0">
                  <a:pos x="14" y="52"/>
                </a:cxn>
                <a:cxn ang="0">
                  <a:pos x="14" y="52"/>
                </a:cxn>
                <a:cxn ang="0">
                  <a:pos x="12" y="58"/>
                </a:cxn>
                <a:cxn ang="0">
                  <a:pos x="12" y="58"/>
                </a:cxn>
                <a:cxn ang="0">
                  <a:pos x="14" y="66"/>
                </a:cxn>
                <a:cxn ang="0">
                  <a:pos x="14" y="66"/>
                </a:cxn>
                <a:cxn ang="0">
                  <a:pos x="16" y="70"/>
                </a:cxn>
                <a:cxn ang="0">
                  <a:pos x="16" y="70"/>
                </a:cxn>
                <a:cxn ang="0">
                  <a:pos x="20" y="72"/>
                </a:cxn>
                <a:cxn ang="0">
                  <a:pos x="24" y="72"/>
                </a:cxn>
                <a:cxn ang="0">
                  <a:pos x="24" y="72"/>
                </a:cxn>
                <a:cxn ang="0">
                  <a:pos x="34" y="72"/>
                </a:cxn>
                <a:cxn ang="0">
                  <a:pos x="34" y="72"/>
                </a:cxn>
                <a:cxn ang="0">
                  <a:pos x="42" y="70"/>
                </a:cxn>
                <a:cxn ang="0">
                  <a:pos x="42" y="70"/>
                </a:cxn>
                <a:cxn ang="0">
                  <a:pos x="48" y="66"/>
                </a:cxn>
                <a:cxn ang="0">
                  <a:pos x="48" y="66"/>
                </a:cxn>
                <a:cxn ang="0">
                  <a:pos x="54" y="64"/>
                </a:cxn>
                <a:cxn ang="0">
                  <a:pos x="62" y="0"/>
                </a:cxn>
                <a:cxn ang="0">
                  <a:pos x="74" y="0"/>
                </a:cxn>
                <a:cxn ang="0">
                  <a:pos x="64" y="82"/>
                </a:cxn>
                <a:cxn ang="0">
                  <a:pos x="54" y="82"/>
                </a:cxn>
              </a:cxnLst>
              <a:rect l="0" t="0" r="r" b="b"/>
              <a:pathLst>
                <a:path w="74" h="82">
                  <a:moveTo>
                    <a:pt x="54" y="82"/>
                  </a:moveTo>
                  <a:lnTo>
                    <a:pt x="54" y="72"/>
                  </a:lnTo>
                  <a:lnTo>
                    <a:pt x="54" y="72"/>
                  </a:lnTo>
                  <a:lnTo>
                    <a:pt x="44" y="78"/>
                  </a:lnTo>
                  <a:lnTo>
                    <a:pt x="44" y="78"/>
                  </a:lnTo>
                  <a:lnTo>
                    <a:pt x="34" y="82"/>
                  </a:lnTo>
                  <a:lnTo>
                    <a:pt x="34" y="82"/>
                  </a:lnTo>
                  <a:lnTo>
                    <a:pt x="28" y="82"/>
                  </a:lnTo>
                  <a:lnTo>
                    <a:pt x="28" y="82"/>
                  </a:lnTo>
                  <a:lnTo>
                    <a:pt x="20" y="82"/>
                  </a:lnTo>
                  <a:lnTo>
                    <a:pt x="20" y="82"/>
                  </a:lnTo>
                  <a:lnTo>
                    <a:pt x="12" y="82"/>
                  </a:lnTo>
                  <a:lnTo>
                    <a:pt x="12" y="82"/>
                  </a:lnTo>
                  <a:lnTo>
                    <a:pt x="6" y="78"/>
                  </a:lnTo>
                  <a:lnTo>
                    <a:pt x="6" y="78"/>
                  </a:lnTo>
                  <a:lnTo>
                    <a:pt x="0" y="70"/>
                  </a:lnTo>
                  <a:lnTo>
                    <a:pt x="0" y="70"/>
                  </a:lnTo>
                  <a:lnTo>
                    <a:pt x="0" y="58"/>
                  </a:lnTo>
                  <a:lnTo>
                    <a:pt x="8" y="0"/>
                  </a:lnTo>
                  <a:lnTo>
                    <a:pt x="20" y="0"/>
                  </a:lnTo>
                  <a:lnTo>
                    <a:pt x="14" y="52"/>
                  </a:lnTo>
                  <a:lnTo>
                    <a:pt x="14" y="52"/>
                  </a:lnTo>
                  <a:lnTo>
                    <a:pt x="12" y="58"/>
                  </a:lnTo>
                  <a:lnTo>
                    <a:pt x="12" y="58"/>
                  </a:lnTo>
                  <a:lnTo>
                    <a:pt x="14" y="66"/>
                  </a:lnTo>
                  <a:lnTo>
                    <a:pt x="14" y="66"/>
                  </a:lnTo>
                  <a:lnTo>
                    <a:pt x="16" y="70"/>
                  </a:lnTo>
                  <a:lnTo>
                    <a:pt x="16" y="70"/>
                  </a:lnTo>
                  <a:lnTo>
                    <a:pt x="20" y="72"/>
                  </a:lnTo>
                  <a:lnTo>
                    <a:pt x="24" y="72"/>
                  </a:lnTo>
                  <a:lnTo>
                    <a:pt x="24" y="72"/>
                  </a:lnTo>
                  <a:lnTo>
                    <a:pt x="34" y="72"/>
                  </a:lnTo>
                  <a:lnTo>
                    <a:pt x="34" y="72"/>
                  </a:lnTo>
                  <a:lnTo>
                    <a:pt x="42" y="70"/>
                  </a:lnTo>
                  <a:lnTo>
                    <a:pt x="42" y="70"/>
                  </a:lnTo>
                  <a:lnTo>
                    <a:pt x="48" y="66"/>
                  </a:lnTo>
                  <a:lnTo>
                    <a:pt x="48" y="66"/>
                  </a:lnTo>
                  <a:lnTo>
                    <a:pt x="54" y="64"/>
                  </a:lnTo>
                  <a:lnTo>
                    <a:pt x="62" y="0"/>
                  </a:lnTo>
                  <a:lnTo>
                    <a:pt x="74" y="0"/>
                  </a:lnTo>
                  <a:lnTo>
                    <a:pt x="64" y="82"/>
                  </a:lnTo>
                  <a:lnTo>
                    <a:pt x="54" y="82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4" name="Freeform 18"/>
            <p:cNvSpPr>
              <a:spLocks/>
            </p:cNvSpPr>
            <p:nvPr/>
          </p:nvSpPr>
          <p:spPr bwMode="auto">
            <a:xfrm>
              <a:off x="6542232" y="1847706"/>
              <a:ext cx="85725" cy="130175"/>
            </a:xfrm>
            <a:custGeom>
              <a:avLst/>
              <a:gdLst/>
              <a:ahLst/>
              <a:cxnLst>
                <a:cxn ang="0">
                  <a:pos x="34" y="12"/>
                </a:cxn>
                <a:cxn ang="0">
                  <a:pos x="34" y="12"/>
                </a:cxn>
                <a:cxn ang="0">
                  <a:pos x="26" y="14"/>
                </a:cxn>
                <a:cxn ang="0">
                  <a:pos x="20" y="18"/>
                </a:cxn>
                <a:cxn ang="0">
                  <a:pos x="12" y="82"/>
                </a:cxn>
                <a:cxn ang="0">
                  <a:pos x="0" y="82"/>
                </a:cxn>
                <a:cxn ang="0">
                  <a:pos x="10" y="0"/>
                </a:cxn>
                <a:cxn ang="0">
                  <a:pos x="20" y="0"/>
                </a:cxn>
                <a:cxn ang="0">
                  <a:pos x="20" y="10"/>
                </a:cxn>
                <a:cxn ang="0">
                  <a:pos x="20" y="10"/>
                </a:cxn>
                <a:cxn ang="0">
                  <a:pos x="30" y="4"/>
                </a:cxn>
                <a:cxn ang="0">
                  <a:pos x="30" y="4"/>
                </a:cxn>
                <a:cxn ang="0">
                  <a:pos x="38" y="0"/>
                </a:cxn>
                <a:cxn ang="0">
                  <a:pos x="38" y="0"/>
                </a:cxn>
                <a:cxn ang="0">
                  <a:pos x="46" y="0"/>
                </a:cxn>
                <a:cxn ang="0">
                  <a:pos x="46" y="0"/>
                </a:cxn>
                <a:cxn ang="0">
                  <a:pos x="54" y="0"/>
                </a:cxn>
                <a:cxn ang="0">
                  <a:pos x="52" y="10"/>
                </a:cxn>
                <a:cxn ang="0">
                  <a:pos x="52" y="10"/>
                </a:cxn>
                <a:cxn ang="0">
                  <a:pos x="34" y="12"/>
                </a:cxn>
                <a:cxn ang="0">
                  <a:pos x="34" y="12"/>
                </a:cxn>
              </a:cxnLst>
              <a:rect l="0" t="0" r="r" b="b"/>
              <a:pathLst>
                <a:path w="54" h="82">
                  <a:moveTo>
                    <a:pt x="34" y="12"/>
                  </a:moveTo>
                  <a:lnTo>
                    <a:pt x="34" y="12"/>
                  </a:lnTo>
                  <a:lnTo>
                    <a:pt x="26" y="14"/>
                  </a:lnTo>
                  <a:lnTo>
                    <a:pt x="20" y="18"/>
                  </a:lnTo>
                  <a:lnTo>
                    <a:pt x="12" y="82"/>
                  </a:lnTo>
                  <a:lnTo>
                    <a:pt x="0" y="82"/>
                  </a:lnTo>
                  <a:lnTo>
                    <a:pt x="10" y="0"/>
                  </a:lnTo>
                  <a:lnTo>
                    <a:pt x="20" y="0"/>
                  </a:lnTo>
                  <a:lnTo>
                    <a:pt x="20" y="10"/>
                  </a:lnTo>
                  <a:lnTo>
                    <a:pt x="20" y="10"/>
                  </a:lnTo>
                  <a:lnTo>
                    <a:pt x="30" y="4"/>
                  </a:lnTo>
                  <a:lnTo>
                    <a:pt x="30" y="4"/>
                  </a:lnTo>
                  <a:lnTo>
                    <a:pt x="38" y="0"/>
                  </a:lnTo>
                  <a:lnTo>
                    <a:pt x="38" y="0"/>
                  </a:lnTo>
                  <a:lnTo>
                    <a:pt x="46" y="0"/>
                  </a:lnTo>
                  <a:lnTo>
                    <a:pt x="46" y="0"/>
                  </a:lnTo>
                  <a:lnTo>
                    <a:pt x="54" y="0"/>
                  </a:lnTo>
                  <a:lnTo>
                    <a:pt x="52" y="10"/>
                  </a:lnTo>
                  <a:lnTo>
                    <a:pt x="52" y="10"/>
                  </a:lnTo>
                  <a:lnTo>
                    <a:pt x="34" y="12"/>
                  </a:lnTo>
                  <a:lnTo>
                    <a:pt x="34" y="12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5" name="Freeform 19"/>
            <p:cNvSpPr>
              <a:spLocks/>
            </p:cNvSpPr>
            <p:nvPr/>
          </p:nvSpPr>
          <p:spPr bwMode="auto">
            <a:xfrm>
              <a:off x="6720032" y="1806431"/>
              <a:ext cx="155575" cy="171450"/>
            </a:xfrm>
            <a:custGeom>
              <a:avLst/>
              <a:gdLst/>
              <a:ahLst/>
              <a:cxnLst>
                <a:cxn ang="0">
                  <a:pos x="84" y="108"/>
                </a:cxn>
                <a:cxn ang="0">
                  <a:pos x="66" y="108"/>
                </a:cxn>
                <a:cxn ang="0">
                  <a:pos x="24" y="10"/>
                </a:cxn>
                <a:cxn ang="0">
                  <a:pos x="22" y="10"/>
                </a:cxn>
                <a:cxn ang="0">
                  <a:pos x="12" y="108"/>
                </a:cxn>
                <a:cxn ang="0">
                  <a:pos x="0" y="108"/>
                </a:cxn>
                <a:cxn ang="0">
                  <a:pos x="14" y="0"/>
                </a:cxn>
                <a:cxn ang="0">
                  <a:pos x="32" y="0"/>
                </a:cxn>
                <a:cxn ang="0">
                  <a:pos x="74" y="94"/>
                </a:cxn>
                <a:cxn ang="0">
                  <a:pos x="76" y="94"/>
                </a:cxn>
                <a:cxn ang="0">
                  <a:pos x="86" y="0"/>
                </a:cxn>
                <a:cxn ang="0">
                  <a:pos x="98" y="0"/>
                </a:cxn>
                <a:cxn ang="0">
                  <a:pos x="84" y="108"/>
                </a:cxn>
              </a:cxnLst>
              <a:rect l="0" t="0" r="r" b="b"/>
              <a:pathLst>
                <a:path w="98" h="108">
                  <a:moveTo>
                    <a:pt x="84" y="108"/>
                  </a:moveTo>
                  <a:lnTo>
                    <a:pt x="66" y="108"/>
                  </a:lnTo>
                  <a:lnTo>
                    <a:pt x="24" y="10"/>
                  </a:lnTo>
                  <a:lnTo>
                    <a:pt x="22" y="10"/>
                  </a:lnTo>
                  <a:lnTo>
                    <a:pt x="12" y="108"/>
                  </a:lnTo>
                  <a:lnTo>
                    <a:pt x="0" y="108"/>
                  </a:lnTo>
                  <a:lnTo>
                    <a:pt x="14" y="0"/>
                  </a:lnTo>
                  <a:lnTo>
                    <a:pt x="32" y="0"/>
                  </a:lnTo>
                  <a:lnTo>
                    <a:pt x="74" y="94"/>
                  </a:lnTo>
                  <a:lnTo>
                    <a:pt x="76" y="94"/>
                  </a:lnTo>
                  <a:lnTo>
                    <a:pt x="86" y="0"/>
                  </a:lnTo>
                  <a:lnTo>
                    <a:pt x="98" y="0"/>
                  </a:lnTo>
                  <a:lnTo>
                    <a:pt x="84" y="108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6" name="Freeform 20"/>
            <p:cNvSpPr>
              <a:spLocks noEditPoints="1"/>
            </p:cNvSpPr>
            <p:nvPr/>
          </p:nvSpPr>
          <p:spPr bwMode="auto">
            <a:xfrm>
              <a:off x="6894657" y="1844531"/>
              <a:ext cx="120650" cy="136525"/>
            </a:xfrm>
            <a:custGeom>
              <a:avLst/>
              <a:gdLst/>
              <a:ahLst/>
              <a:cxnLst>
                <a:cxn ang="0">
                  <a:pos x="14" y="46"/>
                </a:cxn>
                <a:cxn ang="0">
                  <a:pos x="16" y="64"/>
                </a:cxn>
                <a:cxn ang="0">
                  <a:pos x="20" y="70"/>
                </a:cxn>
                <a:cxn ang="0">
                  <a:pos x="24" y="72"/>
                </a:cxn>
                <a:cxn ang="0">
                  <a:pos x="34" y="76"/>
                </a:cxn>
                <a:cxn ang="0">
                  <a:pos x="44" y="78"/>
                </a:cxn>
                <a:cxn ang="0">
                  <a:pos x="56" y="76"/>
                </a:cxn>
                <a:cxn ang="0">
                  <a:pos x="66" y="74"/>
                </a:cxn>
                <a:cxn ang="0">
                  <a:pos x="64" y="82"/>
                </a:cxn>
                <a:cxn ang="0">
                  <a:pos x="52" y="86"/>
                </a:cxn>
                <a:cxn ang="0">
                  <a:pos x="38" y="86"/>
                </a:cxn>
                <a:cxn ang="0">
                  <a:pos x="20" y="82"/>
                </a:cxn>
                <a:cxn ang="0">
                  <a:pos x="8" y="74"/>
                </a:cxn>
                <a:cxn ang="0">
                  <a:pos x="4" y="68"/>
                </a:cxn>
                <a:cxn ang="0">
                  <a:pos x="0" y="52"/>
                </a:cxn>
                <a:cxn ang="0">
                  <a:pos x="2" y="42"/>
                </a:cxn>
                <a:cxn ang="0">
                  <a:pos x="6" y="22"/>
                </a:cxn>
                <a:cxn ang="0">
                  <a:pos x="10" y="16"/>
                </a:cxn>
                <a:cxn ang="0">
                  <a:pos x="16" y="10"/>
                </a:cxn>
                <a:cxn ang="0">
                  <a:pos x="28" y="2"/>
                </a:cxn>
                <a:cxn ang="0">
                  <a:pos x="42" y="0"/>
                </a:cxn>
                <a:cxn ang="0">
                  <a:pos x="52" y="2"/>
                </a:cxn>
                <a:cxn ang="0">
                  <a:pos x="60" y="4"/>
                </a:cxn>
                <a:cxn ang="0">
                  <a:pos x="70" y="12"/>
                </a:cxn>
                <a:cxn ang="0">
                  <a:pos x="74" y="18"/>
                </a:cxn>
                <a:cxn ang="0">
                  <a:pos x="76" y="26"/>
                </a:cxn>
                <a:cxn ang="0">
                  <a:pos x="76" y="44"/>
                </a:cxn>
                <a:cxn ang="0">
                  <a:pos x="14" y="46"/>
                </a:cxn>
                <a:cxn ang="0">
                  <a:pos x="62" y="26"/>
                </a:cxn>
                <a:cxn ang="0">
                  <a:pos x="60" y="18"/>
                </a:cxn>
                <a:cxn ang="0">
                  <a:pos x="54" y="10"/>
                </a:cxn>
                <a:cxn ang="0">
                  <a:pos x="48" y="10"/>
                </a:cxn>
                <a:cxn ang="0">
                  <a:pos x="42" y="8"/>
                </a:cxn>
                <a:cxn ang="0">
                  <a:pos x="24" y="16"/>
                </a:cxn>
                <a:cxn ang="0">
                  <a:pos x="18" y="26"/>
                </a:cxn>
                <a:cxn ang="0">
                  <a:pos x="62" y="38"/>
                </a:cxn>
                <a:cxn ang="0">
                  <a:pos x="62" y="26"/>
                </a:cxn>
              </a:cxnLst>
              <a:rect l="0" t="0" r="r" b="b"/>
              <a:pathLst>
                <a:path w="76" h="86">
                  <a:moveTo>
                    <a:pt x="14" y="46"/>
                  </a:moveTo>
                  <a:lnTo>
                    <a:pt x="14" y="46"/>
                  </a:lnTo>
                  <a:lnTo>
                    <a:pt x="14" y="56"/>
                  </a:lnTo>
                  <a:lnTo>
                    <a:pt x="16" y="64"/>
                  </a:lnTo>
                  <a:lnTo>
                    <a:pt x="16" y="64"/>
                  </a:lnTo>
                  <a:lnTo>
                    <a:pt x="20" y="70"/>
                  </a:lnTo>
                  <a:lnTo>
                    <a:pt x="24" y="72"/>
                  </a:lnTo>
                  <a:lnTo>
                    <a:pt x="24" y="72"/>
                  </a:lnTo>
                  <a:lnTo>
                    <a:pt x="28" y="76"/>
                  </a:lnTo>
                  <a:lnTo>
                    <a:pt x="34" y="76"/>
                  </a:lnTo>
                  <a:lnTo>
                    <a:pt x="34" y="76"/>
                  </a:lnTo>
                  <a:lnTo>
                    <a:pt x="44" y="78"/>
                  </a:lnTo>
                  <a:lnTo>
                    <a:pt x="44" y="78"/>
                  </a:lnTo>
                  <a:lnTo>
                    <a:pt x="56" y="76"/>
                  </a:lnTo>
                  <a:lnTo>
                    <a:pt x="56" y="76"/>
                  </a:lnTo>
                  <a:lnTo>
                    <a:pt x="66" y="74"/>
                  </a:lnTo>
                  <a:lnTo>
                    <a:pt x="64" y="82"/>
                  </a:lnTo>
                  <a:lnTo>
                    <a:pt x="64" y="82"/>
                  </a:lnTo>
                  <a:lnTo>
                    <a:pt x="52" y="86"/>
                  </a:lnTo>
                  <a:lnTo>
                    <a:pt x="52" y="86"/>
                  </a:lnTo>
                  <a:lnTo>
                    <a:pt x="38" y="86"/>
                  </a:lnTo>
                  <a:lnTo>
                    <a:pt x="38" y="86"/>
                  </a:lnTo>
                  <a:lnTo>
                    <a:pt x="28" y="84"/>
                  </a:lnTo>
                  <a:lnTo>
                    <a:pt x="20" y="82"/>
                  </a:lnTo>
                  <a:lnTo>
                    <a:pt x="14" y="80"/>
                  </a:lnTo>
                  <a:lnTo>
                    <a:pt x="8" y="74"/>
                  </a:lnTo>
                  <a:lnTo>
                    <a:pt x="8" y="74"/>
                  </a:lnTo>
                  <a:lnTo>
                    <a:pt x="4" y="68"/>
                  </a:lnTo>
                  <a:lnTo>
                    <a:pt x="2" y="60"/>
                  </a:lnTo>
                  <a:lnTo>
                    <a:pt x="0" y="52"/>
                  </a:lnTo>
                  <a:lnTo>
                    <a:pt x="2" y="42"/>
                  </a:lnTo>
                  <a:lnTo>
                    <a:pt x="2" y="42"/>
                  </a:lnTo>
                  <a:lnTo>
                    <a:pt x="4" y="32"/>
                  </a:lnTo>
                  <a:lnTo>
                    <a:pt x="6" y="22"/>
                  </a:lnTo>
                  <a:lnTo>
                    <a:pt x="6" y="22"/>
                  </a:lnTo>
                  <a:lnTo>
                    <a:pt x="10" y="16"/>
                  </a:lnTo>
                  <a:lnTo>
                    <a:pt x="16" y="10"/>
                  </a:lnTo>
                  <a:lnTo>
                    <a:pt x="16" y="10"/>
                  </a:lnTo>
                  <a:lnTo>
                    <a:pt x="22" y="6"/>
                  </a:lnTo>
                  <a:lnTo>
                    <a:pt x="28" y="2"/>
                  </a:lnTo>
                  <a:lnTo>
                    <a:pt x="28" y="2"/>
                  </a:lnTo>
                  <a:lnTo>
                    <a:pt x="42" y="0"/>
                  </a:lnTo>
                  <a:lnTo>
                    <a:pt x="42" y="0"/>
                  </a:lnTo>
                  <a:lnTo>
                    <a:pt x="52" y="2"/>
                  </a:lnTo>
                  <a:lnTo>
                    <a:pt x="60" y="4"/>
                  </a:lnTo>
                  <a:lnTo>
                    <a:pt x="60" y="4"/>
                  </a:lnTo>
                  <a:lnTo>
                    <a:pt x="66" y="8"/>
                  </a:lnTo>
                  <a:lnTo>
                    <a:pt x="70" y="12"/>
                  </a:lnTo>
                  <a:lnTo>
                    <a:pt x="70" y="12"/>
                  </a:lnTo>
                  <a:lnTo>
                    <a:pt x="74" y="18"/>
                  </a:lnTo>
                  <a:lnTo>
                    <a:pt x="76" y="26"/>
                  </a:lnTo>
                  <a:lnTo>
                    <a:pt x="76" y="26"/>
                  </a:lnTo>
                  <a:lnTo>
                    <a:pt x="76" y="34"/>
                  </a:lnTo>
                  <a:lnTo>
                    <a:pt x="76" y="44"/>
                  </a:lnTo>
                  <a:lnTo>
                    <a:pt x="74" y="46"/>
                  </a:lnTo>
                  <a:lnTo>
                    <a:pt x="14" y="46"/>
                  </a:lnTo>
                  <a:close/>
                  <a:moveTo>
                    <a:pt x="62" y="26"/>
                  </a:moveTo>
                  <a:lnTo>
                    <a:pt x="62" y="26"/>
                  </a:lnTo>
                  <a:lnTo>
                    <a:pt x="60" y="18"/>
                  </a:lnTo>
                  <a:lnTo>
                    <a:pt x="60" y="18"/>
                  </a:lnTo>
                  <a:lnTo>
                    <a:pt x="56" y="14"/>
                  </a:lnTo>
                  <a:lnTo>
                    <a:pt x="54" y="10"/>
                  </a:lnTo>
                  <a:lnTo>
                    <a:pt x="54" y="10"/>
                  </a:lnTo>
                  <a:lnTo>
                    <a:pt x="48" y="10"/>
                  </a:lnTo>
                  <a:lnTo>
                    <a:pt x="42" y="8"/>
                  </a:lnTo>
                  <a:lnTo>
                    <a:pt x="42" y="8"/>
                  </a:lnTo>
                  <a:lnTo>
                    <a:pt x="32" y="10"/>
                  </a:lnTo>
                  <a:lnTo>
                    <a:pt x="24" y="16"/>
                  </a:lnTo>
                  <a:lnTo>
                    <a:pt x="24" y="16"/>
                  </a:lnTo>
                  <a:lnTo>
                    <a:pt x="18" y="26"/>
                  </a:lnTo>
                  <a:lnTo>
                    <a:pt x="14" y="38"/>
                  </a:lnTo>
                  <a:lnTo>
                    <a:pt x="62" y="38"/>
                  </a:lnTo>
                  <a:lnTo>
                    <a:pt x="62" y="38"/>
                  </a:lnTo>
                  <a:lnTo>
                    <a:pt x="62" y="26"/>
                  </a:lnTo>
                  <a:lnTo>
                    <a:pt x="62" y="26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7" name="Freeform 21"/>
            <p:cNvSpPr>
              <a:spLocks/>
            </p:cNvSpPr>
            <p:nvPr/>
          </p:nvSpPr>
          <p:spPr bwMode="auto">
            <a:xfrm>
              <a:off x="7034357" y="1803256"/>
              <a:ext cx="85725" cy="174625"/>
            </a:xfrm>
            <a:custGeom>
              <a:avLst/>
              <a:gdLst/>
              <a:ahLst/>
              <a:cxnLst>
                <a:cxn ang="0">
                  <a:pos x="30" y="38"/>
                </a:cxn>
                <a:cxn ang="0">
                  <a:pos x="22" y="90"/>
                </a:cxn>
                <a:cxn ang="0">
                  <a:pos x="22" y="90"/>
                </a:cxn>
                <a:cxn ang="0">
                  <a:pos x="22" y="96"/>
                </a:cxn>
                <a:cxn ang="0">
                  <a:pos x="22" y="96"/>
                </a:cxn>
                <a:cxn ang="0">
                  <a:pos x="24" y="100"/>
                </a:cxn>
                <a:cxn ang="0">
                  <a:pos x="24" y="100"/>
                </a:cxn>
                <a:cxn ang="0">
                  <a:pos x="28" y="100"/>
                </a:cxn>
                <a:cxn ang="0">
                  <a:pos x="28" y="100"/>
                </a:cxn>
                <a:cxn ang="0">
                  <a:pos x="34" y="100"/>
                </a:cxn>
                <a:cxn ang="0">
                  <a:pos x="44" y="100"/>
                </a:cxn>
                <a:cxn ang="0">
                  <a:pos x="44" y="110"/>
                </a:cxn>
                <a:cxn ang="0">
                  <a:pos x="32" y="110"/>
                </a:cxn>
                <a:cxn ang="0">
                  <a:pos x="32" y="110"/>
                </a:cxn>
                <a:cxn ang="0">
                  <a:pos x="20" y="110"/>
                </a:cxn>
                <a:cxn ang="0">
                  <a:pos x="20" y="110"/>
                </a:cxn>
                <a:cxn ang="0">
                  <a:pos x="14" y="108"/>
                </a:cxn>
                <a:cxn ang="0">
                  <a:pos x="14" y="108"/>
                </a:cxn>
                <a:cxn ang="0">
                  <a:pos x="12" y="104"/>
                </a:cxn>
                <a:cxn ang="0">
                  <a:pos x="10" y="102"/>
                </a:cxn>
                <a:cxn ang="0">
                  <a:pos x="10" y="102"/>
                </a:cxn>
                <a:cxn ang="0">
                  <a:pos x="10" y="90"/>
                </a:cxn>
                <a:cxn ang="0">
                  <a:pos x="18" y="38"/>
                </a:cxn>
                <a:cxn ang="0">
                  <a:pos x="0" y="38"/>
                </a:cxn>
                <a:cxn ang="0">
                  <a:pos x="2" y="28"/>
                </a:cxn>
                <a:cxn ang="0">
                  <a:pos x="18" y="28"/>
                </a:cxn>
                <a:cxn ang="0">
                  <a:pos x="22" y="4"/>
                </a:cxn>
                <a:cxn ang="0">
                  <a:pos x="22" y="4"/>
                </a:cxn>
                <a:cxn ang="0">
                  <a:pos x="24" y="4"/>
                </a:cxn>
                <a:cxn ang="0">
                  <a:pos x="24" y="4"/>
                </a:cxn>
                <a:cxn ang="0">
                  <a:pos x="26" y="2"/>
                </a:cxn>
                <a:cxn ang="0">
                  <a:pos x="26" y="2"/>
                </a:cxn>
                <a:cxn ang="0">
                  <a:pos x="30" y="0"/>
                </a:cxn>
                <a:cxn ang="0">
                  <a:pos x="30" y="0"/>
                </a:cxn>
                <a:cxn ang="0">
                  <a:pos x="34" y="0"/>
                </a:cxn>
                <a:cxn ang="0">
                  <a:pos x="30" y="28"/>
                </a:cxn>
                <a:cxn ang="0">
                  <a:pos x="54" y="28"/>
                </a:cxn>
                <a:cxn ang="0">
                  <a:pos x="52" y="38"/>
                </a:cxn>
                <a:cxn ang="0">
                  <a:pos x="30" y="38"/>
                </a:cxn>
              </a:cxnLst>
              <a:rect l="0" t="0" r="r" b="b"/>
              <a:pathLst>
                <a:path w="54" h="110">
                  <a:moveTo>
                    <a:pt x="30" y="38"/>
                  </a:moveTo>
                  <a:lnTo>
                    <a:pt x="22" y="90"/>
                  </a:lnTo>
                  <a:lnTo>
                    <a:pt x="22" y="90"/>
                  </a:lnTo>
                  <a:lnTo>
                    <a:pt x="22" y="96"/>
                  </a:lnTo>
                  <a:lnTo>
                    <a:pt x="22" y="96"/>
                  </a:lnTo>
                  <a:lnTo>
                    <a:pt x="24" y="100"/>
                  </a:lnTo>
                  <a:lnTo>
                    <a:pt x="24" y="100"/>
                  </a:lnTo>
                  <a:lnTo>
                    <a:pt x="28" y="100"/>
                  </a:lnTo>
                  <a:lnTo>
                    <a:pt x="28" y="100"/>
                  </a:lnTo>
                  <a:lnTo>
                    <a:pt x="34" y="100"/>
                  </a:lnTo>
                  <a:lnTo>
                    <a:pt x="44" y="100"/>
                  </a:lnTo>
                  <a:lnTo>
                    <a:pt x="44" y="110"/>
                  </a:lnTo>
                  <a:lnTo>
                    <a:pt x="32" y="110"/>
                  </a:lnTo>
                  <a:lnTo>
                    <a:pt x="32" y="110"/>
                  </a:lnTo>
                  <a:lnTo>
                    <a:pt x="20" y="110"/>
                  </a:lnTo>
                  <a:lnTo>
                    <a:pt x="20" y="110"/>
                  </a:lnTo>
                  <a:lnTo>
                    <a:pt x="14" y="108"/>
                  </a:lnTo>
                  <a:lnTo>
                    <a:pt x="14" y="108"/>
                  </a:lnTo>
                  <a:lnTo>
                    <a:pt x="12" y="104"/>
                  </a:lnTo>
                  <a:lnTo>
                    <a:pt x="10" y="102"/>
                  </a:lnTo>
                  <a:lnTo>
                    <a:pt x="10" y="102"/>
                  </a:lnTo>
                  <a:lnTo>
                    <a:pt x="10" y="90"/>
                  </a:lnTo>
                  <a:lnTo>
                    <a:pt x="18" y="38"/>
                  </a:lnTo>
                  <a:lnTo>
                    <a:pt x="0" y="38"/>
                  </a:lnTo>
                  <a:lnTo>
                    <a:pt x="2" y="28"/>
                  </a:lnTo>
                  <a:lnTo>
                    <a:pt x="18" y="28"/>
                  </a:lnTo>
                  <a:lnTo>
                    <a:pt x="22" y="4"/>
                  </a:lnTo>
                  <a:lnTo>
                    <a:pt x="22" y="4"/>
                  </a:lnTo>
                  <a:lnTo>
                    <a:pt x="24" y="4"/>
                  </a:lnTo>
                  <a:lnTo>
                    <a:pt x="24" y="4"/>
                  </a:lnTo>
                  <a:lnTo>
                    <a:pt x="26" y="2"/>
                  </a:lnTo>
                  <a:lnTo>
                    <a:pt x="26" y="2"/>
                  </a:lnTo>
                  <a:lnTo>
                    <a:pt x="30" y="0"/>
                  </a:lnTo>
                  <a:lnTo>
                    <a:pt x="30" y="0"/>
                  </a:lnTo>
                  <a:lnTo>
                    <a:pt x="34" y="0"/>
                  </a:lnTo>
                  <a:lnTo>
                    <a:pt x="30" y="28"/>
                  </a:lnTo>
                  <a:lnTo>
                    <a:pt x="54" y="28"/>
                  </a:lnTo>
                  <a:lnTo>
                    <a:pt x="52" y="38"/>
                  </a:lnTo>
                  <a:lnTo>
                    <a:pt x="30" y="38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8" name="Freeform 22"/>
            <p:cNvSpPr>
              <a:spLocks/>
            </p:cNvSpPr>
            <p:nvPr/>
          </p:nvSpPr>
          <p:spPr bwMode="auto">
            <a:xfrm>
              <a:off x="7132782" y="1847706"/>
              <a:ext cx="187325" cy="130175"/>
            </a:xfrm>
            <a:custGeom>
              <a:avLst/>
              <a:gdLst/>
              <a:ahLst/>
              <a:cxnLst>
                <a:cxn ang="0">
                  <a:pos x="88" y="82"/>
                </a:cxn>
                <a:cxn ang="0">
                  <a:pos x="70" y="82"/>
                </a:cxn>
                <a:cxn ang="0">
                  <a:pos x="58" y="12"/>
                </a:cxn>
                <a:cxn ang="0">
                  <a:pos x="56" y="12"/>
                </a:cxn>
                <a:cxn ang="0">
                  <a:pos x="30" y="82"/>
                </a:cxn>
                <a:cxn ang="0">
                  <a:pos x="10" y="82"/>
                </a:cxn>
                <a:cxn ang="0">
                  <a:pos x="0" y="0"/>
                </a:cxn>
                <a:cxn ang="0">
                  <a:pos x="12" y="0"/>
                </a:cxn>
                <a:cxn ang="0">
                  <a:pos x="12" y="0"/>
                </a:cxn>
                <a:cxn ang="0">
                  <a:pos x="14" y="10"/>
                </a:cxn>
                <a:cxn ang="0">
                  <a:pos x="14" y="10"/>
                </a:cxn>
                <a:cxn ang="0">
                  <a:pos x="16" y="26"/>
                </a:cxn>
                <a:cxn ang="0">
                  <a:pos x="16" y="26"/>
                </a:cxn>
                <a:cxn ang="0">
                  <a:pos x="18" y="42"/>
                </a:cxn>
                <a:cxn ang="0">
                  <a:pos x="18" y="42"/>
                </a:cxn>
                <a:cxn ang="0">
                  <a:pos x="18" y="56"/>
                </a:cxn>
                <a:cxn ang="0">
                  <a:pos x="18" y="56"/>
                </a:cxn>
                <a:cxn ang="0">
                  <a:pos x="20" y="72"/>
                </a:cxn>
                <a:cxn ang="0">
                  <a:pos x="22" y="72"/>
                </a:cxn>
                <a:cxn ang="0">
                  <a:pos x="22" y="72"/>
                </a:cxn>
                <a:cxn ang="0">
                  <a:pos x="28" y="56"/>
                </a:cxn>
                <a:cxn ang="0">
                  <a:pos x="28" y="56"/>
                </a:cxn>
                <a:cxn ang="0">
                  <a:pos x="34" y="42"/>
                </a:cxn>
                <a:cxn ang="0">
                  <a:pos x="34" y="42"/>
                </a:cxn>
                <a:cxn ang="0">
                  <a:pos x="42" y="26"/>
                </a:cxn>
                <a:cxn ang="0">
                  <a:pos x="42" y="26"/>
                </a:cxn>
                <a:cxn ang="0">
                  <a:pos x="46" y="10"/>
                </a:cxn>
                <a:cxn ang="0">
                  <a:pos x="46" y="10"/>
                </a:cxn>
                <a:cxn ang="0">
                  <a:pos x="50" y="0"/>
                </a:cxn>
                <a:cxn ang="0">
                  <a:pos x="68" y="0"/>
                </a:cxn>
                <a:cxn ang="0">
                  <a:pos x="68" y="0"/>
                </a:cxn>
                <a:cxn ang="0">
                  <a:pos x="70" y="10"/>
                </a:cxn>
                <a:cxn ang="0">
                  <a:pos x="70" y="10"/>
                </a:cxn>
                <a:cxn ang="0">
                  <a:pos x="72" y="26"/>
                </a:cxn>
                <a:cxn ang="0">
                  <a:pos x="72" y="26"/>
                </a:cxn>
                <a:cxn ang="0">
                  <a:pos x="74" y="42"/>
                </a:cxn>
                <a:cxn ang="0">
                  <a:pos x="74" y="42"/>
                </a:cxn>
                <a:cxn ang="0">
                  <a:pos x="76" y="56"/>
                </a:cxn>
                <a:cxn ang="0">
                  <a:pos x="76" y="56"/>
                </a:cxn>
                <a:cxn ang="0">
                  <a:pos x="80" y="72"/>
                </a:cxn>
                <a:cxn ang="0">
                  <a:pos x="82" y="72"/>
                </a:cxn>
                <a:cxn ang="0">
                  <a:pos x="82" y="72"/>
                </a:cxn>
                <a:cxn ang="0">
                  <a:pos x="88" y="58"/>
                </a:cxn>
                <a:cxn ang="0">
                  <a:pos x="88" y="58"/>
                </a:cxn>
                <a:cxn ang="0">
                  <a:pos x="92" y="42"/>
                </a:cxn>
                <a:cxn ang="0">
                  <a:pos x="92" y="42"/>
                </a:cxn>
                <a:cxn ang="0">
                  <a:pos x="98" y="26"/>
                </a:cxn>
                <a:cxn ang="0">
                  <a:pos x="98" y="26"/>
                </a:cxn>
                <a:cxn ang="0">
                  <a:pos x="104" y="10"/>
                </a:cxn>
                <a:cxn ang="0">
                  <a:pos x="104" y="10"/>
                </a:cxn>
                <a:cxn ang="0">
                  <a:pos x="106" y="0"/>
                </a:cxn>
                <a:cxn ang="0">
                  <a:pos x="118" y="0"/>
                </a:cxn>
                <a:cxn ang="0">
                  <a:pos x="88" y="82"/>
                </a:cxn>
              </a:cxnLst>
              <a:rect l="0" t="0" r="r" b="b"/>
              <a:pathLst>
                <a:path w="118" h="82">
                  <a:moveTo>
                    <a:pt x="88" y="82"/>
                  </a:moveTo>
                  <a:lnTo>
                    <a:pt x="70" y="82"/>
                  </a:lnTo>
                  <a:lnTo>
                    <a:pt x="58" y="12"/>
                  </a:lnTo>
                  <a:lnTo>
                    <a:pt x="56" y="12"/>
                  </a:lnTo>
                  <a:lnTo>
                    <a:pt x="30" y="82"/>
                  </a:lnTo>
                  <a:lnTo>
                    <a:pt x="10" y="82"/>
                  </a:lnTo>
                  <a:lnTo>
                    <a:pt x="0" y="0"/>
                  </a:lnTo>
                  <a:lnTo>
                    <a:pt x="12" y="0"/>
                  </a:lnTo>
                  <a:lnTo>
                    <a:pt x="12" y="0"/>
                  </a:lnTo>
                  <a:lnTo>
                    <a:pt x="14" y="10"/>
                  </a:lnTo>
                  <a:lnTo>
                    <a:pt x="14" y="10"/>
                  </a:lnTo>
                  <a:lnTo>
                    <a:pt x="16" y="26"/>
                  </a:lnTo>
                  <a:lnTo>
                    <a:pt x="16" y="26"/>
                  </a:lnTo>
                  <a:lnTo>
                    <a:pt x="18" y="42"/>
                  </a:lnTo>
                  <a:lnTo>
                    <a:pt x="18" y="42"/>
                  </a:lnTo>
                  <a:lnTo>
                    <a:pt x="18" y="56"/>
                  </a:lnTo>
                  <a:lnTo>
                    <a:pt x="18" y="56"/>
                  </a:lnTo>
                  <a:lnTo>
                    <a:pt x="20" y="72"/>
                  </a:lnTo>
                  <a:lnTo>
                    <a:pt x="22" y="72"/>
                  </a:lnTo>
                  <a:lnTo>
                    <a:pt x="22" y="72"/>
                  </a:lnTo>
                  <a:lnTo>
                    <a:pt x="28" y="56"/>
                  </a:lnTo>
                  <a:lnTo>
                    <a:pt x="28" y="56"/>
                  </a:lnTo>
                  <a:lnTo>
                    <a:pt x="34" y="42"/>
                  </a:lnTo>
                  <a:lnTo>
                    <a:pt x="34" y="42"/>
                  </a:lnTo>
                  <a:lnTo>
                    <a:pt x="42" y="26"/>
                  </a:lnTo>
                  <a:lnTo>
                    <a:pt x="42" y="26"/>
                  </a:lnTo>
                  <a:lnTo>
                    <a:pt x="46" y="10"/>
                  </a:lnTo>
                  <a:lnTo>
                    <a:pt x="46" y="10"/>
                  </a:lnTo>
                  <a:lnTo>
                    <a:pt x="50" y="0"/>
                  </a:lnTo>
                  <a:lnTo>
                    <a:pt x="68" y="0"/>
                  </a:lnTo>
                  <a:lnTo>
                    <a:pt x="68" y="0"/>
                  </a:lnTo>
                  <a:lnTo>
                    <a:pt x="70" y="10"/>
                  </a:lnTo>
                  <a:lnTo>
                    <a:pt x="70" y="10"/>
                  </a:lnTo>
                  <a:lnTo>
                    <a:pt x="72" y="26"/>
                  </a:lnTo>
                  <a:lnTo>
                    <a:pt x="72" y="26"/>
                  </a:lnTo>
                  <a:lnTo>
                    <a:pt x="74" y="42"/>
                  </a:lnTo>
                  <a:lnTo>
                    <a:pt x="74" y="42"/>
                  </a:lnTo>
                  <a:lnTo>
                    <a:pt x="76" y="56"/>
                  </a:lnTo>
                  <a:lnTo>
                    <a:pt x="76" y="56"/>
                  </a:lnTo>
                  <a:lnTo>
                    <a:pt x="80" y="72"/>
                  </a:lnTo>
                  <a:lnTo>
                    <a:pt x="82" y="72"/>
                  </a:lnTo>
                  <a:lnTo>
                    <a:pt x="82" y="72"/>
                  </a:lnTo>
                  <a:lnTo>
                    <a:pt x="88" y="58"/>
                  </a:lnTo>
                  <a:lnTo>
                    <a:pt x="88" y="58"/>
                  </a:lnTo>
                  <a:lnTo>
                    <a:pt x="92" y="42"/>
                  </a:lnTo>
                  <a:lnTo>
                    <a:pt x="92" y="42"/>
                  </a:lnTo>
                  <a:lnTo>
                    <a:pt x="98" y="26"/>
                  </a:lnTo>
                  <a:lnTo>
                    <a:pt x="98" y="26"/>
                  </a:lnTo>
                  <a:lnTo>
                    <a:pt x="104" y="10"/>
                  </a:lnTo>
                  <a:lnTo>
                    <a:pt x="104" y="10"/>
                  </a:lnTo>
                  <a:lnTo>
                    <a:pt x="106" y="0"/>
                  </a:lnTo>
                  <a:lnTo>
                    <a:pt x="118" y="0"/>
                  </a:lnTo>
                  <a:lnTo>
                    <a:pt x="88" y="82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9" name="Freeform 23"/>
            <p:cNvSpPr>
              <a:spLocks noEditPoints="1"/>
            </p:cNvSpPr>
            <p:nvPr/>
          </p:nvSpPr>
          <p:spPr bwMode="auto">
            <a:xfrm>
              <a:off x="7332807" y="1844531"/>
              <a:ext cx="127000" cy="136525"/>
            </a:xfrm>
            <a:custGeom>
              <a:avLst/>
              <a:gdLst/>
              <a:ahLst/>
              <a:cxnLst>
                <a:cxn ang="0">
                  <a:pos x="78" y="42"/>
                </a:cxn>
                <a:cxn ang="0">
                  <a:pos x="74" y="60"/>
                </a:cxn>
                <a:cxn ang="0">
                  <a:pos x="70" y="68"/>
                </a:cxn>
                <a:cxn ang="0">
                  <a:pos x="64" y="74"/>
                </a:cxn>
                <a:cxn ang="0">
                  <a:pos x="50" y="82"/>
                </a:cxn>
                <a:cxn ang="0">
                  <a:pos x="42" y="84"/>
                </a:cxn>
                <a:cxn ang="0">
                  <a:pos x="34" y="86"/>
                </a:cxn>
                <a:cxn ang="0">
                  <a:pos x="18" y="82"/>
                </a:cxn>
                <a:cxn ang="0">
                  <a:pos x="12" y="78"/>
                </a:cxn>
                <a:cxn ang="0">
                  <a:pos x="6" y="74"/>
                </a:cxn>
                <a:cxn ang="0">
                  <a:pos x="0" y="60"/>
                </a:cxn>
                <a:cxn ang="0">
                  <a:pos x="0" y="52"/>
                </a:cxn>
                <a:cxn ang="0">
                  <a:pos x="0" y="42"/>
                </a:cxn>
                <a:cxn ang="0">
                  <a:pos x="4" y="24"/>
                </a:cxn>
                <a:cxn ang="0">
                  <a:pos x="14" y="12"/>
                </a:cxn>
                <a:cxn ang="0">
                  <a:pos x="20" y="6"/>
                </a:cxn>
                <a:cxn ang="0">
                  <a:pos x="36" y="0"/>
                </a:cxn>
                <a:cxn ang="0">
                  <a:pos x="44" y="0"/>
                </a:cxn>
                <a:cxn ang="0">
                  <a:pos x="60" y="4"/>
                </a:cxn>
                <a:cxn ang="0">
                  <a:pos x="68" y="6"/>
                </a:cxn>
                <a:cxn ang="0">
                  <a:pos x="72" y="12"/>
                </a:cxn>
                <a:cxn ang="0">
                  <a:pos x="78" y="24"/>
                </a:cxn>
                <a:cxn ang="0">
                  <a:pos x="80" y="34"/>
                </a:cxn>
                <a:cxn ang="0">
                  <a:pos x="78" y="42"/>
                </a:cxn>
                <a:cxn ang="0">
                  <a:pos x="66" y="42"/>
                </a:cxn>
                <a:cxn ang="0">
                  <a:pos x="66" y="28"/>
                </a:cxn>
                <a:cxn ang="0">
                  <a:pos x="62" y="18"/>
                </a:cxn>
                <a:cxn ang="0">
                  <a:pos x="54" y="12"/>
                </a:cxn>
                <a:cxn ang="0">
                  <a:pos x="50" y="10"/>
                </a:cxn>
                <a:cxn ang="0">
                  <a:pos x="44" y="8"/>
                </a:cxn>
                <a:cxn ang="0">
                  <a:pos x="32" y="12"/>
                </a:cxn>
                <a:cxn ang="0">
                  <a:pos x="22" y="18"/>
                </a:cxn>
                <a:cxn ang="0">
                  <a:pos x="16" y="28"/>
                </a:cxn>
                <a:cxn ang="0">
                  <a:pos x="14" y="42"/>
                </a:cxn>
                <a:cxn ang="0">
                  <a:pos x="12" y="56"/>
                </a:cxn>
                <a:cxn ang="0">
                  <a:pos x="16" y="68"/>
                </a:cxn>
                <a:cxn ang="0">
                  <a:pos x="24" y="74"/>
                </a:cxn>
                <a:cxn ang="0">
                  <a:pos x="30" y="76"/>
                </a:cxn>
                <a:cxn ang="0">
                  <a:pos x="36" y="78"/>
                </a:cxn>
                <a:cxn ang="0">
                  <a:pos x="48" y="74"/>
                </a:cxn>
                <a:cxn ang="0">
                  <a:pos x="52" y="72"/>
                </a:cxn>
                <a:cxn ang="0">
                  <a:pos x="56" y="68"/>
                </a:cxn>
                <a:cxn ang="0">
                  <a:pos x="62" y="56"/>
                </a:cxn>
                <a:cxn ang="0">
                  <a:pos x="66" y="42"/>
                </a:cxn>
              </a:cxnLst>
              <a:rect l="0" t="0" r="r" b="b"/>
              <a:pathLst>
                <a:path w="80" h="86">
                  <a:moveTo>
                    <a:pt x="78" y="42"/>
                  </a:moveTo>
                  <a:lnTo>
                    <a:pt x="78" y="42"/>
                  </a:lnTo>
                  <a:lnTo>
                    <a:pt x="76" y="52"/>
                  </a:lnTo>
                  <a:lnTo>
                    <a:pt x="74" y="60"/>
                  </a:lnTo>
                  <a:lnTo>
                    <a:pt x="74" y="60"/>
                  </a:lnTo>
                  <a:lnTo>
                    <a:pt x="70" y="68"/>
                  </a:lnTo>
                  <a:lnTo>
                    <a:pt x="64" y="74"/>
                  </a:lnTo>
                  <a:lnTo>
                    <a:pt x="64" y="74"/>
                  </a:lnTo>
                  <a:lnTo>
                    <a:pt x="58" y="78"/>
                  </a:lnTo>
                  <a:lnTo>
                    <a:pt x="50" y="82"/>
                  </a:lnTo>
                  <a:lnTo>
                    <a:pt x="50" y="82"/>
                  </a:lnTo>
                  <a:lnTo>
                    <a:pt x="42" y="84"/>
                  </a:lnTo>
                  <a:lnTo>
                    <a:pt x="34" y="86"/>
                  </a:lnTo>
                  <a:lnTo>
                    <a:pt x="34" y="86"/>
                  </a:lnTo>
                  <a:lnTo>
                    <a:pt x="26" y="84"/>
                  </a:lnTo>
                  <a:lnTo>
                    <a:pt x="18" y="82"/>
                  </a:lnTo>
                  <a:lnTo>
                    <a:pt x="18" y="82"/>
                  </a:lnTo>
                  <a:lnTo>
                    <a:pt x="12" y="78"/>
                  </a:lnTo>
                  <a:lnTo>
                    <a:pt x="6" y="74"/>
                  </a:lnTo>
                  <a:lnTo>
                    <a:pt x="6" y="74"/>
                  </a:lnTo>
                  <a:lnTo>
                    <a:pt x="2" y="68"/>
                  </a:lnTo>
                  <a:lnTo>
                    <a:pt x="0" y="60"/>
                  </a:lnTo>
                  <a:lnTo>
                    <a:pt x="0" y="60"/>
                  </a:lnTo>
                  <a:lnTo>
                    <a:pt x="0" y="52"/>
                  </a:lnTo>
                  <a:lnTo>
                    <a:pt x="0" y="42"/>
                  </a:lnTo>
                  <a:lnTo>
                    <a:pt x="0" y="42"/>
                  </a:lnTo>
                  <a:lnTo>
                    <a:pt x="2" y="34"/>
                  </a:lnTo>
                  <a:lnTo>
                    <a:pt x="4" y="24"/>
                  </a:lnTo>
                  <a:lnTo>
                    <a:pt x="8" y="18"/>
                  </a:lnTo>
                  <a:lnTo>
                    <a:pt x="14" y="12"/>
                  </a:lnTo>
                  <a:lnTo>
                    <a:pt x="14" y="12"/>
                  </a:lnTo>
                  <a:lnTo>
                    <a:pt x="20" y="6"/>
                  </a:lnTo>
                  <a:lnTo>
                    <a:pt x="28" y="4"/>
                  </a:lnTo>
                  <a:lnTo>
                    <a:pt x="36" y="0"/>
                  </a:lnTo>
                  <a:lnTo>
                    <a:pt x="44" y="0"/>
                  </a:lnTo>
                  <a:lnTo>
                    <a:pt x="44" y="0"/>
                  </a:lnTo>
                  <a:lnTo>
                    <a:pt x="54" y="0"/>
                  </a:lnTo>
                  <a:lnTo>
                    <a:pt x="60" y="4"/>
                  </a:lnTo>
                  <a:lnTo>
                    <a:pt x="60" y="4"/>
                  </a:lnTo>
                  <a:lnTo>
                    <a:pt x="68" y="6"/>
                  </a:lnTo>
                  <a:lnTo>
                    <a:pt x="72" y="12"/>
                  </a:lnTo>
                  <a:lnTo>
                    <a:pt x="72" y="12"/>
                  </a:lnTo>
                  <a:lnTo>
                    <a:pt x="76" y="18"/>
                  </a:lnTo>
                  <a:lnTo>
                    <a:pt x="78" y="24"/>
                  </a:lnTo>
                  <a:lnTo>
                    <a:pt x="78" y="24"/>
                  </a:lnTo>
                  <a:lnTo>
                    <a:pt x="80" y="34"/>
                  </a:lnTo>
                  <a:lnTo>
                    <a:pt x="78" y="42"/>
                  </a:lnTo>
                  <a:lnTo>
                    <a:pt x="78" y="42"/>
                  </a:lnTo>
                  <a:close/>
                  <a:moveTo>
                    <a:pt x="66" y="42"/>
                  </a:moveTo>
                  <a:lnTo>
                    <a:pt x="66" y="42"/>
                  </a:lnTo>
                  <a:lnTo>
                    <a:pt x="66" y="28"/>
                  </a:lnTo>
                  <a:lnTo>
                    <a:pt x="66" y="28"/>
                  </a:lnTo>
                  <a:lnTo>
                    <a:pt x="62" y="18"/>
                  </a:lnTo>
                  <a:lnTo>
                    <a:pt x="62" y="18"/>
                  </a:lnTo>
                  <a:lnTo>
                    <a:pt x="58" y="14"/>
                  </a:lnTo>
                  <a:lnTo>
                    <a:pt x="54" y="12"/>
                  </a:lnTo>
                  <a:lnTo>
                    <a:pt x="54" y="12"/>
                  </a:lnTo>
                  <a:lnTo>
                    <a:pt x="50" y="10"/>
                  </a:lnTo>
                  <a:lnTo>
                    <a:pt x="44" y="8"/>
                  </a:lnTo>
                  <a:lnTo>
                    <a:pt x="44" y="8"/>
                  </a:lnTo>
                  <a:lnTo>
                    <a:pt x="38" y="10"/>
                  </a:lnTo>
                  <a:lnTo>
                    <a:pt x="32" y="12"/>
                  </a:lnTo>
                  <a:lnTo>
                    <a:pt x="28" y="14"/>
                  </a:lnTo>
                  <a:lnTo>
                    <a:pt x="22" y="18"/>
                  </a:lnTo>
                  <a:lnTo>
                    <a:pt x="22" y="18"/>
                  </a:lnTo>
                  <a:lnTo>
                    <a:pt x="16" y="28"/>
                  </a:lnTo>
                  <a:lnTo>
                    <a:pt x="14" y="42"/>
                  </a:lnTo>
                  <a:lnTo>
                    <a:pt x="14" y="42"/>
                  </a:lnTo>
                  <a:lnTo>
                    <a:pt x="12" y="56"/>
                  </a:lnTo>
                  <a:lnTo>
                    <a:pt x="12" y="56"/>
                  </a:lnTo>
                  <a:lnTo>
                    <a:pt x="16" y="68"/>
                  </a:lnTo>
                  <a:lnTo>
                    <a:pt x="16" y="68"/>
                  </a:lnTo>
                  <a:lnTo>
                    <a:pt x="20" y="72"/>
                  </a:lnTo>
                  <a:lnTo>
                    <a:pt x="24" y="74"/>
                  </a:lnTo>
                  <a:lnTo>
                    <a:pt x="24" y="74"/>
                  </a:lnTo>
                  <a:lnTo>
                    <a:pt x="30" y="76"/>
                  </a:lnTo>
                  <a:lnTo>
                    <a:pt x="36" y="78"/>
                  </a:lnTo>
                  <a:lnTo>
                    <a:pt x="36" y="78"/>
                  </a:lnTo>
                  <a:lnTo>
                    <a:pt x="42" y="76"/>
                  </a:lnTo>
                  <a:lnTo>
                    <a:pt x="48" y="74"/>
                  </a:lnTo>
                  <a:lnTo>
                    <a:pt x="48" y="74"/>
                  </a:lnTo>
                  <a:lnTo>
                    <a:pt x="52" y="72"/>
                  </a:lnTo>
                  <a:lnTo>
                    <a:pt x="56" y="68"/>
                  </a:lnTo>
                  <a:lnTo>
                    <a:pt x="56" y="68"/>
                  </a:lnTo>
                  <a:lnTo>
                    <a:pt x="62" y="56"/>
                  </a:lnTo>
                  <a:lnTo>
                    <a:pt x="62" y="56"/>
                  </a:lnTo>
                  <a:lnTo>
                    <a:pt x="66" y="42"/>
                  </a:lnTo>
                  <a:lnTo>
                    <a:pt x="66" y="42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0" name="Freeform 24"/>
            <p:cNvSpPr>
              <a:spLocks/>
            </p:cNvSpPr>
            <p:nvPr/>
          </p:nvSpPr>
          <p:spPr bwMode="auto">
            <a:xfrm>
              <a:off x="7482032" y="1847706"/>
              <a:ext cx="85725" cy="130175"/>
            </a:xfrm>
            <a:custGeom>
              <a:avLst/>
              <a:gdLst/>
              <a:ahLst/>
              <a:cxnLst>
                <a:cxn ang="0">
                  <a:pos x="34" y="12"/>
                </a:cxn>
                <a:cxn ang="0">
                  <a:pos x="34" y="12"/>
                </a:cxn>
                <a:cxn ang="0">
                  <a:pos x="28" y="14"/>
                </a:cxn>
                <a:cxn ang="0">
                  <a:pos x="20" y="18"/>
                </a:cxn>
                <a:cxn ang="0">
                  <a:pos x="12" y="82"/>
                </a:cxn>
                <a:cxn ang="0">
                  <a:pos x="0" y="82"/>
                </a:cxn>
                <a:cxn ang="0">
                  <a:pos x="10" y="0"/>
                </a:cxn>
                <a:cxn ang="0">
                  <a:pos x="22" y="0"/>
                </a:cxn>
                <a:cxn ang="0">
                  <a:pos x="20" y="10"/>
                </a:cxn>
                <a:cxn ang="0">
                  <a:pos x="20" y="10"/>
                </a:cxn>
                <a:cxn ang="0">
                  <a:pos x="30" y="4"/>
                </a:cxn>
                <a:cxn ang="0">
                  <a:pos x="30" y="4"/>
                </a:cxn>
                <a:cxn ang="0">
                  <a:pos x="38" y="0"/>
                </a:cxn>
                <a:cxn ang="0">
                  <a:pos x="38" y="0"/>
                </a:cxn>
                <a:cxn ang="0">
                  <a:pos x="46" y="0"/>
                </a:cxn>
                <a:cxn ang="0">
                  <a:pos x="46" y="0"/>
                </a:cxn>
                <a:cxn ang="0">
                  <a:pos x="54" y="0"/>
                </a:cxn>
                <a:cxn ang="0">
                  <a:pos x="52" y="10"/>
                </a:cxn>
                <a:cxn ang="0">
                  <a:pos x="52" y="10"/>
                </a:cxn>
                <a:cxn ang="0">
                  <a:pos x="34" y="12"/>
                </a:cxn>
                <a:cxn ang="0">
                  <a:pos x="34" y="12"/>
                </a:cxn>
              </a:cxnLst>
              <a:rect l="0" t="0" r="r" b="b"/>
              <a:pathLst>
                <a:path w="54" h="82">
                  <a:moveTo>
                    <a:pt x="34" y="12"/>
                  </a:moveTo>
                  <a:lnTo>
                    <a:pt x="34" y="12"/>
                  </a:lnTo>
                  <a:lnTo>
                    <a:pt x="28" y="14"/>
                  </a:lnTo>
                  <a:lnTo>
                    <a:pt x="20" y="18"/>
                  </a:lnTo>
                  <a:lnTo>
                    <a:pt x="12" y="82"/>
                  </a:lnTo>
                  <a:lnTo>
                    <a:pt x="0" y="82"/>
                  </a:lnTo>
                  <a:lnTo>
                    <a:pt x="10" y="0"/>
                  </a:lnTo>
                  <a:lnTo>
                    <a:pt x="22" y="0"/>
                  </a:lnTo>
                  <a:lnTo>
                    <a:pt x="20" y="10"/>
                  </a:lnTo>
                  <a:lnTo>
                    <a:pt x="20" y="10"/>
                  </a:lnTo>
                  <a:lnTo>
                    <a:pt x="30" y="4"/>
                  </a:lnTo>
                  <a:lnTo>
                    <a:pt x="30" y="4"/>
                  </a:lnTo>
                  <a:lnTo>
                    <a:pt x="38" y="0"/>
                  </a:lnTo>
                  <a:lnTo>
                    <a:pt x="38" y="0"/>
                  </a:lnTo>
                  <a:lnTo>
                    <a:pt x="46" y="0"/>
                  </a:lnTo>
                  <a:lnTo>
                    <a:pt x="46" y="0"/>
                  </a:lnTo>
                  <a:lnTo>
                    <a:pt x="54" y="0"/>
                  </a:lnTo>
                  <a:lnTo>
                    <a:pt x="52" y="10"/>
                  </a:lnTo>
                  <a:lnTo>
                    <a:pt x="52" y="10"/>
                  </a:lnTo>
                  <a:lnTo>
                    <a:pt x="34" y="12"/>
                  </a:lnTo>
                  <a:lnTo>
                    <a:pt x="34" y="12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1" name="Freeform 25"/>
            <p:cNvSpPr>
              <a:spLocks/>
            </p:cNvSpPr>
            <p:nvPr/>
          </p:nvSpPr>
          <p:spPr bwMode="auto">
            <a:xfrm>
              <a:off x="7574107" y="1793731"/>
              <a:ext cx="120650" cy="184150"/>
            </a:xfrm>
            <a:custGeom>
              <a:avLst/>
              <a:gdLst/>
              <a:ahLst/>
              <a:cxnLst>
                <a:cxn ang="0">
                  <a:pos x="52" y="116"/>
                </a:cxn>
                <a:cxn ang="0">
                  <a:pos x="16" y="72"/>
                </a:cxn>
                <a:cxn ang="0">
                  <a:pos x="12" y="116"/>
                </a:cxn>
                <a:cxn ang="0">
                  <a:pos x="0" y="116"/>
                </a:cxn>
                <a:cxn ang="0">
                  <a:pos x="14" y="0"/>
                </a:cxn>
                <a:cxn ang="0">
                  <a:pos x="26" y="0"/>
                </a:cxn>
                <a:cxn ang="0">
                  <a:pos x="16" y="70"/>
                </a:cxn>
                <a:cxn ang="0">
                  <a:pos x="60" y="34"/>
                </a:cxn>
                <a:cxn ang="0">
                  <a:pos x="76" y="34"/>
                </a:cxn>
                <a:cxn ang="0">
                  <a:pos x="32" y="70"/>
                </a:cxn>
                <a:cxn ang="0">
                  <a:pos x="70" y="116"/>
                </a:cxn>
                <a:cxn ang="0">
                  <a:pos x="52" y="116"/>
                </a:cxn>
              </a:cxnLst>
              <a:rect l="0" t="0" r="r" b="b"/>
              <a:pathLst>
                <a:path w="76" h="116">
                  <a:moveTo>
                    <a:pt x="52" y="116"/>
                  </a:moveTo>
                  <a:lnTo>
                    <a:pt x="16" y="72"/>
                  </a:lnTo>
                  <a:lnTo>
                    <a:pt x="12" y="116"/>
                  </a:lnTo>
                  <a:lnTo>
                    <a:pt x="0" y="116"/>
                  </a:lnTo>
                  <a:lnTo>
                    <a:pt x="14" y="0"/>
                  </a:lnTo>
                  <a:lnTo>
                    <a:pt x="26" y="0"/>
                  </a:lnTo>
                  <a:lnTo>
                    <a:pt x="16" y="70"/>
                  </a:lnTo>
                  <a:lnTo>
                    <a:pt x="60" y="34"/>
                  </a:lnTo>
                  <a:lnTo>
                    <a:pt x="76" y="34"/>
                  </a:lnTo>
                  <a:lnTo>
                    <a:pt x="32" y="70"/>
                  </a:lnTo>
                  <a:lnTo>
                    <a:pt x="70" y="116"/>
                  </a:lnTo>
                  <a:lnTo>
                    <a:pt x="52" y="116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2" name="Freeform 26"/>
            <p:cNvSpPr>
              <a:spLocks/>
            </p:cNvSpPr>
            <p:nvPr/>
          </p:nvSpPr>
          <p:spPr bwMode="auto">
            <a:xfrm>
              <a:off x="7713807" y="1803256"/>
              <a:ext cx="34925" cy="57150"/>
            </a:xfrm>
            <a:custGeom>
              <a:avLst/>
              <a:gdLst/>
              <a:ahLst/>
              <a:cxnLst>
                <a:cxn ang="0">
                  <a:pos x="8" y="36"/>
                </a:cxn>
                <a:cxn ang="0">
                  <a:pos x="0" y="36"/>
                </a:cxn>
                <a:cxn ang="0">
                  <a:pos x="8" y="0"/>
                </a:cxn>
                <a:cxn ang="0">
                  <a:pos x="22" y="0"/>
                </a:cxn>
                <a:cxn ang="0">
                  <a:pos x="8" y="36"/>
                </a:cxn>
              </a:cxnLst>
              <a:rect l="0" t="0" r="r" b="b"/>
              <a:pathLst>
                <a:path w="22" h="36">
                  <a:moveTo>
                    <a:pt x="8" y="36"/>
                  </a:moveTo>
                  <a:lnTo>
                    <a:pt x="0" y="36"/>
                  </a:lnTo>
                  <a:lnTo>
                    <a:pt x="8" y="0"/>
                  </a:lnTo>
                  <a:lnTo>
                    <a:pt x="22" y="0"/>
                  </a:lnTo>
                  <a:lnTo>
                    <a:pt x="8" y="36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3" name="Freeform 27"/>
            <p:cNvSpPr>
              <a:spLocks/>
            </p:cNvSpPr>
            <p:nvPr/>
          </p:nvSpPr>
          <p:spPr bwMode="auto">
            <a:xfrm>
              <a:off x="7764607" y="1844531"/>
              <a:ext cx="104775" cy="136525"/>
            </a:xfrm>
            <a:custGeom>
              <a:avLst/>
              <a:gdLst/>
              <a:ahLst/>
              <a:cxnLst>
                <a:cxn ang="0">
                  <a:pos x="64" y="60"/>
                </a:cxn>
                <a:cxn ang="0">
                  <a:pos x="54" y="78"/>
                </a:cxn>
                <a:cxn ang="0">
                  <a:pos x="48" y="82"/>
                </a:cxn>
                <a:cxn ang="0">
                  <a:pos x="26" y="86"/>
                </a:cxn>
                <a:cxn ang="0">
                  <a:pos x="12" y="84"/>
                </a:cxn>
                <a:cxn ang="0">
                  <a:pos x="0" y="82"/>
                </a:cxn>
                <a:cxn ang="0">
                  <a:pos x="2" y="74"/>
                </a:cxn>
                <a:cxn ang="0">
                  <a:pos x="12" y="76"/>
                </a:cxn>
                <a:cxn ang="0">
                  <a:pos x="24" y="76"/>
                </a:cxn>
                <a:cxn ang="0">
                  <a:pos x="34" y="76"/>
                </a:cxn>
                <a:cxn ang="0">
                  <a:pos x="42" y="74"/>
                </a:cxn>
                <a:cxn ang="0">
                  <a:pos x="48" y="70"/>
                </a:cxn>
                <a:cxn ang="0">
                  <a:pos x="52" y="62"/>
                </a:cxn>
                <a:cxn ang="0">
                  <a:pos x="52" y="58"/>
                </a:cxn>
                <a:cxn ang="0">
                  <a:pos x="50" y="54"/>
                </a:cxn>
                <a:cxn ang="0">
                  <a:pos x="44" y="50"/>
                </a:cxn>
                <a:cxn ang="0">
                  <a:pos x="34" y="48"/>
                </a:cxn>
                <a:cxn ang="0">
                  <a:pos x="28" y="46"/>
                </a:cxn>
                <a:cxn ang="0">
                  <a:pos x="20" y="44"/>
                </a:cxn>
                <a:cxn ang="0">
                  <a:pos x="12" y="40"/>
                </a:cxn>
                <a:cxn ang="0">
                  <a:pos x="8" y="34"/>
                </a:cxn>
                <a:cxn ang="0">
                  <a:pos x="6" y="24"/>
                </a:cxn>
                <a:cxn ang="0">
                  <a:pos x="8" y="18"/>
                </a:cxn>
                <a:cxn ang="0">
                  <a:pos x="12" y="12"/>
                </a:cxn>
                <a:cxn ang="0">
                  <a:pos x="20" y="6"/>
                </a:cxn>
                <a:cxn ang="0">
                  <a:pos x="30" y="2"/>
                </a:cxn>
                <a:cxn ang="0">
                  <a:pos x="42" y="0"/>
                </a:cxn>
                <a:cxn ang="0">
                  <a:pos x="56" y="2"/>
                </a:cxn>
                <a:cxn ang="0">
                  <a:pos x="64" y="12"/>
                </a:cxn>
                <a:cxn ang="0">
                  <a:pos x="54" y="10"/>
                </a:cxn>
                <a:cxn ang="0">
                  <a:pos x="44" y="10"/>
                </a:cxn>
                <a:cxn ang="0">
                  <a:pos x="36" y="10"/>
                </a:cxn>
                <a:cxn ang="0">
                  <a:pos x="28" y="12"/>
                </a:cxn>
                <a:cxn ang="0">
                  <a:pos x="22" y="16"/>
                </a:cxn>
                <a:cxn ang="0">
                  <a:pos x="20" y="18"/>
                </a:cxn>
                <a:cxn ang="0">
                  <a:pos x="20" y="22"/>
                </a:cxn>
                <a:cxn ang="0">
                  <a:pos x="20" y="28"/>
                </a:cxn>
                <a:cxn ang="0">
                  <a:pos x="26" y="32"/>
                </a:cxn>
                <a:cxn ang="0">
                  <a:pos x="32" y="36"/>
                </a:cxn>
                <a:cxn ang="0">
                  <a:pos x="38" y="36"/>
                </a:cxn>
                <a:cxn ang="0">
                  <a:pos x="48" y="38"/>
                </a:cxn>
                <a:cxn ang="0">
                  <a:pos x="56" y="42"/>
                </a:cxn>
                <a:cxn ang="0">
                  <a:pos x="62" y="50"/>
                </a:cxn>
                <a:cxn ang="0">
                  <a:pos x="64" y="54"/>
                </a:cxn>
                <a:cxn ang="0">
                  <a:pos x="64" y="60"/>
                </a:cxn>
              </a:cxnLst>
              <a:rect l="0" t="0" r="r" b="b"/>
              <a:pathLst>
                <a:path w="66" h="86">
                  <a:moveTo>
                    <a:pt x="64" y="60"/>
                  </a:moveTo>
                  <a:lnTo>
                    <a:pt x="64" y="60"/>
                  </a:lnTo>
                  <a:lnTo>
                    <a:pt x="60" y="70"/>
                  </a:lnTo>
                  <a:lnTo>
                    <a:pt x="54" y="78"/>
                  </a:lnTo>
                  <a:lnTo>
                    <a:pt x="54" y="78"/>
                  </a:lnTo>
                  <a:lnTo>
                    <a:pt x="48" y="82"/>
                  </a:lnTo>
                  <a:lnTo>
                    <a:pt x="42" y="84"/>
                  </a:lnTo>
                  <a:lnTo>
                    <a:pt x="26" y="86"/>
                  </a:lnTo>
                  <a:lnTo>
                    <a:pt x="26" y="86"/>
                  </a:lnTo>
                  <a:lnTo>
                    <a:pt x="12" y="84"/>
                  </a:lnTo>
                  <a:lnTo>
                    <a:pt x="12" y="84"/>
                  </a:lnTo>
                  <a:lnTo>
                    <a:pt x="0" y="82"/>
                  </a:lnTo>
                  <a:lnTo>
                    <a:pt x="2" y="74"/>
                  </a:lnTo>
                  <a:lnTo>
                    <a:pt x="2" y="74"/>
                  </a:lnTo>
                  <a:lnTo>
                    <a:pt x="12" y="76"/>
                  </a:lnTo>
                  <a:lnTo>
                    <a:pt x="12" y="76"/>
                  </a:lnTo>
                  <a:lnTo>
                    <a:pt x="24" y="76"/>
                  </a:lnTo>
                  <a:lnTo>
                    <a:pt x="24" y="76"/>
                  </a:lnTo>
                  <a:lnTo>
                    <a:pt x="34" y="76"/>
                  </a:lnTo>
                  <a:lnTo>
                    <a:pt x="34" y="76"/>
                  </a:lnTo>
                  <a:lnTo>
                    <a:pt x="42" y="74"/>
                  </a:lnTo>
                  <a:lnTo>
                    <a:pt x="42" y="74"/>
                  </a:lnTo>
                  <a:lnTo>
                    <a:pt x="48" y="70"/>
                  </a:lnTo>
                  <a:lnTo>
                    <a:pt x="48" y="70"/>
                  </a:lnTo>
                  <a:lnTo>
                    <a:pt x="50" y="66"/>
                  </a:lnTo>
                  <a:lnTo>
                    <a:pt x="52" y="62"/>
                  </a:lnTo>
                  <a:lnTo>
                    <a:pt x="52" y="62"/>
                  </a:lnTo>
                  <a:lnTo>
                    <a:pt x="52" y="58"/>
                  </a:lnTo>
                  <a:lnTo>
                    <a:pt x="50" y="54"/>
                  </a:lnTo>
                  <a:lnTo>
                    <a:pt x="50" y="54"/>
                  </a:lnTo>
                  <a:lnTo>
                    <a:pt x="44" y="50"/>
                  </a:lnTo>
                  <a:lnTo>
                    <a:pt x="44" y="50"/>
                  </a:lnTo>
                  <a:lnTo>
                    <a:pt x="34" y="48"/>
                  </a:lnTo>
                  <a:lnTo>
                    <a:pt x="34" y="48"/>
                  </a:lnTo>
                  <a:lnTo>
                    <a:pt x="28" y="46"/>
                  </a:lnTo>
                  <a:lnTo>
                    <a:pt x="28" y="46"/>
                  </a:lnTo>
                  <a:lnTo>
                    <a:pt x="20" y="44"/>
                  </a:lnTo>
                  <a:lnTo>
                    <a:pt x="20" y="44"/>
                  </a:lnTo>
                  <a:lnTo>
                    <a:pt x="12" y="40"/>
                  </a:lnTo>
                  <a:lnTo>
                    <a:pt x="12" y="40"/>
                  </a:lnTo>
                  <a:lnTo>
                    <a:pt x="8" y="34"/>
                  </a:lnTo>
                  <a:lnTo>
                    <a:pt x="8" y="34"/>
                  </a:lnTo>
                  <a:lnTo>
                    <a:pt x="6" y="28"/>
                  </a:lnTo>
                  <a:lnTo>
                    <a:pt x="6" y="24"/>
                  </a:lnTo>
                  <a:lnTo>
                    <a:pt x="6" y="24"/>
                  </a:lnTo>
                  <a:lnTo>
                    <a:pt x="8" y="18"/>
                  </a:lnTo>
                  <a:lnTo>
                    <a:pt x="12" y="12"/>
                  </a:lnTo>
                  <a:lnTo>
                    <a:pt x="12" y="12"/>
                  </a:lnTo>
                  <a:lnTo>
                    <a:pt x="20" y="6"/>
                  </a:lnTo>
                  <a:lnTo>
                    <a:pt x="20" y="6"/>
                  </a:lnTo>
                  <a:lnTo>
                    <a:pt x="30" y="2"/>
                  </a:lnTo>
                  <a:lnTo>
                    <a:pt x="30" y="2"/>
                  </a:lnTo>
                  <a:lnTo>
                    <a:pt x="42" y="0"/>
                  </a:lnTo>
                  <a:lnTo>
                    <a:pt x="42" y="0"/>
                  </a:lnTo>
                  <a:lnTo>
                    <a:pt x="56" y="2"/>
                  </a:lnTo>
                  <a:lnTo>
                    <a:pt x="56" y="2"/>
                  </a:lnTo>
                  <a:lnTo>
                    <a:pt x="66" y="2"/>
                  </a:lnTo>
                  <a:lnTo>
                    <a:pt x="64" y="12"/>
                  </a:lnTo>
                  <a:lnTo>
                    <a:pt x="64" y="12"/>
                  </a:lnTo>
                  <a:lnTo>
                    <a:pt x="54" y="10"/>
                  </a:lnTo>
                  <a:lnTo>
                    <a:pt x="54" y="10"/>
                  </a:lnTo>
                  <a:lnTo>
                    <a:pt x="44" y="10"/>
                  </a:lnTo>
                  <a:lnTo>
                    <a:pt x="44" y="10"/>
                  </a:lnTo>
                  <a:lnTo>
                    <a:pt x="36" y="10"/>
                  </a:lnTo>
                  <a:lnTo>
                    <a:pt x="36" y="10"/>
                  </a:lnTo>
                  <a:lnTo>
                    <a:pt x="28" y="12"/>
                  </a:lnTo>
                  <a:lnTo>
                    <a:pt x="28" y="12"/>
                  </a:lnTo>
                  <a:lnTo>
                    <a:pt x="22" y="16"/>
                  </a:lnTo>
                  <a:lnTo>
                    <a:pt x="22" y="16"/>
                  </a:lnTo>
                  <a:lnTo>
                    <a:pt x="20" y="18"/>
                  </a:lnTo>
                  <a:lnTo>
                    <a:pt x="20" y="22"/>
                  </a:lnTo>
                  <a:lnTo>
                    <a:pt x="20" y="22"/>
                  </a:lnTo>
                  <a:lnTo>
                    <a:pt x="20" y="26"/>
                  </a:lnTo>
                  <a:lnTo>
                    <a:pt x="20" y="28"/>
                  </a:lnTo>
                  <a:lnTo>
                    <a:pt x="20" y="28"/>
                  </a:lnTo>
                  <a:lnTo>
                    <a:pt x="26" y="32"/>
                  </a:lnTo>
                  <a:lnTo>
                    <a:pt x="26" y="32"/>
                  </a:lnTo>
                  <a:lnTo>
                    <a:pt x="32" y="36"/>
                  </a:lnTo>
                  <a:lnTo>
                    <a:pt x="32" y="36"/>
                  </a:lnTo>
                  <a:lnTo>
                    <a:pt x="38" y="36"/>
                  </a:lnTo>
                  <a:lnTo>
                    <a:pt x="38" y="36"/>
                  </a:lnTo>
                  <a:lnTo>
                    <a:pt x="48" y="38"/>
                  </a:lnTo>
                  <a:lnTo>
                    <a:pt x="48" y="38"/>
                  </a:lnTo>
                  <a:lnTo>
                    <a:pt x="56" y="42"/>
                  </a:lnTo>
                  <a:lnTo>
                    <a:pt x="56" y="42"/>
                  </a:lnTo>
                  <a:lnTo>
                    <a:pt x="62" y="50"/>
                  </a:lnTo>
                  <a:lnTo>
                    <a:pt x="62" y="50"/>
                  </a:lnTo>
                  <a:lnTo>
                    <a:pt x="64" y="54"/>
                  </a:lnTo>
                  <a:lnTo>
                    <a:pt x="64" y="60"/>
                  </a:lnTo>
                  <a:lnTo>
                    <a:pt x="64" y="6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4" name="Freeform 28"/>
            <p:cNvSpPr>
              <a:spLocks/>
            </p:cNvSpPr>
            <p:nvPr/>
          </p:nvSpPr>
          <p:spPr bwMode="auto">
            <a:xfrm>
              <a:off x="7977332" y="1806431"/>
              <a:ext cx="123825" cy="171450"/>
            </a:xfrm>
            <a:custGeom>
              <a:avLst/>
              <a:gdLst/>
              <a:ahLst/>
              <a:cxnLst>
                <a:cxn ang="0">
                  <a:pos x="0" y="108"/>
                </a:cxn>
                <a:cxn ang="0">
                  <a:pos x="14" y="0"/>
                </a:cxn>
                <a:cxn ang="0">
                  <a:pos x="78" y="0"/>
                </a:cxn>
                <a:cxn ang="0">
                  <a:pos x="76" y="8"/>
                </a:cxn>
                <a:cxn ang="0">
                  <a:pos x="24" y="8"/>
                </a:cxn>
                <a:cxn ang="0">
                  <a:pos x="20" y="48"/>
                </a:cxn>
                <a:cxn ang="0">
                  <a:pos x="60" y="48"/>
                </a:cxn>
                <a:cxn ang="0">
                  <a:pos x="58" y="56"/>
                </a:cxn>
                <a:cxn ang="0">
                  <a:pos x="18" y="56"/>
                </a:cxn>
                <a:cxn ang="0">
                  <a:pos x="14" y="98"/>
                </a:cxn>
                <a:cxn ang="0">
                  <a:pos x="66" y="98"/>
                </a:cxn>
                <a:cxn ang="0">
                  <a:pos x="66" y="108"/>
                </a:cxn>
                <a:cxn ang="0">
                  <a:pos x="0" y="108"/>
                </a:cxn>
              </a:cxnLst>
              <a:rect l="0" t="0" r="r" b="b"/>
              <a:pathLst>
                <a:path w="78" h="108">
                  <a:moveTo>
                    <a:pt x="0" y="108"/>
                  </a:moveTo>
                  <a:lnTo>
                    <a:pt x="14" y="0"/>
                  </a:lnTo>
                  <a:lnTo>
                    <a:pt x="78" y="0"/>
                  </a:lnTo>
                  <a:lnTo>
                    <a:pt x="76" y="8"/>
                  </a:lnTo>
                  <a:lnTo>
                    <a:pt x="24" y="8"/>
                  </a:lnTo>
                  <a:lnTo>
                    <a:pt x="20" y="48"/>
                  </a:lnTo>
                  <a:lnTo>
                    <a:pt x="60" y="48"/>
                  </a:lnTo>
                  <a:lnTo>
                    <a:pt x="58" y="56"/>
                  </a:lnTo>
                  <a:lnTo>
                    <a:pt x="18" y="56"/>
                  </a:lnTo>
                  <a:lnTo>
                    <a:pt x="14" y="98"/>
                  </a:lnTo>
                  <a:lnTo>
                    <a:pt x="66" y="98"/>
                  </a:lnTo>
                  <a:lnTo>
                    <a:pt x="66" y="108"/>
                  </a:lnTo>
                  <a:lnTo>
                    <a:pt x="0" y="108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5" name="Freeform 29"/>
            <p:cNvSpPr>
              <a:spLocks noEditPoints="1"/>
            </p:cNvSpPr>
            <p:nvPr/>
          </p:nvSpPr>
          <p:spPr bwMode="auto">
            <a:xfrm>
              <a:off x="8107507" y="1793731"/>
              <a:ext cx="127000" cy="187325"/>
            </a:xfrm>
            <a:custGeom>
              <a:avLst/>
              <a:gdLst/>
              <a:ahLst/>
              <a:cxnLst>
                <a:cxn ang="0">
                  <a:pos x="66" y="114"/>
                </a:cxn>
                <a:cxn ang="0">
                  <a:pos x="60" y="116"/>
                </a:cxn>
                <a:cxn ang="0">
                  <a:pos x="52" y="116"/>
                </a:cxn>
                <a:cxn ang="0">
                  <a:pos x="46" y="118"/>
                </a:cxn>
                <a:cxn ang="0">
                  <a:pos x="38" y="118"/>
                </a:cxn>
                <a:cxn ang="0">
                  <a:pos x="20" y="114"/>
                </a:cxn>
                <a:cxn ang="0">
                  <a:pos x="14" y="112"/>
                </a:cxn>
                <a:cxn ang="0">
                  <a:pos x="8" y="106"/>
                </a:cxn>
                <a:cxn ang="0">
                  <a:pos x="0" y="94"/>
                </a:cxn>
                <a:cxn ang="0">
                  <a:pos x="0" y="86"/>
                </a:cxn>
                <a:cxn ang="0">
                  <a:pos x="0" y="76"/>
                </a:cxn>
                <a:cxn ang="0">
                  <a:pos x="4" y="58"/>
                </a:cxn>
                <a:cxn ang="0">
                  <a:pos x="8" y="50"/>
                </a:cxn>
                <a:cxn ang="0">
                  <a:pos x="14" y="44"/>
                </a:cxn>
                <a:cxn ang="0">
                  <a:pos x="28" y="36"/>
                </a:cxn>
                <a:cxn ang="0">
                  <a:pos x="36" y="34"/>
                </a:cxn>
                <a:cxn ang="0">
                  <a:pos x="44" y="32"/>
                </a:cxn>
                <a:cxn ang="0">
                  <a:pos x="52" y="32"/>
                </a:cxn>
                <a:cxn ang="0">
                  <a:pos x="68" y="0"/>
                </a:cxn>
                <a:cxn ang="0">
                  <a:pos x="80" y="0"/>
                </a:cxn>
                <a:cxn ang="0">
                  <a:pos x="78" y="16"/>
                </a:cxn>
                <a:cxn ang="0">
                  <a:pos x="76" y="38"/>
                </a:cxn>
                <a:cxn ang="0">
                  <a:pos x="72" y="62"/>
                </a:cxn>
                <a:cxn ang="0">
                  <a:pos x="70" y="84"/>
                </a:cxn>
                <a:cxn ang="0">
                  <a:pos x="68" y="102"/>
                </a:cxn>
                <a:cxn ang="0">
                  <a:pos x="66" y="114"/>
                </a:cxn>
                <a:cxn ang="0">
                  <a:pos x="62" y="44"/>
                </a:cxn>
                <a:cxn ang="0">
                  <a:pos x="54" y="42"/>
                </a:cxn>
                <a:cxn ang="0">
                  <a:pos x="46" y="42"/>
                </a:cxn>
                <a:cxn ang="0">
                  <a:pos x="28" y="46"/>
                </a:cxn>
                <a:cxn ang="0">
                  <a:pos x="24" y="50"/>
                </a:cxn>
                <a:cxn ang="0">
                  <a:pos x="16" y="60"/>
                </a:cxn>
                <a:cxn ang="0">
                  <a:pos x="12" y="76"/>
                </a:cxn>
                <a:cxn ang="0">
                  <a:pos x="14" y="88"/>
                </a:cxn>
                <a:cxn ang="0">
                  <a:pos x="18" y="100"/>
                </a:cxn>
                <a:cxn ang="0">
                  <a:pos x="22" y="104"/>
                </a:cxn>
                <a:cxn ang="0">
                  <a:pos x="26" y="106"/>
                </a:cxn>
                <a:cxn ang="0">
                  <a:pos x="40" y="108"/>
                </a:cxn>
                <a:cxn ang="0">
                  <a:pos x="46" y="108"/>
                </a:cxn>
                <a:cxn ang="0">
                  <a:pos x="56" y="108"/>
                </a:cxn>
              </a:cxnLst>
              <a:rect l="0" t="0" r="r" b="b"/>
              <a:pathLst>
                <a:path w="80" h="118">
                  <a:moveTo>
                    <a:pt x="66" y="114"/>
                  </a:moveTo>
                  <a:lnTo>
                    <a:pt x="66" y="114"/>
                  </a:lnTo>
                  <a:lnTo>
                    <a:pt x="60" y="116"/>
                  </a:lnTo>
                  <a:lnTo>
                    <a:pt x="60" y="116"/>
                  </a:lnTo>
                  <a:lnTo>
                    <a:pt x="52" y="116"/>
                  </a:lnTo>
                  <a:lnTo>
                    <a:pt x="52" y="116"/>
                  </a:lnTo>
                  <a:lnTo>
                    <a:pt x="46" y="118"/>
                  </a:lnTo>
                  <a:lnTo>
                    <a:pt x="46" y="118"/>
                  </a:lnTo>
                  <a:lnTo>
                    <a:pt x="38" y="118"/>
                  </a:lnTo>
                  <a:lnTo>
                    <a:pt x="38" y="118"/>
                  </a:lnTo>
                  <a:lnTo>
                    <a:pt x="28" y="116"/>
                  </a:lnTo>
                  <a:lnTo>
                    <a:pt x="20" y="114"/>
                  </a:lnTo>
                  <a:lnTo>
                    <a:pt x="20" y="114"/>
                  </a:lnTo>
                  <a:lnTo>
                    <a:pt x="14" y="112"/>
                  </a:lnTo>
                  <a:lnTo>
                    <a:pt x="8" y="106"/>
                  </a:lnTo>
                  <a:lnTo>
                    <a:pt x="8" y="106"/>
                  </a:lnTo>
                  <a:lnTo>
                    <a:pt x="4" y="100"/>
                  </a:lnTo>
                  <a:lnTo>
                    <a:pt x="0" y="94"/>
                  </a:lnTo>
                  <a:lnTo>
                    <a:pt x="0" y="94"/>
                  </a:lnTo>
                  <a:lnTo>
                    <a:pt x="0" y="86"/>
                  </a:lnTo>
                  <a:lnTo>
                    <a:pt x="0" y="76"/>
                  </a:lnTo>
                  <a:lnTo>
                    <a:pt x="0" y="76"/>
                  </a:lnTo>
                  <a:lnTo>
                    <a:pt x="2" y="66"/>
                  </a:lnTo>
                  <a:lnTo>
                    <a:pt x="4" y="58"/>
                  </a:lnTo>
                  <a:lnTo>
                    <a:pt x="4" y="58"/>
                  </a:lnTo>
                  <a:lnTo>
                    <a:pt x="8" y="50"/>
                  </a:lnTo>
                  <a:lnTo>
                    <a:pt x="14" y="44"/>
                  </a:lnTo>
                  <a:lnTo>
                    <a:pt x="14" y="44"/>
                  </a:lnTo>
                  <a:lnTo>
                    <a:pt x="20" y="40"/>
                  </a:lnTo>
                  <a:lnTo>
                    <a:pt x="28" y="36"/>
                  </a:lnTo>
                  <a:lnTo>
                    <a:pt x="28" y="36"/>
                  </a:lnTo>
                  <a:lnTo>
                    <a:pt x="36" y="34"/>
                  </a:lnTo>
                  <a:lnTo>
                    <a:pt x="44" y="32"/>
                  </a:lnTo>
                  <a:lnTo>
                    <a:pt x="44" y="32"/>
                  </a:lnTo>
                  <a:lnTo>
                    <a:pt x="52" y="32"/>
                  </a:lnTo>
                  <a:lnTo>
                    <a:pt x="52" y="32"/>
                  </a:lnTo>
                  <a:lnTo>
                    <a:pt x="64" y="34"/>
                  </a:lnTo>
                  <a:lnTo>
                    <a:pt x="68" y="0"/>
                  </a:lnTo>
                  <a:lnTo>
                    <a:pt x="80" y="0"/>
                  </a:lnTo>
                  <a:lnTo>
                    <a:pt x="80" y="0"/>
                  </a:lnTo>
                  <a:lnTo>
                    <a:pt x="78" y="16"/>
                  </a:lnTo>
                  <a:lnTo>
                    <a:pt x="78" y="16"/>
                  </a:lnTo>
                  <a:lnTo>
                    <a:pt x="76" y="38"/>
                  </a:lnTo>
                  <a:lnTo>
                    <a:pt x="76" y="38"/>
                  </a:lnTo>
                  <a:lnTo>
                    <a:pt x="72" y="62"/>
                  </a:lnTo>
                  <a:lnTo>
                    <a:pt x="72" y="62"/>
                  </a:lnTo>
                  <a:lnTo>
                    <a:pt x="70" y="84"/>
                  </a:lnTo>
                  <a:lnTo>
                    <a:pt x="70" y="84"/>
                  </a:lnTo>
                  <a:lnTo>
                    <a:pt x="68" y="102"/>
                  </a:lnTo>
                  <a:lnTo>
                    <a:pt x="68" y="102"/>
                  </a:lnTo>
                  <a:lnTo>
                    <a:pt x="66" y="114"/>
                  </a:lnTo>
                  <a:lnTo>
                    <a:pt x="66" y="114"/>
                  </a:lnTo>
                  <a:close/>
                  <a:moveTo>
                    <a:pt x="62" y="44"/>
                  </a:moveTo>
                  <a:lnTo>
                    <a:pt x="62" y="44"/>
                  </a:lnTo>
                  <a:lnTo>
                    <a:pt x="54" y="42"/>
                  </a:lnTo>
                  <a:lnTo>
                    <a:pt x="54" y="42"/>
                  </a:lnTo>
                  <a:lnTo>
                    <a:pt x="46" y="42"/>
                  </a:lnTo>
                  <a:lnTo>
                    <a:pt x="46" y="42"/>
                  </a:lnTo>
                  <a:lnTo>
                    <a:pt x="34" y="44"/>
                  </a:lnTo>
                  <a:lnTo>
                    <a:pt x="28" y="46"/>
                  </a:lnTo>
                  <a:lnTo>
                    <a:pt x="24" y="50"/>
                  </a:lnTo>
                  <a:lnTo>
                    <a:pt x="24" y="50"/>
                  </a:lnTo>
                  <a:lnTo>
                    <a:pt x="20" y="54"/>
                  </a:lnTo>
                  <a:lnTo>
                    <a:pt x="16" y="60"/>
                  </a:lnTo>
                  <a:lnTo>
                    <a:pt x="12" y="76"/>
                  </a:lnTo>
                  <a:lnTo>
                    <a:pt x="12" y="76"/>
                  </a:lnTo>
                  <a:lnTo>
                    <a:pt x="14" y="88"/>
                  </a:lnTo>
                  <a:lnTo>
                    <a:pt x="14" y="88"/>
                  </a:lnTo>
                  <a:lnTo>
                    <a:pt x="16" y="94"/>
                  </a:lnTo>
                  <a:lnTo>
                    <a:pt x="18" y="100"/>
                  </a:lnTo>
                  <a:lnTo>
                    <a:pt x="18" y="100"/>
                  </a:lnTo>
                  <a:lnTo>
                    <a:pt x="22" y="104"/>
                  </a:lnTo>
                  <a:lnTo>
                    <a:pt x="26" y="106"/>
                  </a:lnTo>
                  <a:lnTo>
                    <a:pt x="26" y="106"/>
                  </a:lnTo>
                  <a:lnTo>
                    <a:pt x="32" y="108"/>
                  </a:lnTo>
                  <a:lnTo>
                    <a:pt x="40" y="108"/>
                  </a:lnTo>
                  <a:lnTo>
                    <a:pt x="40" y="108"/>
                  </a:lnTo>
                  <a:lnTo>
                    <a:pt x="46" y="108"/>
                  </a:lnTo>
                  <a:lnTo>
                    <a:pt x="46" y="108"/>
                  </a:lnTo>
                  <a:lnTo>
                    <a:pt x="56" y="108"/>
                  </a:lnTo>
                  <a:lnTo>
                    <a:pt x="62" y="44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6" name="Freeform 30"/>
            <p:cNvSpPr>
              <a:spLocks noEditPoints="1"/>
            </p:cNvSpPr>
            <p:nvPr/>
          </p:nvSpPr>
          <p:spPr bwMode="auto">
            <a:xfrm>
              <a:off x="8250382" y="1844531"/>
              <a:ext cx="136525" cy="187325"/>
            </a:xfrm>
            <a:custGeom>
              <a:avLst/>
              <a:gdLst/>
              <a:ahLst/>
              <a:cxnLst>
                <a:cxn ang="0">
                  <a:pos x="64" y="8"/>
                </a:cxn>
                <a:cxn ang="0">
                  <a:pos x="70" y="16"/>
                </a:cxn>
                <a:cxn ang="0">
                  <a:pos x="72" y="28"/>
                </a:cxn>
                <a:cxn ang="0">
                  <a:pos x="68" y="40"/>
                </a:cxn>
                <a:cxn ang="0">
                  <a:pos x="60" y="50"/>
                </a:cxn>
                <a:cxn ang="0">
                  <a:pos x="48" y="54"/>
                </a:cxn>
                <a:cxn ang="0">
                  <a:pos x="30" y="56"/>
                </a:cxn>
                <a:cxn ang="0">
                  <a:pos x="26" y="54"/>
                </a:cxn>
                <a:cxn ang="0">
                  <a:pos x="16" y="64"/>
                </a:cxn>
                <a:cxn ang="0">
                  <a:pos x="16" y="70"/>
                </a:cxn>
                <a:cxn ang="0">
                  <a:pos x="26" y="74"/>
                </a:cxn>
                <a:cxn ang="0">
                  <a:pos x="36" y="76"/>
                </a:cxn>
                <a:cxn ang="0">
                  <a:pos x="52" y="76"/>
                </a:cxn>
                <a:cxn ang="0">
                  <a:pos x="64" y="78"/>
                </a:cxn>
                <a:cxn ang="0">
                  <a:pos x="70" y="82"/>
                </a:cxn>
                <a:cxn ang="0">
                  <a:pos x="72" y="92"/>
                </a:cxn>
                <a:cxn ang="0">
                  <a:pos x="68" y="106"/>
                </a:cxn>
                <a:cxn ang="0">
                  <a:pos x="56" y="114"/>
                </a:cxn>
                <a:cxn ang="0">
                  <a:pos x="30" y="118"/>
                </a:cxn>
                <a:cxn ang="0">
                  <a:pos x="14" y="118"/>
                </a:cxn>
                <a:cxn ang="0">
                  <a:pos x="0" y="106"/>
                </a:cxn>
                <a:cxn ang="0">
                  <a:pos x="28" y="110"/>
                </a:cxn>
                <a:cxn ang="0">
                  <a:pos x="36" y="110"/>
                </a:cxn>
                <a:cxn ang="0">
                  <a:pos x="56" y="102"/>
                </a:cxn>
                <a:cxn ang="0">
                  <a:pos x="60" y="96"/>
                </a:cxn>
                <a:cxn ang="0">
                  <a:pos x="58" y="90"/>
                </a:cxn>
                <a:cxn ang="0">
                  <a:pos x="48" y="86"/>
                </a:cxn>
                <a:cxn ang="0">
                  <a:pos x="40" y="86"/>
                </a:cxn>
                <a:cxn ang="0">
                  <a:pos x="28" y="86"/>
                </a:cxn>
                <a:cxn ang="0">
                  <a:pos x="20" y="86"/>
                </a:cxn>
                <a:cxn ang="0">
                  <a:pos x="4" y="80"/>
                </a:cxn>
                <a:cxn ang="0">
                  <a:pos x="2" y="70"/>
                </a:cxn>
                <a:cxn ang="0">
                  <a:pos x="8" y="60"/>
                </a:cxn>
                <a:cxn ang="0">
                  <a:pos x="18" y="52"/>
                </a:cxn>
                <a:cxn ang="0">
                  <a:pos x="8" y="42"/>
                </a:cxn>
                <a:cxn ang="0">
                  <a:pos x="4" y="28"/>
                </a:cxn>
                <a:cxn ang="0">
                  <a:pos x="8" y="16"/>
                </a:cxn>
                <a:cxn ang="0">
                  <a:pos x="18" y="8"/>
                </a:cxn>
                <a:cxn ang="0">
                  <a:pos x="42" y="0"/>
                </a:cxn>
                <a:cxn ang="0">
                  <a:pos x="48" y="2"/>
                </a:cxn>
                <a:cxn ang="0">
                  <a:pos x="84" y="10"/>
                </a:cxn>
                <a:cxn ang="0">
                  <a:pos x="74" y="8"/>
                </a:cxn>
                <a:cxn ang="0">
                  <a:pos x="58" y="20"/>
                </a:cxn>
                <a:cxn ang="0">
                  <a:pos x="50" y="10"/>
                </a:cxn>
                <a:cxn ang="0">
                  <a:pos x="32" y="10"/>
                </a:cxn>
                <a:cxn ang="0">
                  <a:pos x="22" y="20"/>
                </a:cxn>
                <a:cxn ang="0">
                  <a:pos x="20" y="36"/>
                </a:cxn>
                <a:cxn ang="0">
                  <a:pos x="28" y="46"/>
                </a:cxn>
                <a:cxn ang="0">
                  <a:pos x="46" y="46"/>
                </a:cxn>
                <a:cxn ang="0">
                  <a:pos x="60" y="28"/>
                </a:cxn>
              </a:cxnLst>
              <a:rect l="0" t="0" r="r" b="b"/>
              <a:pathLst>
                <a:path w="86" h="118">
                  <a:moveTo>
                    <a:pt x="74" y="8"/>
                  </a:moveTo>
                  <a:lnTo>
                    <a:pt x="74" y="8"/>
                  </a:lnTo>
                  <a:lnTo>
                    <a:pt x="64" y="8"/>
                  </a:lnTo>
                  <a:lnTo>
                    <a:pt x="64" y="8"/>
                  </a:lnTo>
                  <a:lnTo>
                    <a:pt x="68" y="12"/>
                  </a:lnTo>
                  <a:lnTo>
                    <a:pt x="70" y="16"/>
                  </a:lnTo>
                  <a:lnTo>
                    <a:pt x="70" y="16"/>
                  </a:lnTo>
                  <a:lnTo>
                    <a:pt x="72" y="22"/>
                  </a:lnTo>
                  <a:lnTo>
                    <a:pt x="72" y="28"/>
                  </a:lnTo>
                  <a:lnTo>
                    <a:pt x="72" y="28"/>
                  </a:lnTo>
                  <a:lnTo>
                    <a:pt x="70" y="36"/>
                  </a:lnTo>
                  <a:lnTo>
                    <a:pt x="68" y="40"/>
                  </a:lnTo>
                  <a:lnTo>
                    <a:pt x="68" y="40"/>
                  </a:lnTo>
                  <a:lnTo>
                    <a:pt x="64" y="46"/>
                  </a:lnTo>
                  <a:lnTo>
                    <a:pt x="60" y="50"/>
                  </a:lnTo>
                  <a:lnTo>
                    <a:pt x="60" y="50"/>
                  </a:lnTo>
                  <a:lnTo>
                    <a:pt x="48" y="54"/>
                  </a:lnTo>
                  <a:lnTo>
                    <a:pt x="48" y="54"/>
                  </a:lnTo>
                  <a:lnTo>
                    <a:pt x="36" y="56"/>
                  </a:lnTo>
                  <a:lnTo>
                    <a:pt x="36" y="56"/>
                  </a:lnTo>
                  <a:lnTo>
                    <a:pt x="30" y="56"/>
                  </a:lnTo>
                  <a:lnTo>
                    <a:pt x="30" y="56"/>
                  </a:lnTo>
                  <a:lnTo>
                    <a:pt x="26" y="54"/>
                  </a:lnTo>
                  <a:lnTo>
                    <a:pt x="26" y="54"/>
                  </a:lnTo>
                  <a:lnTo>
                    <a:pt x="18" y="60"/>
                  </a:lnTo>
                  <a:lnTo>
                    <a:pt x="18" y="60"/>
                  </a:lnTo>
                  <a:lnTo>
                    <a:pt x="16" y="64"/>
                  </a:lnTo>
                  <a:lnTo>
                    <a:pt x="14" y="68"/>
                  </a:lnTo>
                  <a:lnTo>
                    <a:pt x="14" y="68"/>
                  </a:lnTo>
                  <a:lnTo>
                    <a:pt x="16" y="70"/>
                  </a:lnTo>
                  <a:lnTo>
                    <a:pt x="18" y="72"/>
                  </a:lnTo>
                  <a:lnTo>
                    <a:pt x="18" y="72"/>
                  </a:lnTo>
                  <a:lnTo>
                    <a:pt x="26" y="74"/>
                  </a:lnTo>
                  <a:lnTo>
                    <a:pt x="26" y="74"/>
                  </a:lnTo>
                  <a:lnTo>
                    <a:pt x="36" y="76"/>
                  </a:lnTo>
                  <a:lnTo>
                    <a:pt x="36" y="76"/>
                  </a:lnTo>
                  <a:lnTo>
                    <a:pt x="42" y="74"/>
                  </a:lnTo>
                  <a:lnTo>
                    <a:pt x="42" y="74"/>
                  </a:lnTo>
                  <a:lnTo>
                    <a:pt x="52" y="76"/>
                  </a:lnTo>
                  <a:lnTo>
                    <a:pt x="52" y="76"/>
                  </a:lnTo>
                  <a:lnTo>
                    <a:pt x="64" y="78"/>
                  </a:lnTo>
                  <a:lnTo>
                    <a:pt x="64" y="78"/>
                  </a:lnTo>
                  <a:lnTo>
                    <a:pt x="68" y="80"/>
                  </a:lnTo>
                  <a:lnTo>
                    <a:pt x="70" y="82"/>
                  </a:lnTo>
                  <a:lnTo>
                    <a:pt x="70" y="82"/>
                  </a:lnTo>
                  <a:lnTo>
                    <a:pt x="72" y="86"/>
                  </a:lnTo>
                  <a:lnTo>
                    <a:pt x="72" y="92"/>
                  </a:lnTo>
                  <a:lnTo>
                    <a:pt x="72" y="92"/>
                  </a:lnTo>
                  <a:lnTo>
                    <a:pt x="72" y="100"/>
                  </a:lnTo>
                  <a:lnTo>
                    <a:pt x="68" y="106"/>
                  </a:lnTo>
                  <a:lnTo>
                    <a:pt x="68" y="106"/>
                  </a:lnTo>
                  <a:lnTo>
                    <a:pt x="62" y="110"/>
                  </a:lnTo>
                  <a:lnTo>
                    <a:pt x="56" y="114"/>
                  </a:lnTo>
                  <a:lnTo>
                    <a:pt x="56" y="114"/>
                  </a:lnTo>
                  <a:lnTo>
                    <a:pt x="42" y="116"/>
                  </a:lnTo>
                  <a:lnTo>
                    <a:pt x="42" y="116"/>
                  </a:lnTo>
                  <a:lnTo>
                    <a:pt x="30" y="118"/>
                  </a:lnTo>
                  <a:lnTo>
                    <a:pt x="30" y="118"/>
                  </a:lnTo>
                  <a:lnTo>
                    <a:pt x="14" y="118"/>
                  </a:lnTo>
                  <a:lnTo>
                    <a:pt x="14" y="118"/>
                  </a:lnTo>
                  <a:lnTo>
                    <a:pt x="0" y="116"/>
                  </a:lnTo>
                  <a:lnTo>
                    <a:pt x="0" y="106"/>
                  </a:lnTo>
                  <a:lnTo>
                    <a:pt x="0" y="106"/>
                  </a:lnTo>
                  <a:lnTo>
                    <a:pt x="14" y="108"/>
                  </a:lnTo>
                  <a:lnTo>
                    <a:pt x="14" y="108"/>
                  </a:lnTo>
                  <a:lnTo>
                    <a:pt x="28" y="110"/>
                  </a:lnTo>
                  <a:lnTo>
                    <a:pt x="28" y="110"/>
                  </a:lnTo>
                  <a:lnTo>
                    <a:pt x="36" y="110"/>
                  </a:lnTo>
                  <a:lnTo>
                    <a:pt x="36" y="110"/>
                  </a:lnTo>
                  <a:lnTo>
                    <a:pt x="46" y="106"/>
                  </a:lnTo>
                  <a:lnTo>
                    <a:pt x="46" y="106"/>
                  </a:lnTo>
                  <a:lnTo>
                    <a:pt x="56" y="102"/>
                  </a:lnTo>
                  <a:lnTo>
                    <a:pt x="56" y="102"/>
                  </a:lnTo>
                  <a:lnTo>
                    <a:pt x="58" y="100"/>
                  </a:lnTo>
                  <a:lnTo>
                    <a:pt x="60" y="96"/>
                  </a:lnTo>
                  <a:lnTo>
                    <a:pt x="60" y="96"/>
                  </a:lnTo>
                  <a:lnTo>
                    <a:pt x="58" y="90"/>
                  </a:lnTo>
                  <a:lnTo>
                    <a:pt x="58" y="90"/>
                  </a:lnTo>
                  <a:lnTo>
                    <a:pt x="54" y="88"/>
                  </a:lnTo>
                  <a:lnTo>
                    <a:pt x="54" y="88"/>
                  </a:lnTo>
                  <a:lnTo>
                    <a:pt x="48" y="86"/>
                  </a:lnTo>
                  <a:lnTo>
                    <a:pt x="48" y="86"/>
                  </a:lnTo>
                  <a:lnTo>
                    <a:pt x="40" y="86"/>
                  </a:lnTo>
                  <a:lnTo>
                    <a:pt x="40" y="86"/>
                  </a:lnTo>
                  <a:lnTo>
                    <a:pt x="34" y="86"/>
                  </a:lnTo>
                  <a:lnTo>
                    <a:pt x="34" y="86"/>
                  </a:lnTo>
                  <a:lnTo>
                    <a:pt x="28" y="86"/>
                  </a:lnTo>
                  <a:lnTo>
                    <a:pt x="28" y="86"/>
                  </a:lnTo>
                  <a:lnTo>
                    <a:pt x="20" y="86"/>
                  </a:lnTo>
                  <a:lnTo>
                    <a:pt x="20" y="86"/>
                  </a:lnTo>
                  <a:lnTo>
                    <a:pt x="10" y="84"/>
                  </a:lnTo>
                  <a:lnTo>
                    <a:pt x="10" y="84"/>
                  </a:lnTo>
                  <a:lnTo>
                    <a:pt x="4" y="80"/>
                  </a:lnTo>
                  <a:lnTo>
                    <a:pt x="4" y="80"/>
                  </a:lnTo>
                  <a:lnTo>
                    <a:pt x="2" y="76"/>
                  </a:lnTo>
                  <a:lnTo>
                    <a:pt x="2" y="70"/>
                  </a:lnTo>
                  <a:lnTo>
                    <a:pt x="2" y="70"/>
                  </a:lnTo>
                  <a:lnTo>
                    <a:pt x="4" y="64"/>
                  </a:lnTo>
                  <a:lnTo>
                    <a:pt x="8" y="60"/>
                  </a:lnTo>
                  <a:lnTo>
                    <a:pt x="8" y="60"/>
                  </a:lnTo>
                  <a:lnTo>
                    <a:pt x="18" y="52"/>
                  </a:lnTo>
                  <a:lnTo>
                    <a:pt x="18" y="52"/>
                  </a:lnTo>
                  <a:lnTo>
                    <a:pt x="12" y="48"/>
                  </a:lnTo>
                  <a:lnTo>
                    <a:pt x="8" y="42"/>
                  </a:lnTo>
                  <a:lnTo>
                    <a:pt x="8" y="42"/>
                  </a:lnTo>
                  <a:lnTo>
                    <a:pt x="4" y="36"/>
                  </a:lnTo>
                  <a:lnTo>
                    <a:pt x="4" y="28"/>
                  </a:lnTo>
                  <a:lnTo>
                    <a:pt x="4" y="28"/>
                  </a:lnTo>
                  <a:lnTo>
                    <a:pt x="6" y="22"/>
                  </a:lnTo>
                  <a:lnTo>
                    <a:pt x="8" y="16"/>
                  </a:lnTo>
                  <a:lnTo>
                    <a:pt x="8" y="16"/>
                  </a:lnTo>
                  <a:lnTo>
                    <a:pt x="12" y="10"/>
                  </a:lnTo>
                  <a:lnTo>
                    <a:pt x="18" y="8"/>
                  </a:lnTo>
                  <a:lnTo>
                    <a:pt x="18" y="8"/>
                  </a:lnTo>
                  <a:lnTo>
                    <a:pt x="30" y="2"/>
                  </a:lnTo>
                  <a:lnTo>
                    <a:pt x="30" y="2"/>
                  </a:lnTo>
                  <a:lnTo>
                    <a:pt x="42" y="0"/>
                  </a:lnTo>
                  <a:lnTo>
                    <a:pt x="42" y="0"/>
                  </a:lnTo>
                  <a:lnTo>
                    <a:pt x="48" y="2"/>
                  </a:lnTo>
                  <a:lnTo>
                    <a:pt x="48" y="2"/>
                  </a:lnTo>
                  <a:lnTo>
                    <a:pt x="54" y="2"/>
                  </a:lnTo>
                  <a:lnTo>
                    <a:pt x="86" y="0"/>
                  </a:lnTo>
                  <a:lnTo>
                    <a:pt x="84" y="10"/>
                  </a:lnTo>
                  <a:lnTo>
                    <a:pt x="84" y="10"/>
                  </a:lnTo>
                  <a:lnTo>
                    <a:pt x="74" y="8"/>
                  </a:lnTo>
                  <a:lnTo>
                    <a:pt x="74" y="8"/>
                  </a:lnTo>
                  <a:close/>
                  <a:moveTo>
                    <a:pt x="60" y="28"/>
                  </a:moveTo>
                  <a:lnTo>
                    <a:pt x="60" y="28"/>
                  </a:lnTo>
                  <a:lnTo>
                    <a:pt x="58" y="20"/>
                  </a:lnTo>
                  <a:lnTo>
                    <a:pt x="56" y="14"/>
                  </a:lnTo>
                  <a:lnTo>
                    <a:pt x="56" y="14"/>
                  </a:lnTo>
                  <a:lnTo>
                    <a:pt x="50" y="10"/>
                  </a:lnTo>
                  <a:lnTo>
                    <a:pt x="42" y="8"/>
                  </a:lnTo>
                  <a:lnTo>
                    <a:pt x="42" y="8"/>
                  </a:lnTo>
                  <a:lnTo>
                    <a:pt x="32" y="10"/>
                  </a:lnTo>
                  <a:lnTo>
                    <a:pt x="26" y="14"/>
                  </a:lnTo>
                  <a:lnTo>
                    <a:pt x="26" y="14"/>
                  </a:lnTo>
                  <a:lnTo>
                    <a:pt x="22" y="20"/>
                  </a:lnTo>
                  <a:lnTo>
                    <a:pt x="18" y="28"/>
                  </a:lnTo>
                  <a:lnTo>
                    <a:pt x="18" y="28"/>
                  </a:lnTo>
                  <a:lnTo>
                    <a:pt x="20" y="36"/>
                  </a:lnTo>
                  <a:lnTo>
                    <a:pt x="22" y="42"/>
                  </a:lnTo>
                  <a:lnTo>
                    <a:pt x="22" y="42"/>
                  </a:lnTo>
                  <a:lnTo>
                    <a:pt x="28" y="46"/>
                  </a:lnTo>
                  <a:lnTo>
                    <a:pt x="36" y="48"/>
                  </a:lnTo>
                  <a:lnTo>
                    <a:pt x="36" y="48"/>
                  </a:lnTo>
                  <a:lnTo>
                    <a:pt x="46" y="46"/>
                  </a:lnTo>
                  <a:lnTo>
                    <a:pt x="52" y="42"/>
                  </a:lnTo>
                  <a:lnTo>
                    <a:pt x="56" y="36"/>
                  </a:lnTo>
                  <a:lnTo>
                    <a:pt x="60" y="28"/>
                  </a:lnTo>
                  <a:lnTo>
                    <a:pt x="60" y="28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7" name="Freeform 31"/>
            <p:cNvSpPr>
              <a:spLocks noEditPoints="1"/>
            </p:cNvSpPr>
            <p:nvPr/>
          </p:nvSpPr>
          <p:spPr bwMode="auto">
            <a:xfrm>
              <a:off x="8396432" y="1844531"/>
              <a:ext cx="117475" cy="136525"/>
            </a:xfrm>
            <a:custGeom>
              <a:avLst/>
              <a:gdLst/>
              <a:ahLst/>
              <a:cxnLst>
                <a:cxn ang="0">
                  <a:pos x="12" y="46"/>
                </a:cxn>
                <a:cxn ang="0">
                  <a:pos x="14" y="64"/>
                </a:cxn>
                <a:cxn ang="0">
                  <a:pos x="18" y="70"/>
                </a:cxn>
                <a:cxn ang="0">
                  <a:pos x="22" y="72"/>
                </a:cxn>
                <a:cxn ang="0">
                  <a:pos x="34" y="76"/>
                </a:cxn>
                <a:cxn ang="0">
                  <a:pos x="44" y="78"/>
                </a:cxn>
                <a:cxn ang="0">
                  <a:pos x="54" y="76"/>
                </a:cxn>
                <a:cxn ang="0">
                  <a:pos x="64" y="74"/>
                </a:cxn>
                <a:cxn ang="0">
                  <a:pos x="64" y="82"/>
                </a:cxn>
                <a:cxn ang="0">
                  <a:pos x="50" y="86"/>
                </a:cxn>
                <a:cxn ang="0">
                  <a:pos x="38" y="86"/>
                </a:cxn>
                <a:cxn ang="0">
                  <a:pos x="20" y="82"/>
                </a:cxn>
                <a:cxn ang="0">
                  <a:pos x="6" y="74"/>
                </a:cxn>
                <a:cxn ang="0">
                  <a:pos x="2" y="68"/>
                </a:cxn>
                <a:cxn ang="0">
                  <a:pos x="0" y="52"/>
                </a:cxn>
                <a:cxn ang="0">
                  <a:pos x="0" y="42"/>
                </a:cxn>
                <a:cxn ang="0">
                  <a:pos x="6" y="22"/>
                </a:cxn>
                <a:cxn ang="0">
                  <a:pos x="10" y="16"/>
                </a:cxn>
                <a:cxn ang="0">
                  <a:pos x="14" y="10"/>
                </a:cxn>
                <a:cxn ang="0">
                  <a:pos x="28" y="2"/>
                </a:cxn>
                <a:cxn ang="0">
                  <a:pos x="42" y="0"/>
                </a:cxn>
                <a:cxn ang="0">
                  <a:pos x="50" y="2"/>
                </a:cxn>
                <a:cxn ang="0">
                  <a:pos x="58" y="4"/>
                </a:cxn>
                <a:cxn ang="0">
                  <a:pos x="70" y="12"/>
                </a:cxn>
                <a:cxn ang="0">
                  <a:pos x="72" y="18"/>
                </a:cxn>
                <a:cxn ang="0">
                  <a:pos x="74" y="26"/>
                </a:cxn>
                <a:cxn ang="0">
                  <a:pos x="74" y="46"/>
                </a:cxn>
                <a:cxn ang="0">
                  <a:pos x="62" y="26"/>
                </a:cxn>
                <a:cxn ang="0">
                  <a:pos x="58" y="18"/>
                </a:cxn>
                <a:cxn ang="0">
                  <a:pos x="56" y="14"/>
                </a:cxn>
                <a:cxn ang="0">
                  <a:pos x="52" y="10"/>
                </a:cxn>
                <a:cxn ang="0">
                  <a:pos x="40" y="8"/>
                </a:cxn>
                <a:cxn ang="0">
                  <a:pos x="30" y="10"/>
                </a:cxn>
                <a:cxn ang="0">
                  <a:pos x="22" y="16"/>
                </a:cxn>
                <a:cxn ang="0">
                  <a:pos x="14" y="38"/>
                </a:cxn>
                <a:cxn ang="0">
                  <a:pos x="60" y="38"/>
                </a:cxn>
                <a:cxn ang="0">
                  <a:pos x="62" y="26"/>
                </a:cxn>
              </a:cxnLst>
              <a:rect l="0" t="0" r="r" b="b"/>
              <a:pathLst>
                <a:path w="74" h="86">
                  <a:moveTo>
                    <a:pt x="12" y="46"/>
                  </a:moveTo>
                  <a:lnTo>
                    <a:pt x="12" y="46"/>
                  </a:lnTo>
                  <a:lnTo>
                    <a:pt x="12" y="56"/>
                  </a:lnTo>
                  <a:lnTo>
                    <a:pt x="14" y="64"/>
                  </a:lnTo>
                  <a:lnTo>
                    <a:pt x="14" y="64"/>
                  </a:lnTo>
                  <a:lnTo>
                    <a:pt x="18" y="70"/>
                  </a:lnTo>
                  <a:lnTo>
                    <a:pt x="22" y="72"/>
                  </a:lnTo>
                  <a:lnTo>
                    <a:pt x="22" y="72"/>
                  </a:lnTo>
                  <a:lnTo>
                    <a:pt x="28" y="76"/>
                  </a:lnTo>
                  <a:lnTo>
                    <a:pt x="34" y="76"/>
                  </a:lnTo>
                  <a:lnTo>
                    <a:pt x="34" y="76"/>
                  </a:lnTo>
                  <a:lnTo>
                    <a:pt x="44" y="78"/>
                  </a:lnTo>
                  <a:lnTo>
                    <a:pt x="44" y="78"/>
                  </a:lnTo>
                  <a:lnTo>
                    <a:pt x="54" y="76"/>
                  </a:lnTo>
                  <a:lnTo>
                    <a:pt x="54" y="76"/>
                  </a:lnTo>
                  <a:lnTo>
                    <a:pt x="64" y="74"/>
                  </a:lnTo>
                  <a:lnTo>
                    <a:pt x="64" y="82"/>
                  </a:lnTo>
                  <a:lnTo>
                    <a:pt x="64" y="82"/>
                  </a:lnTo>
                  <a:lnTo>
                    <a:pt x="50" y="86"/>
                  </a:lnTo>
                  <a:lnTo>
                    <a:pt x="50" y="86"/>
                  </a:lnTo>
                  <a:lnTo>
                    <a:pt x="38" y="86"/>
                  </a:lnTo>
                  <a:lnTo>
                    <a:pt x="38" y="86"/>
                  </a:lnTo>
                  <a:lnTo>
                    <a:pt x="28" y="84"/>
                  </a:lnTo>
                  <a:lnTo>
                    <a:pt x="20" y="82"/>
                  </a:lnTo>
                  <a:lnTo>
                    <a:pt x="12" y="80"/>
                  </a:lnTo>
                  <a:lnTo>
                    <a:pt x="6" y="74"/>
                  </a:lnTo>
                  <a:lnTo>
                    <a:pt x="6" y="74"/>
                  </a:lnTo>
                  <a:lnTo>
                    <a:pt x="2" y="68"/>
                  </a:lnTo>
                  <a:lnTo>
                    <a:pt x="0" y="60"/>
                  </a:lnTo>
                  <a:lnTo>
                    <a:pt x="0" y="52"/>
                  </a:lnTo>
                  <a:lnTo>
                    <a:pt x="0" y="42"/>
                  </a:lnTo>
                  <a:lnTo>
                    <a:pt x="0" y="42"/>
                  </a:lnTo>
                  <a:lnTo>
                    <a:pt x="2" y="32"/>
                  </a:lnTo>
                  <a:lnTo>
                    <a:pt x="6" y="22"/>
                  </a:lnTo>
                  <a:lnTo>
                    <a:pt x="6" y="22"/>
                  </a:lnTo>
                  <a:lnTo>
                    <a:pt x="10" y="16"/>
                  </a:lnTo>
                  <a:lnTo>
                    <a:pt x="14" y="10"/>
                  </a:lnTo>
                  <a:lnTo>
                    <a:pt x="14" y="10"/>
                  </a:lnTo>
                  <a:lnTo>
                    <a:pt x="20" y="6"/>
                  </a:lnTo>
                  <a:lnTo>
                    <a:pt x="28" y="2"/>
                  </a:lnTo>
                  <a:lnTo>
                    <a:pt x="28" y="2"/>
                  </a:lnTo>
                  <a:lnTo>
                    <a:pt x="42" y="0"/>
                  </a:lnTo>
                  <a:lnTo>
                    <a:pt x="42" y="0"/>
                  </a:lnTo>
                  <a:lnTo>
                    <a:pt x="50" y="2"/>
                  </a:lnTo>
                  <a:lnTo>
                    <a:pt x="58" y="4"/>
                  </a:lnTo>
                  <a:lnTo>
                    <a:pt x="58" y="4"/>
                  </a:lnTo>
                  <a:lnTo>
                    <a:pt x="64" y="8"/>
                  </a:lnTo>
                  <a:lnTo>
                    <a:pt x="70" y="12"/>
                  </a:lnTo>
                  <a:lnTo>
                    <a:pt x="70" y="12"/>
                  </a:lnTo>
                  <a:lnTo>
                    <a:pt x="72" y="18"/>
                  </a:lnTo>
                  <a:lnTo>
                    <a:pt x="74" y="26"/>
                  </a:lnTo>
                  <a:lnTo>
                    <a:pt x="74" y="26"/>
                  </a:lnTo>
                  <a:lnTo>
                    <a:pt x="74" y="44"/>
                  </a:lnTo>
                  <a:lnTo>
                    <a:pt x="74" y="46"/>
                  </a:lnTo>
                  <a:lnTo>
                    <a:pt x="12" y="46"/>
                  </a:lnTo>
                  <a:close/>
                  <a:moveTo>
                    <a:pt x="62" y="26"/>
                  </a:moveTo>
                  <a:lnTo>
                    <a:pt x="62" y="26"/>
                  </a:lnTo>
                  <a:lnTo>
                    <a:pt x="58" y="18"/>
                  </a:lnTo>
                  <a:lnTo>
                    <a:pt x="58" y="18"/>
                  </a:lnTo>
                  <a:lnTo>
                    <a:pt x="56" y="14"/>
                  </a:lnTo>
                  <a:lnTo>
                    <a:pt x="52" y="10"/>
                  </a:lnTo>
                  <a:lnTo>
                    <a:pt x="52" y="10"/>
                  </a:lnTo>
                  <a:lnTo>
                    <a:pt x="48" y="10"/>
                  </a:lnTo>
                  <a:lnTo>
                    <a:pt x="40" y="8"/>
                  </a:lnTo>
                  <a:lnTo>
                    <a:pt x="40" y="8"/>
                  </a:lnTo>
                  <a:lnTo>
                    <a:pt x="30" y="10"/>
                  </a:lnTo>
                  <a:lnTo>
                    <a:pt x="22" y="16"/>
                  </a:lnTo>
                  <a:lnTo>
                    <a:pt x="22" y="16"/>
                  </a:lnTo>
                  <a:lnTo>
                    <a:pt x="16" y="26"/>
                  </a:lnTo>
                  <a:lnTo>
                    <a:pt x="14" y="38"/>
                  </a:lnTo>
                  <a:lnTo>
                    <a:pt x="60" y="38"/>
                  </a:lnTo>
                  <a:lnTo>
                    <a:pt x="60" y="38"/>
                  </a:lnTo>
                  <a:lnTo>
                    <a:pt x="62" y="26"/>
                  </a:lnTo>
                  <a:lnTo>
                    <a:pt x="62" y="26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Freeform 5"/>
          <p:cNvSpPr>
            <a:spLocks/>
          </p:cNvSpPr>
          <p:nvPr userDrawn="1"/>
        </p:nvSpPr>
        <p:spPr bwMode="auto">
          <a:xfrm>
            <a:off x="381778" y="1303696"/>
            <a:ext cx="7319011" cy="4700497"/>
          </a:xfrm>
          <a:custGeom>
            <a:avLst/>
            <a:gdLst/>
            <a:ahLst/>
            <a:cxnLst>
              <a:cxn ang="0">
                <a:pos x="4567" y="2765"/>
              </a:cxn>
              <a:cxn ang="0">
                <a:pos x="4562" y="2812"/>
              </a:cxn>
              <a:cxn ang="0">
                <a:pos x="4547" y="2858"/>
              </a:cxn>
              <a:cxn ang="0">
                <a:pos x="4526" y="2900"/>
              </a:cxn>
              <a:cxn ang="0">
                <a:pos x="4497" y="2937"/>
              </a:cxn>
              <a:cxn ang="0">
                <a:pos x="4461" y="2968"/>
              </a:cxn>
              <a:cxn ang="0">
                <a:pos x="4421" y="2991"/>
              </a:cxn>
              <a:cxn ang="0">
                <a:pos x="4375" y="3007"/>
              </a:cxn>
              <a:cxn ang="0">
                <a:pos x="4328" y="3015"/>
              </a:cxn>
              <a:cxn ang="0">
                <a:pos x="239" y="3201"/>
              </a:cxn>
              <a:cxn ang="0">
                <a:pos x="192" y="3199"/>
              </a:cxn>
              <a:cxn ang="0">
                <a:pos x="146" y="3186"/>
              </a:cxn>
              <a:cxn ang="0">
                <a:pos x="106" y="3167"/>
              </a:cxn>
              <a:cxn ang="0">
                <a:pos x="70" y="3139"/>
              </a:cxn>
              <a:cxn ang="0">
                <a:pos x="41" y="3105"/>
              </a:cxn>
              <a:cxn ang="0">
                <a:pos x="20" y="3064"/>
              </a:cxn>
              <a:cxn ang="0">
                <a:pos x="5" y="3020"/>
              </a:cxn>
              <a:cxn ang="0">
                <a:pos x="0" y="2973"/>
              </a:cxn>
              <a:cxn ang="0">
                <a:pos x="0" y="231"/>
              </a:cxn>
              <a:cxn ang="0">
                <a:pos x="5" y="184"/>
              </a:cxn>
              <a:cxn ang="0">
                <a:pos x="20" y="140"/>
              </a:cxn>
              <a:cxn ang="0">
                <a:pos x="41" y="99"/>
              </a:cxn>
              <a:cxn ang="0">
                <a:pos x="70" y="65"/>
              </a:cxn>
              <a:cxn ang="0">
                <a:pos x="106" y="36"/>
              </a:cxn>
              <a:cxn ang="0">
                <a:pos x="146" y="16"/>
              </a:cxn>
              <a:cxn ang="0">
                <a:pos x="192" y="3"/>
              </a:cxn>
              <a:cxn ang="0">
                <a:pos x="239" y="0"/>
              </a:cxn>
              <a:cxn ang="0">
                <a:pos x="4328" y="140"/>
              </a:cxn>
              <a:cxn ang="0">
                <a:pos x="4375" y="146"/>
              </a:cxn>
              <a:cxn ang="0">
                <a:pos x="4421" y="163"/>
              </a:cxn>
              <a:cxn ang="0">
                <a:pos x="4461" y="185"/>
              </a:cxn>
              <a:cxn ang="0">
                <a:pos x="4497" y="216"/>
              </a:cxn>
              <a:cxn ang="0">
                <a:pos x="4526" y="252"/>
              </a:cxn>
              <a:cxn ang="0">
                <a:pos x="4547" y="294"/>
              </a:cxn>
              <a:cxn ang="0">
                <a:pos x="4562" y="340"/>
              </a:cxn>
              <a:cxn ang="0">
                <a:pos x="4567" y="387"/>
              </a:cxn>
            </a:cxnLst>
            <a:rect l="0" t="0" r="r" b="b"/>
            <a:pathLst>
              <a:path w="4567" h="3201">
                <a:moveTo>
                  <a:pt x="4567" y="2765"/>
                </a:moveTo>
                <a:lnTo>
                  <a:pt x="4567" y="2765"/>
                </a:lnTo>
                <a:lnTo>
                  <a:pt x="4565" y="2789"/>
                </a:lnTo>
                <a:lnTo>
                  <a:pt x="4562" y="2812"/>
                </a:lnTo>
                <a:lnTo>
                  <a:pt x="4556" y="2837"/>
                </a:lnTo>
                <a:lnTo>
                  <a:pt x="4547" y="2858"/>
                </a:lnTo>
                <a:lnTo>
                  <a:pt x="4538" y="2880"/>
                </a:lnTo>
                <a:lnTo>
                  <a:pt x="4526" y="2900"/>
                </a:lnTo>
                <a:lnTo>
                  <a:pt x="4512" y="2919"/>
                </a:lnTo>
                <a:lnTo>
                  <a:pt x="4497" y="2937"/>
                </a:lnTo>
                <a:lnTo>
                  <a:pt x="4479" y="2954"/>
                </a:lnTo>
                <a:lnTo>
                  <a:pt x="4461" y="2968"/>
                </a:lnTo>
                <a:lnTo>
                  <a:pt x="4442" y="2981"/>
                </a:lnTo>
                <a:lnTo>
                  <a:pt x="4421" y="2991"/>
                </a:lnTo>
                <a:lnTo>
                  <a:pt x="4398" y="3001"/>
                </a:lnTo>
                <a:lnTo>
                  <a:pt x="4375" y="3007"/>
                </a:lnTo>
                <a:lnTo>
                  <a:pt x="4352" y="3012"/>
                </a:lnTo>
                <a:lnTo>
                  <a:pt x="4328" y="3015"/>
                </a:lnTo>
                <a:lnTo>
                  <a:pt x="239" y="3201"/>
                </a:lnTo>
                <a:lnTo>
                  <a:pt x="239" y="3201"/>
                </a:lnTo>
                <a:lnTo>
                  <a:pt x="215" y="3201"/>
                </a:lnTo>
                <a:lnTo>
                  <a:pt x="192" y="3199"/>
                </a:lnTo>
                <a:lnTo>
                  <a:pt x="169" y="3194"/>
                </a:lnTo>
                <a:lnTo>
                  <a:pt x="146" y="3186"/>
                </a:lnTo>
                <a:lnTo>
                  <a:pt x="125" y="3178"/>
                </a:lnTo>
                <a:lnTo>
                  <a:pt x="106" y="3167"/>
                </a:lnTo>
                <a:lnTo>
                  <a:pt x="88" y="3154"/>
                </a:lnTo>
                <a:lnTo>
                  <a:pt x="70" y="3139"/>
                </a:lnTo>
                <a:lnTo>
                  <a:pt x="55" y="3123"/>
                </a:lnTo>
                <a:lnTo>
                  <a:pt x="41" y="3105"/>
                </a:lnTo>
                <a:lnTo>
                  <a:pt x="29" y="3085"/>
                </a:lnTo>
                <a:lnTo>
                  <a:pt x="20" y="3064"/>
                </a:lnTo>
                <a:lnTo>
                  <a:pt x="11" y="3043"/>
                </a:lnTo>
                <a:lnTo>
                  <a:pt x="5" y="3020"/>
                </a:lnTo>
                <a:lnTo>
                  <a:pt x="2" y="2998"/>
                </a:lnTo>
                <a:lnTo>
                  <a:pt x="0" y="2973"/>
                </a:lnTo>
                <a:lnTo>
                  <a:pt x="0" y="231"/>
                </a:lnTo>
                <a:lnTo>
                  <a:pt x="0" y="231"/>
                </a:lnTo>
                <a:lnTo>
                  <a:pt x="2" y="207"/>
                </a:lnTo>
                <a:lnTo>
                  <a:pt x="5" y="184"/>
                </a:lnTo>
                <a:lnTo>
                  <a:pt x="11" y="161"/>
                </a:lnTo>
                <a:lnTo>
                  <a:pt x="20" y="140"/>
                </a:lnTo>
                <a:lnTo>
                  <a:pt x="29" y="119"/>
                </a:lnTo>
                <a:lnTo>
                  <a:pt x="41" y="99"/>
                </a:lnTo>
                <a:lnTo>
                  <a:pt x="55" y="81"/>
                </a:lnTo>
                <a:lnTo>
                  <a:pt x="70" y="65"/>
                </a:lnTo>
                <a:lnTo>
                  <a:pt x="88" y="50"/>
                </a:lnTo>
                <a:lnTo>
                  <a:pt x="106" y="36"/>
                </a:lnTo>
                <a:lnTo>
                  <a:pt x="125" y="24"/>
                </a:lnTo>
                <a:lnTo>
                  <a:pt x="146" y="16"/>
                </a:lnTo>
                <a:lnTo>
                  <a:pt x="169" y="8"/>
                </a:lnTo>
                <a:lnTo>
                  <a:pt x="192" y="3"/>
                </a:lnTo>
                <a:lnTo>
                  <a:pt x="215" y="0"/>
                </a:lnTo>
                <a:lnTo>
                  <a:pt x="239" y="0"/>
                </a:lnTo>
                <a:lnTo>
                  <a:pt x="4328" y="140"/>
                </a:lnTo>
                <a:lnTo>
                  <a:pt x="4328" y="140"/>
                </a:lnTo>
                <a:lnTo>
                  <a:pt x="4352" y="142"/>
                </a:lnTo>
                <a:lnTo>
                  <a:pt x="4375" y="146"/>
                </a:lnTo>
                <a:lnTo>
                  <a:pt x="4398" y="153"/>
                </a:lnTo>
                <a:lnTo>
                  <a:pt x="4421" y="163"/>
                </a:lnTo>
                <a:lnTo>
                  <a:pt x="4442" y="172"/>
                </a:lnTo>
                <a:lnTo>
                  <a:pt x="4461" y="185"/>
                </a:lnTo>
                <a:lnTo>
                  <a:pt x="4479" y="200"/>
                </a:lnTo>
                <a:lnTo>
                  <a:pt x="4497" y="216"/>
                </a:lnTo>
                <a:lnTo>
                  <a:pt x="4512" y="234"/>
                </a:lnTo>
                <a:lnTo>
                  <a:pt x="4526" y="252"/>
                </a:lnTo>
                <a:lnTo>
                  <a:pt x="4538" y="273"/>
                </a:lnTo>
                <a:lnTo>
                  <a:pt x="4547" y="294"/>
                </a:lnTo>
                <a:lnTo>
                  <a:pt x="4556" y="316"/>
                </a:lnTo>
                <a:lnTo>
                  <a:pt x="4562" y="340"/>
                </a:lnTo>
                <a:lnTo>
                  <a:pt x="4565" y="363"/>
                </a:lnTo>
                <a:lnTo>
                  <a:pt x="4567" y="387"/>
                </a:lnTo>
                <a:lnTo>
                  <a:pt x="4567" y="2765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 w="9525">
            <a:noFill/>
            <a:round/>
            <a:headEnd/>
            <a:tailEnd/>
          </a:ln>
          <a:effectLst>
            <a:outerShdw blurRad="228600" dist="152400" dir="4200000" algn="tl" rotWithShape="0">
              <a:prstClr val="black">
                <a:alpha val="50000"/>
              </a:prst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9" name="Text Placeholder 3"/>
          <p:cNvSpPr>
            <a:spLocks noGrp="1"/>
          </p:cNvSpPr>
          <p:nvPr userDrawn="1">
            <p:ph type="body" sz="quarter" idx="10" hasCustomPrompt="1"/>
          </p:nvPr>
        </p:nvSpPr>
        <p:spPr>
          <a:xfrm>
            <a:off x="551046" y="1619573"/>
            <a:ext cx="6731103" cy="4164282"/>
          </a:xfrm>
          <a:prstGeom prst="rect">
            <a:avLst/>
          </a:prstGeom>
        </p:spPr>
        <p:txBody>
          <a:bodyPr/>
          <a:lstStyle>
            <a:lvl1pPr marL="342900" marR="0" indent="-342900" algn="l" defTabSz="914400" rtl="0" eaLnBrk="1" fontAlgn="base" latinLnBrk="0" hangingPunct="1">
              <a:lnSpc>
                <a:spcPct val="150000"/>
              </a:lnSpc>
              <a:spcBef>
                <a:spcPts val="600"/>
              </a:spcBef>
              <a:spcAft>
                <a:spcPct val="0"/>
              </a:spcAft>
              <a:buClr>
                <a:srgbClr val="C00000"/>
              </a:buClr>
              <a:buSzTx/>
              <a:buFont typeface="Calibri" pitchFamily="34" charset="0"/>
              <a:buChar char="•"/>
              <a:tabLst/>
              <a:defRPr sz="22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>
              <a:defRPr sz="2000"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>
              <a:defRPr sz="1800"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>
              <a:defRPr sz="1600"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>
              <a:defRPr sz="1600"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</a:lstStyle>
          <a:p>
            <a:pPr lvl="0"/>
            <a:r>
              <a:rPr lang="en-US" dirty="0" smtClean="0"/>
              <a:t>Subject 1</a:t>
            </a:r>
          </a:p>
          <a:p>
            <a:pPr lvl="0"/>
            <a:r>
              <a:rPr lang="en-US" dirty="0" smtClean="0"/>
              <a:t>Subject 2</a:t>
            </a:r>
          </a:p>
          <a:p>
            <a:pPr lvl="0"/>
            <a:r>
              <a:rPr lang="en-US" dirty="0" smtClean="0"/>
              <a:t>Subject 3</a:t>
            </a:r>
          </a:p>
          <a:p>
            <a:pPr lvl="0"/>
            <a:r>
              <a:rPr lang="en-US" dirty="0" smtClean="0"/>
              <a:t>Subject 4</a:t>
            </a:r>
          </a:p>
          <a:p>
            <a:pPr lvl="0"/>
            <a:r>
              <a:rPr lang="en-US" dirty="0" smtClean="0"/>
              <a:t>Subject 5</a:t>
            </a:r>
          </a:p>
          <a:p>
            <a:pPr lvl="0"/>
            <a:r>
              <a:rPr lang="en-US" dirty="0" smtClean="0"/>
              <a:t>Subject 6</a:t>
            </a:r>
          </a:p>
          <a:p>
            <a:pPr marL="342900" marR="0" lvl="0" indent="-342900" algn="l" defTabSz="914400" rtl="0" eaLnBrk="1" fontAlgn="base" latinLnBrk="0" hangingPunct="1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SzTx/>
              <a:buFont typeface="Calibri" pitchFamily="34" charset="0"/>
              <a:buChar char="•"/>
              <a:tabLst/>
              <a:defRPr/>
            </a:pPr>
            <a:r>
              <a:rPr lang="en-US" dirty="0" smtClean="0"/>
              <a:t>Subject 7</a:t>
            </a:r>
          </a:p>
          <a:p>
            <a:pPr lvl="0"/>
            <a:endParaRPr lang="en-US" dirty="0"/>
          </a:p>
        </p:txBody>
      </p:sp>
      <p:sp>
        <p:nvSpPr>
          <p:cNvPr id="6" name="Title 44"/>
          <p:cNvSpPr txBox="1">
            <a:spLocks/>
          </p:cNvSpPr>
          <p:nvPr userDrawn="1"/>
        </p:nvSpPr>
        <p:spPr>
          <a:xfrm>
            <a:off x="361378" y="201538"/>
            <a:ext cx="6922443" cy="787226"/>
          </a:xfrm>
          <a:prstGeom prst="rect">
            <a:avLst/>
          </a:prstGeom>
        </p:spPr>
        <p:txBody>
          <a:bodyPr lIns="0" tIns="0" rIns="0" bIns="0" anchor="ctr"/>
          <a:lstStyle>
            <a:lvl1pPr algn="l" rtl="0" eaLnBrk="1" fontAlgn="base" hangingPunct="1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lang="en-US" sz="3200" b="0" kern="0" baseline="0" dirty="0" smtClean="0">
                <a:solidFill>
                  <a:srgbClr val="0098A1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charset="0"/>
                <a:cs typeface="Times New Roman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charset="0"/>
                <a:cs typeface="Times New Roman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charset="0"/>
                <a:cs typeface="Times New Roman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charset="0"/>
                <a:cs typeface="Times New Roman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charset="0"/>
                <a:cs typeface="Times New Roman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charset="0"/>
                <a:cs typeface="Times New Roman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charset="0"/>
                <a:cs typeface="Times New Roman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charset="0"/>
                <a:cs typeface="Times New Roman" charset="0"/>
              </a:defRPr>
            </a:lvl9pPr>
          </a:lstStyle>
          <a:p>
            <a:r>
              <a:rPr lang="en-US" dirty="0" smtClean="0"/>
              <a:t>Agenda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7766047"/>
      </p:ext>
    </p:extLst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Title 44"/>
          <p:cNvSpPr>
            <a:spLocks noGrp="1"/>
          </p:cNvSpPr>
          <p:nvPr>
            <p:ph type="title"/>
          </p:nvPr>
        </p:nvSpPr>
        <p:spPr>
          <a:xfrm>
            <a:off x="361378" y="197590"/>
            <a:ext cx="6922443" cy="787226"/>
          </a:xfrm>
          <a:prstGeom prst="rect">
            <a:avLst/>
          </a:prstGeom>
        </p:spPr>
        <p:txBody>
          <a:bodyPr lIns="0" tIns="0" rIns="0" bIns="0" anchor="ctr"/>
          <a:lstStyle>
            <a:lvl1pPr algn="l">
              <a:lnSpc>
                <a:spcPct val="85000"/>
              </a:lnSpc>
              <a:defRPr lang="en-US" sz="3200" b="0" kern="0" baseline="0" dirty="0" smtClean="0">
                <a:solidFill>
                  <a:srgbClr val="0098A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5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361378" y="1441421"/>
            <a:ext cx="8442288" cy="4711729"/>
          </a:xfrm>
          <a:prstGeom prst="rect">
            <a:avLst/>
          </a:prstGeom>
        </p:spPr>
        <p:txBody>
          <a:bodyPr/>
          <a:lstStyle>
            <a:lvl1pPr defTabSz="457200">
              <a:spcBef>
                <a:spcPts val="600"/>
              </a:spcBef>
              <a:buClr>
                <a:srgbClr val="C00000"/>
              </a:buClr>
              <a:defRPr sz="20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defTabSz="228600">
              <a:spcBef>
                <a:spcPts val="600"/>
              </a:spcBef>
              <a:defRPr sz="2000"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>
              <a:spcBef>
                <a:spcPts val="600"/>
              </a:spcBef>
              <a:buClr>
                <a:srgbClr val="C00000"/>
              </a:buClr>
              <a:defRPr sz="1800"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>
              <a:spcBef>
                <a:spcPts val="600"/>
              </a:spcBef>
              <a:defRPr sz="1600"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>
              <a:spcBef>
                <a:spcPts val="600"/>
              </a:spcBef>
              <a:defRPr sz="1600"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7766047"/>
      </p:ext>
    </p:extLst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Table Placeholder 3"/>
          <p:cNvSpPr>
            <a:spLocks noGrp="1"/>
          </p:cNvSpPr>
          <p:nvPr userDrawn="1">
            <p:ph type="tbl" sz="quarter" idx="11"/>
          </p:nvPr>
        </p:nvSpPr>
        <p:spPr>
          <a:xfrm>
            <a:off x="361378" y="1441421"/>
            <a:ext cx="8221842" cy="4622374"/>
          </a:xfrm>
          <a:prstGeom prst="rect">
            <a:avLst/>
          </a:prstGeom>
        </p:spPr>
        <p:txBody>
          <a:bodyPr/>
          <a:lstStyle>
            <a:lvl1pPr marL="0" algn="l" defTabSz="914400" rtl="0" eaLnBrk="1" latinLnBrk="0" hangingPunct="1">
              <a:buClr>
                <a:srgbClr val="C00000"/>
              </a:buClr>
              <a:defRPr lang="en-US" sz="1600" kern="1200" dirty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en-US" smtClean="0"/>
              <a:t>Click icon to add table</a:t>
            </a:r>
            <a:endParaRPr lang="en-US" dirty="0"/>
          </a:p>
        </p:txBody>
      </p:sp>
      <p:sp>
        <p:nvSpPr>
          <p:cNvPr id="35" name="Title 44"/>
          <p:cNvSpPr>
            <a:spLocks noGrp="1"/>
          </p:cNvSpPr>
          <p:nvPr>
            <p:ph type="title"/>
          </p:nvPr>
        </p:nvSpPr>
        <p:spPr>
          <a:xfrm>
            <a:off x="361378" y="197590"/>
            <a:ext cx="6922443" cy="787226"/>
          </a:xfrm>
          <a:prstGeom prst="rect">
            <a:avLst/>
          </a:prstGeom>
        </p:spPr>
        <p:txBody>
          <a:bodyPr lIns="0" tIns="0" rIns="0" bIns="0" anchor="ctr"/>
          <a:lstStyle>
            <a:lvl1pPr algn="l">
              <a:lnSpc>
                <a:spcPct val="85000"/>
              </a:lnSpc>
              <a:defRPr lang="en-US" sz="3200" b="0" kern="0" baseline="0" dirty="0" smtClean="0">
                <a:solidFill>
                  <a:srgbClr val="0098A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7766047"/>
      </p:ext>
    </p:extLst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Title 44"/>
          <p:cNvSpPr>
            <a:spLocks noGrp="1"/>
          </p:cNvSpPr>
          <p:nvPr>
            <p:ph type="title"/>
          </p:nvPr>
        </p:nvSpPr>
        <p:spPr>
          <a:xfrm>
            <a:off x="361378" y="197590"/>
            <a:ext cx="6922443" cy="787226"/>
          </a:xfrm>
          <a:prstGeom prst="rect">
            <a:avLst/>
          </a:prstGeom>
        </p:spPr>
        <p:txBody>
          <a:bodyPr lIns="0" tIns="0" rIns="0" bIns="0" anchor="ctr"/>
          <a:lstStyle>
            <a:lvl1pPr algn="l">
              <a:lnSpc>
                <a:spcPct val="85000"/>
              </a:lnSpc>
              <a:defRPr lang="en-US" sz="3200" b="0" kern="0" baseline="0" dirty="0" smtClean="0">
                <a:solidFill>
                  <a:srgbClr val="0098A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7766047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rp. Separator">
    <p:bg>
      <p:bgPr>
        <a:solidFill>
          <a:srgbClr val="0D0D0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Freeform 5"/>
          <p:cNvSpPr>
            <a:spLocks/>
          </p:cNvSpPr>
          <p:nvPr userDrawn="1"/>
        </p:nvSpPr>
        <p:spPr bwMode="auto">
          <a:xfrm>
            <a:off x="584344" y="715790"/>
            <a:ext cx="7028329" cy="4926141"/>
          </a:xfrm>
          <a:custGeom>
            <a:avLst/>
            <a:gdLst/>
            <a:ahLst/>
            <a:cxnLst>
              <a:cxn ang="0">
                <a:pos x="4567" y="2765"/>
              </a:cxn>
              <a:cxn ang="0">
                <a:pos x="4562" y="2812"/>
              </a:cxn>
              <a:cxn ang="0">
                <a:pos x="4547" y="2858"/>
              </a:cxn>
              <a:cxn ang="0">
                <a:pos x="4526" y="2900"/>
              </a:cxn>
              <a:cxn ang="0">
                <a:pos x="4497" y="2937"/>
              </a:cxn>
              <a:cxn ang="0">
                <a:pos x="4461" y="2968"/>
              </a:cxn>
              <a:cxn ang="0">
                <a:pos x="4421" y="2991"/>
              </a:cxn>
              <a:cxn ang="0">
                <a:pos x="4375" y="3007"/>
              </a:cxn>
              <a:cxn ang="0">
                <a:pos x="4328" y="3015"/>
              </a:cxn>
              <a:cxn ang="0">
                <a:pos x="239" y="3201"/>
              </a:cxn>
              <a:cxn ang="0">
                <a:pos x="192" y="3199"/>
              </a:cxn>
              <a:cxn ang="0">
                <a:pos x="146" y="3186"/>
              </a:cxn>
              <a:cxn ang="0">
                <a:pos x="106" y="3167"/>
              </a:cxn>
              <a:cxn ang="0">
                <a:pos x="70" y="3139"/>
              </a:cxn>
              <a:cxn ang="0">
                <a:pos x="41" y="3105"/>
              </a:cxn>
              <a:cxn ang="0">
                <a:pos x="20" y="3064"/>
              </a:cxn>
              <a:cxn ang="0">
                <a:pos x="5" y="3020"/>
              </a:cxn>
              <a:cxn ang="0">
                <a:pos x="0" y="2973"/>
              </a:cxn>
              <a:cxn ang="0">
                <a:pos x="0" y="231"/>
              </a:cxn>
              <a:cxn ang="0">
                <a:pos x="5" y="184"/>
              </a:cxn>
              <a:cxn ang="0">
                <a:pos x="20" y="140"/>
              </a:cxn>
              <a:cxn ang="0">
                <a:pos x="41" y="99"/>
              </a:cxn>
              <a:cxn ang="0">
                <a:pos x="70" y="65"/>
              </a:cxn>
              <a:cxn ang="0">
                <a:pos x="106" y="36"/>
              </a:cxn>
              <a:cxn ang="0">
                <a:pos x="146" y="16"/>
              </a:cxn>
              <a:cxn ang="0">
                <a:pos x="192" y="3"/>
              </a:cxn>
              <a:cxn ang="0">
                <a:pos x="239" y="0"/>
              </a:cxn>
              <a:cxn ang="0">
                <a:pos x="4328" y="140"/>
              </a:cxn>
              <a:cxn ang="0">
                <a:pos x="4375" y="146"/>
              </a:cxn>
              <a:cxn ang="0">
                <a:pos x="4421" y="163"/>
              </a:cxn>
              <a:cxn ang="0">
                <a:pos x="4461" y="185"/>
              </a:cxn>
              <a:cxn ang="0">
                <a:pos x="4497" y="216"/>
              </a:cxn>
              <a:cxn ang="0">
                <a:pos x="4526" y="252"/>
              </a:cxn>
              <a:cxn ang="0">
                <a:pos x="4547" y="294"/>
              </a:cxn>
              <a:cxn ang="0">
                <a:pos x="4562" y="340"/>
              </a:cxn>
              <a:cxn ang="0">
                <a:pos x="4567" y="387"/>
              </a:cxn>
            </a:cxnLst>
            <a:rect l="0" t="0" r="r" b="b"/>
            <a:pathLst>
              <a:path w="4567" h="3201">
                <a:moveTo>
                  <a:pt x="4567" y="2765"/>
                </a:moveTo>
                <a:lnTo>
                  <a:pt x="4567" y="2765"/>
                </a:lnTo>
                <a:lnTo>
                  <a:pt x="4565" y="2789"/>
                </a:lnTo>
                <a:lnTo>
                  <a:pt x="4562" y="2812"/>
                </a:lnTo>
                <a:lnTo>
                  <a:pt x="4556" y="2837"/>
                </a:lnTo>
                <a:lnTo>
                  <a:pt x="4547" y="2858"/>
                </a:lnTo>
                <a:lnTo>
                  <a:pt x="4538" y="2880"/>
                </a:lnTo>
                <a:lnTo>
                  <a:pt x="4526" y="2900"/>
                </a:lnTo>
                <a:lnTo>
                  <a:pt x="4512" y="2919"/>
                </a:lnTo>
                <a:lnTo>
                  <a:pt x="4497" y="2937"/>
                </a:lnTo>
                <a:lnTo>
                  <a:pt x="4479" y="2954"/>
                </a:lnTo>
                <a:lnTo>
                  <a:pt x="4461" y="2968"/>
                </a:lnTo>
                <a:lnTo>
                  <a:pt x="4442" y="2981"/>
                </a:lnTo>
                <a:lnTo>
                  <a:pt x="4421" y="2991"/>
                </a:lnTo>
                <a:lnTo>
                  <a:pt x="4398" y="3001"/>
                </a:lnTo>
                <a:lnTo>
                  <a:pt x="4375" y="3007"/>
                </a:lnTo>
                <a:lnTo>
                  <a:pt x="4352" y="3012"/>
                </a:lnTo>
                <a:lnTo>
                  <a:pt x="4328" y="3015"/>
                </a:lnTo>
                <a:lnTo>
                  <a:pt x="239" y="3201"/>
                </a:lnTo>
                <a:lnTo>
                  <a:pt x="239" y="3201"/>
                </a:lnTo>
                <a:lnTo>
                  <a:pt x="215" y="3201"/>
                </a:lnTo>
                <a:lnTo>
                  <a:pt x="192" y="3199"/>
                </a:lnTo>
                <a:lnTo>
                  <a:pt x="169" y="3194"/>
                </a:lnTo>
                <a:lnTo>
                  <a:pt x="146" y="3186"/>
                </a:lnTo>
                <a:lnTo>
                  <a:pt x="125" y="3178"/>
                </a:lnTo>
                <a:lnTo>
                  <a:pt x="106" y="3167"/>
                </a:lnTo>
                <a:lnTo>
                  <a:pt x="88" y="3154"/>
                </a:lnTo>
                <a:lnTo>
                  <a:pt x="70" y="3139"/>
                </a:lnTo>
                <a:lnTo>
                  <a:pt x="55" y="3123"/>
                </a:lnTo>
                <a:lnTo>
                  <a:pt x="41" y="3105"/>
                </a:lnTo>
                <a:lnTo>
                  <a:pt x="29" y="3085"/>
                </a:lnTo>
                <a:lnTo>
                  <a:pt x="20" y="3064"/>
                </a:lnTo>
                <a:lnTo>
                  <a:pt x="11" y="3043"/>
                </a:lnTo>
                <a:lnTo>
                  <a:pt x="5" y="3020"/>
                </a:lnTo>
                <a:lnTo>
                  <a:pt x="2" y="2998"/>
                </a:lnTo>
                <a:lnTo>
                  <a:pt x="0" y="2973"/>
                </a:lnTo>
                <a:lnTo>
                  <a:pt x="0" y="231"/>
                </a:lnTo>
                <a:lnTo>
                  <a:pt x="0" y="231"/>
                </a:lnTo>
                <a:lnTo>
                  <a:pt x="2" y="207"/>
                </a:lnTo>
                <a:lnTo>
                  <a:pt x="5" y="184"/>
                </a:lnTo>
                <a:lnTo>
                  <a:pt x="11" y="161"/>
                </a:lnTo>
                <a:lnTo>
                  <a:pt x="20" y="140"/>
                </a:lnTo>
                <a:lnTo>
                  <a:pt x="29" y="119"/>
                </a:lnTo>
                <a:lnTo>
                  <a:pt x="41" y="99"/>
                </a:lnTo>
                <a:lnTo>
                  <a:pt x="55" y="81"/>
                </a:lnTo>
                <a:lnTo>
                  <a:pt x="70" y="65"/>
                </a:lnTo>
                <a:lnTo>
                  <a:pt x="88" y="50"/>
                </a:lnTo>
                <a:lnTo>
                  <a:pt x="106" y="36"/>
                </a:lnTo>
                <a:lnTo>
                  <a:pt x="125" y="24"/>
                </a:lnTo>
                <a:lnTo>
                  <a:pt x="146" y="16"/>
                </a:lnTo>
                <a:lnTo>
                  <a:pt x="169" y="8"/>
                </a:lnTo>
                <a:lnTo>
                  <a:pt x="192" y="3"/>
                </a:lnTo>
                <a:lnTo>
                  <a:pt x="215" y="0"/>
                </a:lnTo>
                <a:lnTo>
                  <a:pt x="239" y="0"/>
                </a:lnTo>
                <a:lnTo>
                  <a:pt x="4328" y="140"/>
                </a:lnTo>
                <a:lnTo>
                  <a:pt x="4328" y="140"/>
                </a:lnTo>
                <a:lnTo>
                  <a:pt x="4352" y="142"/>
                </a:lnTo>
                <a:lnTo>
                  <a:pt x="4375" y="146"/>
                </a:lnTo>
                <a:lnTo>
                  <a:pt x="4398" y="153"/>
                </a:lnTo>
                <a:lnTo>
                  <a:pt x="4421" y="163"/>
                </a:lnTo>
                <a:lnTo>
                  <a:pt x="4442" y="172"/>
                </a:lnTo>
                <a:lnTo>
                  <a:pt x="4461" y="185"/>
                </a:lnTo>
                <a:lnTo>
                  <a:pt x="4479" y="200"/>
                </a:lnTo>
                <a:lnTo>
                  <a:pt x="4497" y="216"/>
                </a:lnTo>
                <a:lnTo>
                  <a:pt x="4512" y="234"/>
                </a:lnTo>
                <a:lnTo>
                  <a:pt x="4526" y="252"/>
                </a:lnTo>
                <a:lnTo>
                  <a:pt x="4538" y="273"/>
                </a:lnTo>
                <a:lnTo>
                  <a:pt x="4547" y="294"/>
                </a:lnTo>
                <a:lnTo>
                  <a:pt x="4556" y="316"/>
                </a:lnTo>
                <a:lnTo>
                  <a:pt x="4562" y="340"/>
                </a:lnTo>
                <a:lnTo>
                  <a:pt x="4565" y="363"/>
                </a:lnTo>
                <a:lnTo>
                  <a:pt x="4567" y="387"/>
                </a:lnTo>
                <a:lnTo>
                  <a:pt x="4567" y="2765"/>
                </a:lnTo>
                <a:close/>
              </a:path>
            </a:pathLst>
          </a:custGeom>
          <a:solidFill>
            <a:srgbClr val="ED1C24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algn="l" defTabSz="914400" rtl="0" eaLnBrk="1" latinLnBrk="0" hangingPunct="1"/>
            <a:endParaRPr lang="en-US" sz="18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5" name="Title 35"/>
          <p:cNvSpPr>
            <a:spLocks noGrp="1"/>
          </p:cNvSpPr>
          <p:nvPr>
            <p:ph type="title" hasCustomPrompt="1"/>
          </p:nvPr>
        </p:nvSpPr>
        <p:spPr>
          <a:xfrm>
            <a:off x="876947" y="1180383"/>
            <a:ext cx="6282181" cy="2056285"/>
          </a:xfrm>
          <a:prstGeom prst="rect">
            <a:avLst/>
          </a:prstGeom>
        </p:spPr>
        <p:txBody>
          <a:bodyPr/>
          <a:lstStyle>
            <a:lvl1pPr algn="l">
              <a:lnSpc>
                <a:spcPct val="80000"/>
              </a:lnSpc>
              <a:defRPr sz="5500" b="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 smtClean="0"/>
              <a:t>Click to edit </a:t>
            </a:r>
            <a:br>
              <a:rPr lang="en-US" dirty="0" smtClean="0"/>
            </a:br>
            <a:r>
              <a:rPr lang="en-US" dirty="0" smtClean="0"/>
              <a:t>Corp. Separator</a:t>
            </a:r>
            <a:endParaRPr lang="en-US" dirty="0"/>
          </a:p>
        </p:txBody>
      </p:sp>
      <p:grpSp>
        <p:nvGrpSpPr>
          <p:cNvPr id="63" name="Group 62"/>
          <p:cNvGrpSpPr/>
          <p:nvPr userDrawn="1"/>
        </p:nvGrpSpPr>
        <p:grpSpPr>
          <a:xfrm>
            <a:off x="8024971" y="266282"/>
            <a:ext cx="972753" cy="682476"/>
            <a:chOff x="8024971" y="266282"/>
            <a:chExt cx="972753" cy="682476"/>
          </a:xfrm>
        </p:grpSpPr>
        <p:sp>
          <p:nvSpPr>
            <p:cNvPr id="64" name="Freeform 59"/>
            <p:cNvSpPr>
              <a:spLocks/>
            </p:cNvSpPr>
            <p:nvPr/>
          </p:nvSpPr>
          <p:spPr bwMode="auto">
            <a:xfrm>
              <a:off x="8106248" y="290795"/>
              <a:ext cx="810194" cy="461862"/>
            </a:xfrm>
            <a:custGeom>
              <a:avLst/>
              <a:gdLst/>
              <a:ahLst/>
              <a:cxnLst>
                <a:cxn ang="0">
                  <a:pos x="66" y="70"/>
                </a:cxn>
                <a:cxn ang="0">
                  <a:pos x="0" y="716"/>
                </a:cxn>
                <a:cxn ang="0">
                  <a:pos x="1152" y="650"/>
                </a:cxn>
                <a:cxn ang="0">
                  <a:pos x="1256" y="0"/>
                </a:cxn>
                <a:cxn ang="0">
                  <a:pos x="66" y="70"/>
                </a:cxn>
              </a:cxnLst>
              <a:rect l="0" t="0" r="r" b="b"/>
              <a:pathLst>
                <a:path w="1256" h="716">
                  <a:moveTo>
                    <a:pt x="66" y="70"/>
                  </a:moveTo>
                  <a:lnTo>
                    <a:pt x="0" y="716"/>
                  </a:lnTo>
                  <a:lnTo>
                    <a:pt x="1152" y="650"/>
                  </a:lnTo>
                  <a:lnTo>
                    <a:pt x="1256" y="0"/>
                  </a:lnTo>
                  <a:lnTo>
                    <a:pt x="66" y="7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5" name="Freeform 60"/>
            <p:cNvSpPr>
              <a:spLocks/>
            </p:cNvSpPr>
            <p:nvPr/>
          </p:nvSpPr>
          <p:spPr bwMode="auto">
            <a:xfrm>
              <a:off x="8070125" y="266282"/>
              <a:ext cx="882441" cy="504436"/>
            </a:xfrm>
            <a:custGeom>
              <a:avLst/>
              <a:gdLst/>
              <a:ahLst/>
              <a:cxnLst>
                <a:cxn ang="0">
                  <a:pos x="90" y="0"/>
                </a:cxn>
                <a:cxn ang="0">
                  <a:pos x="1278" y="0"/>
                </a:cxn>
                <a:cxn ang="0">
                  <a:pos x="1278" y="0"/>
                </a:cxn>
                <a:cxn ang="0">
                  <a:pos x="1296" y="2"/>
                </a:cxn>
                <a:cxn ang="0">
                  <a:pos x="1312" y="8"/>
                </a:cxn>
                <a:cxn ang="0">
                  <a:pos x="1328" y="16"/>
                </a:cxn>
                <a:cxn ang="0">
                  <a:pos x="1342" y="28"/>
                </a:cxn>
                <a:cxn ang="0">
                  <a:pos x="1352" y="40"/>
                </a:cxn>
                <a:cxn ang="0">
                  <a:pos x="1360" y="56"/>
                </a:cxn>
                <a:cxn ang="0">
                  <a:pos x="1366" y="72"/>
                </a:cxn>
                <a:cxn ang="0">
                  <a:pos x="1368" y="92"/>
                </a:cxn>
                <a:cxn ang="0">
                  <a:pos x="1368" y="692"/>
                </a:cxn>
                <a:cxn ang="0">
                  <a:pos x="1368" y="692"/>
                </a:cxn>
                <a:cxn ang="0">
                  <a:pos x="1366" y="710"/>
                </a:cxn>
                <a:cxn ang="0">
                  <a:pos x="1360" y="726"/>
                </a:cxn>
                <a:cxn ang="0">
                  <a:pos x="1352" y="742"/>
                </a:cxn>
                <a:cxn ang="0">
                  <a:pos x="1342" y="756"/>
                </a:cxn>
                <a:cxn ang="0">
                  <a:pos x="1328" y="766"/>
                </a:cxn>
                <a:cxn ang="0">
                  <a:pos x="1312" y="776"/>
                </a:cxn>
                <a:cxn ang="0">
                  <a:pos x="1296" y="780"/>
                </a:cxn>
                <a:cxn ang="0">
                  <a:pos x="1278" y="782"/>
                </a:cxn>
                <a:cxn ang="0">
                  <a:pos x="90" y="782"/>
                </a:cxn>
                <a:cxn ang="0">
                  <a:pos x="90" y="782"/>
                </a:cxn>
                <a:cxn ang="0">
                  <a:pos x="72" y="780"/>
                </a:cxn>
                <a:cxn ang="0">
                  <a:pos x="54" y="776"/>
                </a:cxn>
                <a:cxn ang="0">
                  <a:pos x="40" y="766"/>
                </a:cxn>
                <a:cxn ang="0">
                  <a:pos x="26" y="756"/>
                </a:cxn>
                <a:cxn ang="0">
                  <a:pos x="14" y="742"/>
                </a:cxn>
                <a:cxn ang="0">
                  <a:pos x="6" y="726"/>
                </a:cxn>
                <a:cxn ang="0">
                  <a:pos x="2" y="710"/>
                </a:cxn>
                <a:cxn ang="0">
                  <a:pos x="0" y="692"/>
                </a:cxn>
                <a:cxn ang="0">
                  <a:pos x="0" y="92"/>
                </a:cxn>
                <a:cxn ang="0">
                  <a:pos x="0" y="92"/>
                </a:cxn>
                <a:cxn ang="0">
                  <a:pos x="2" y="72"/>
                </a:cxn>
                <a:cxn ang="0">
                  <a:pos x="6" y="56"/>
                </a:cxn>
                <a:cxn ang="0">
                  <a:pos x="14" y="40"/>
                </a:cxn>
                <a:cxn ang="0">
                  <a:pos x="26" y="28"/>
                </a:cxn>
                <a:cxn ang="0">
                  <a:pos x="40" y="16"/>
                </a:cxn>
                <a:cxn ang="0">
                  <a:pos x="54" y="8"/>
                </a:cxn>
                <a:cxn ang="0">
                  <a:pos x="72" y="2"/>
                </a:cxn>
                <a:cxn ang="0">
                  <a:pos x="90" y="0"/>
                </a:cxn>
                <a:cxn ang="0">
                  <a:pos x="90" y="0"/>
                </a:cxn>
              </a:cxnLst>
              <a:rect l="0" t="0" r="r" b="b"/>
              <a:pathLst>
                <a:path w="1368" h="782">
                  <a:moveTo>
                    <a:pt x="90" y="0"/>
                  </a:moveTo>
                  <a:lnTo>
                    <a:pt x="1278" y="0"/>
                  </a:lnTo>
                  <a:lnTo>
                    <a:pt x="1278" y="0"/>
                  </a:lnTo>
                  <a:lnTo>
                    <a:pt x="1296" y="2"/>
                  </a:lnTo>
                  <a:lnTo>
                    <a:pt x="1312" y="8"/>
                  </a:lnTo>
                  <a:lnTo>
                    <a:pt x="1328" y="16"/>
                  </a:lnTo>
                  <a:lnTo>
                    <a:pt x="1342" y="28"/>
                  </a:lnTo>
                  <a:lnTo>
                    <a:pt x="1352" y="40"/>
                  </a:lnTo>
                  <a:lnTo>
                    <a:pt x="1360" y="56"/>
                  </a:lnTo>
                  <a:lnTo>
                    <a:pt x="1366" y="72"/>
                  </a:lnTo>
                  <a:lnTo>
                    <a:pt x="1368" y="92"/>
                  </a:lnTo>
                  <a:lnTo>
                    <a:pt x="1368" y="692"/>
                  </a:lnTo>
                  <a:lnTo>
                    <a:pt x="1368" y="692"/>
                  </a:lnTo>
                  <a:lnTo>
                    <a:pt x="1366" y="710"/>
                  </a:lnTo>
                  <a:lnTo>
                    <a:pt x="1360" y="726"/>
                  </a:lnTo>
                  <a:lnTo>
                    <a:pt x="1352" y="742"/>
                  </a:lnTo>
                  <a:lnTo>
                    <a:pt x="1342" y="756"/>
                  </a:lnTo>
                  <a:lnTo>
                    <a:pt x="1328" y="766"/>
                  </a:lnTo>
                  <a:lnTo>
                    <a:pt x="1312" y="776"/>
                  </a:lnTo>
                  <a:lnTo>
                    <a:pt x="1296" y="780"/>
                  </a:lnTo>
                  <a:lnTo>
                    <a:pt x="1278" y="782"/>
                  </a:lnTo>
                  <a:lnTo>
                    <a:pt x="90" y="782"/>
                  </a:lnTo>
                  <a:lnTo>
                    <a:pt x="90" y="782"/>
                  </a:lnTo>
                  <a:lnTo>
                    <a:pt x="72" y="780"/>
                  </a:lnTo>
                  <a:lnTo>
                    <a:pt x="54" y="776"/>
                  </a:lnTo>
                  <a:lnTo>
                    <a:pt x="40" y="766"/>
                  </a:lnTo>
                  <a:lnTo>
                    <a:pt x="26" y="756"/>
                  </a:lnTo>
                  <a:lnTo>
                    <a:pt x="14" y="742"/>
                  </a:lnTo>
                  <a:lnTo>
                    <a:pt x="6" y="726"/>
                  </a:lnTo>
                  <a:lnTo>
                    <a:pt x="2" y="710"/>
                  </a:lnTo>
                  <a:lnTo>
                    <a:pt x="0" y="692"/>
                  </a:lnTo>
                  <a:lnTo>
                    <a:pt x="0" y="92"/>
                  </a:lnTo>
                  <a:lnTo>
                    <a:pt x="0" y="92"/>
                  </a:lnTo>
                  <a:lnTo>
                    <a:pt x="2" y="72"/>
                  </a:lnTo>
                  <a:lnTo>
                    <a:pt x="6" y="56"/>
                  </a:lnTo>
                  <a:lnTo>
                    <a:pt x="14" y="40"/>
                  </a:lnTo>
                  <a:lnTo>
                    <a:pt x="26" y="28"/>
                  </a:lnTo>
                  <a:lnTo>
                    <a:pt x="40" y="16"/>
                  </a:lnTo>
                  <a:lnTo>
                    <a:pt x="54" y="8"/>
                  </a:lnTo>
                  <a:lnTo>
                    <a:pt x="72" y="2"/>
                  </a:lnTo>
                  <a:lnTo>
                    <a:pt x="90" y="0"/>
                  </a:lnTo>
                  <a:lnTo>
                    <a:pt x="90" y="0"/>
                  </a:lnTo>
                  <a:close/>
                </a:path>
              </a:pathLst>
            </a:custGeom>
            <a:solidFill>
              <a:srgbClr val="ED1C24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6" name="Freeform 61"/>
            <p:cNvSpPr>
              <a:spLocks/>
            </p:cNvSpPr>
            <p:nvPr/>
          </p:nvSpPr>
          <p:spPr bwMode="auto">
            <a:xfrm>
              <a:off x="8156563" y="347560"/>
              <a:ext cx="709565" cy="341881"/>
            </a:xfrm>
            <a:custGeom>
              <a:avLst/>
              <a:gdLst/>
              <a:ahLst/>
              <a:cxnLst>
                <a:cxn ang="0">
                  <a:pos x="724" y="0"/>
                </a:cxn>
                <a:cxn ang="0">
                  <a:pos x="756" y="72"/>
                </a:cxn>
                <a:cxn ang="0">
                  <a:pos x="724" y="460"/>
                </a:cxn>
                <a:cxn ang="0">
                  <a:pos x="492" y="0"/>
                </a:cxn>
                <a:cxn ang="0">
                  <a:pos x="346" y="460"/>
                </a:cxn>
                <a:cxn ang="0">
                  <a:pos x="346" y="314"/>
                </a:cxn>
                <a:cxn ang="0">
                  <a:pos x="342" y="302"/>
                </a:cxn>
                <a:cxn ang="0">
                  <a:pos x="334" y="288"/>
                </a:cxn>
                <a:cxn ang="0">
                  <a:pos x="314" y="272"/>
                </a:cxn>
                <a:cxn ang="0">
                  <a:pos x="298" y="266"/>
                </a:cxn>
                <a:cxn ang="0">
                  <a:pos x="326" y="254"/>
                </a:cxn>
                <a:cxn ang="0">
                  <a:pos x="340" y="242"/>
                </a:cxn>
                <a:cxn ang="0">
                  <a:pos x="344" y="228"/>
                </a:cxn>
                <a:cxn ang="0">
                  <a:pos x="346" y="72"/>
                </a:cxn>
                <a:cxn ang="0">
                  <a:pos x="344" y="56"/>
                </a:cxn>
                <a:cxn ang="0">
                  <a:pos x="338" y="30"/>
                </a:cxn>
                <a:cxn ang="0">
                  <a:pos x="322" y="12"/>
                </a:cxn>
                <a:cxn ang="0">
                  <a:pos x="294" y="2"/>
                </a:cxn>
                <a:cxn ang="0">
                  <a:pos x="0" y="0"/>
                </a:cxn>
                <a:cxn ang="0">
                  <a:pos x="32" y="72"/>
                </a:cxn>
                <a:cxn ang="0">
                  <a:pos x="0" y="460"/>
                </a:cxn>
                <a:cxn ang="0">
                  <a:pos x="108" y="530"/>
                </a:cxn>
                <a:cxn ang="0">
                  <a:pos x="232" y="302"/>
                </a:cxn>
                <a:cxn ang="0">
                  <a:pos x="244" y="302"/>
                </a:cxn>
                <a:cxn ang="0">
                  <a:pos x="258" y="310"/>
                </a:cxn>
                <a:cxn ang="0">
                  <a:pos x="268" y="322"/>
                </a:cxn>
                <a:cxn ang="0">
                  <a:pos x="270" y="348"/>
                </a:cxn>
                <a:cxn ang="0">
                  <a:pos x="440" y="530"/>
                </a:cxn>
                <a:cxn ang="0">
                  <a:pos x="620" y="370"/>
                </a:cxn>
                <a:cxn ang="0">
                  <a:pos x="1028" y="530"/>
                </a:cxn>
                <a:cxn ang="0">
                  <a:pos x="1044" y="530"/>
                </a:cxn>
                <a:cxn ang="0">
                  <a:pos x="1072" y="524"/>
                </a:cxn>
                <a:cxn ang="0">
                  <a:pos x="1090" y="510"/>
                </a:cxn>
                <a:cxn ang="0">
                  <a:pos x="1098" y="480"/>
                </a:cxn>
                <a:cxn ang="0">
                  <a:pos x="1100" y="72"/>
                </a:cxn>
                <a:cxn ang="0">
                  <a:pos x="1098" y="60"/>
                </a:cxn>
                <a:cxn ang="0">
                  <a:pos x="1090" y="36"/>
                </a:cxn>
                <a:cxn ang="0">
                  <a:pos x="1076" y="16"/>
                </a:cxn>
                <a:cxn ang="0">
                  <a:pos x="1060" y="6"/>
                </a:cxn>
                <a:cxn ang="0">
                  <a:pos x="1040" y="0"/>
                </a:cxn>
                <a:cxn ang="0">
                  <a:pos x="1028" y="0"/>
                </a:cxn>
              </a:cxnLst>
              <a:rect l="0" t="0" r="r" b="b"/>
              <a:pathLst>
                <a:path w="1100" h="530">
                  <a:moveTo>
                    <a:pt x="1028" y="0"/>
                  </a:moveTo>
                  <a:lnTo>
                    <a:pt x="724" y="0"/>
                  </a:lnTo>
                  <a:lnTo>
                    <a:pt x="724" y="72"/>
                  </a:lnTo>
                  <a:lnTo>
                    <a:pt x="756" y="72"/>
                  </a:lnTo>
                  <a:lnTo>
                    <a:pt x="756" y="460"/>
                  </a:lnTo>
                  <a:lnTo>
                    <a:pt x="724" y="460"/>
                  </a:lnTo>
                  <a:lnTo>
                    <a:pt x="610" y="0"/>
                  </a:lnTo>
                  <a:lnTo>
                    <a:pt x="492" y="0"/>
                  </a:lnTo>
                  <a:lnTo>
                    <a:pt x="382" y="460"/>
                  </a:lnTo>
                  <a:lnTo>
                    <a:pt x="346" y="460"/>
                  </a:lnTo>
                  <a:lnTo>
                    <a:pt x="346" y="314"/>
                  </a:lnTo>
                  <a:lnTo>
                    <a:pt x="346" y="314"/>
                  </a:lnTo>
                  <a:lnTo>
                    <a:pt x="344" y="308"/>
                  </a:lnTo>
                  <a:lnTo>
                    <a:pt x="342" y="302"/>
                  </a:lnTo>
                  <a:lnTo>
                    <a:pt x="340" y="296"/>
                  </a:lnTo>
                  <a:lnTo>
                    <a:pt x="334" y="288"/>
                  </a:lnTo>
                  <a:lnTo>
                    <a:pt x="326" y="280"/>
                  </a:lnTo>
                  <a:lnTo>
                    <a:pt x="314" y="272"/>
                  </a:lnTo>
                  <a:lnTo>
                    <a:pt x="298" y="266"/>
                  </a:lnTo>
                  <a:lnTo>
                    <a:pt x="298" y="266"/>
                  </a:lnTo>
                  <a:lnTo>
                    <a:pt x="314" y="260"/>
                  </a:lnTo>
                  <a:lnTo>
                    <a:pt x="326" y="254"/>
                  </a:lnTo>
                  <a:lnTo>
                    <a:pt x="334" y="248"/>
                  </a:lnTo>
                  <a:lnTo>
                    <a:pt x="340" y="242"/>
                  </a:lnTo>
                  <a:lnTo>
                    <a:pt x="342" y="234"/>
                  </a:lnTo>
                  <a:lnTo>
                    <a:pt x="344" y="228"/>
                  </a:lnTo>
                  <a:lnTo>
                    <a:pt x="346" y="214"/>
                  </a:lnTo>
                  <a:lnTo>
                    <a:pt x="346" y="72"/>
                  </a:lnTo>
                  <a:lnTo>
                    <a:pt x="346" y="72"/>
                  </a:lnTo>
                  <a:lnTo>
                    <a:pt x="344" y="56"/>
                  </a:lnTo>
                  <a:lnTo>
                    <a:pt x="342" y="42"/>
                  </a:lnTo>
                  <a:lnTo>
                    <a:pt x="338" y="30"/>
                  </a:lnTo>
                  <a:lnTo>
                    <a:pt x="332" y="20"/>
                  </a:lnTo>
                  <a:lnTo>
                    <a:pt x="322" y="12"/>
                  </a:lnTo>
                  <a:lnTo>
                    <a:pt x="310" y="6"/>
                  </a:lnTo>
                  <a:lnTo>
                    <a:pt x="294" y="2"/>
                  </a:lnTo>
                  <a:lnTo>
                    <a:pt x="274" y="0"/>
                  </a:lnTo>
                  <a:lnTo>
                    <a:pt x="0" y="0"/>
                  </a:lnTo>
                  <a:lnTo>
                    <a:pt x="0" y="74"/>
                  </a:lnTo>
                  <a:lnTo>
                    <a:pt x="32" y="72"/>
                  </a:lnTo>
                  <a:lnTo>
                    <a:pt x="32" y="460"/>
                  </a:lnTo>
                  <a:lnTo>
                    <a:pt x="0" y="460"/>
                  </a:lnTo>
                  <a:lnTo>
                    <a:pt x="0" y="530"/>
                  </a:lnTo>
                  <a:lnTo>
                    <a:pt x="108" y="530"/>
                  </a:lnTo>
                  <a:lnTo>
                    <a:pt x="108" y="302"/>
                  </a:lnTo>
                  <a:lnTo>
                    <a:pt x="232" y="302"/>
                  </a:lnTo>
                  <a:lnTo>
                    <a:pt x="232" y="302"/>
                  </a:lnTo>
                  <a:lnTo>
                    <a:pt x="244" y="302"/>
                  </a:lnTo>
                  <a:lnTo>
                    <a:pt x="252" y="304"/>
                  </a:lnTo>
                  <a:lnTo>
                    <a:pt x="258" y="310"/>
                  </a:lnTo>
                  <a:lnTo>
                    <a:pt x="264" y="314"/>
                  </a:lnTo>
                  <a:lnTo>
                    <a:pt x="268" y="322"/>
                  </a:lnTo>
                  <a:lnTo>
                    <a:pt x="270" y="330"/>
                  </a:lnTo>
                  <a:lnTo>
                    <a:pt x="270" y="348"/>
                  </a:lnTo>
                  <a:lnTo>
                    <a:pt x="270" y="530"/>
                  </a:lnTo>
                  <a:lnTo>
                    <a:pt x="440" y="530"/>
                  </a:lnTo>
                  <a:lnTo>
                    <a:pt x="480" y="370"/>
                  </a:lnTo>
                  <a:lnTo>
                    <a:pt x="620" y="370"/>
                  </a:lnTo>
                  <a:lnTo>
                    <a:pt x="664" y="530"/>
                  </a:lnTo>
                  <a:lnTo>
                    <a:pt x="1028" y="530"/>
                  </a:lnTo>
                  <a:lnTo>
                    <a:pt x="1028" y="530"/>
                  </a:lnTo>
                  <a:lnTo>
                    <a:pt x="1044" y="530"/>
                  </a:lnTo>
                  <a:lnTo>
                    <a:pt x="1060" y="528"/>
                  </a:lnTo>
                  <a:lnTo>
                    <a:pt x="1072" y="524"/>
                  </a:lnTo>
                  <a:lnTo>
                    <a:pt x="1082" y="518"/>
                  </a:lnTo>
                  <a:lnTo>
                    <a:pt x="1090" y="510"/>
                  </a:lnTo>
                  <a:lnTo>
                    <a:pt x="1094" y="496"/>
                  </a:lnTo>
                  <a:lnTo>
                    <a:pt x="1098" y="480"/>
                  </a:lnTo>
                  <a:lnTo>
                    <a:pt x="1100" y="460"/>
                  </a:lnTo>
                  <a:lnTo>
                    <a:pt x="1100" y="72"/>
                  </a:lnTo>
                  <a:lnTo>
                    <a:pt x="1100" y="72"/>
                  </a:lnTo>
                  <a:lnTo>
                    <a:pt x="1098" y="60"/>
                  </a:lnTo>
                  <a:lnTo>
                    <a:pt x="1096" y="50"/>
                  </a:lnTo>
                  <a:lnTo>
                    <a:pt x="1090" y="36"/>
                  </a:lnTo>
                  <a:lnTo>
                    <a:pt x="1082" y="22"/>
                  </a:lnTo>
                  <a:lnTo>
                    <a:pt x="1076" y="16"/>
                  </a:lnTo>
                  <a:lnTo>
                    <a:pt x="1070" y="12"/>
                  </a:lnTo>
                  <a:lnTo>
                    <a:pt x="1060" y="6"/>
                  </a:lnTo>
                  <a:lnTo>
                    <a:pt x="1052" y="4"/>
                  </a:lnTo>
                  <a:lnTo>
                    <a:pt x="1040" y="0"/>
                  </a:lnTo>
                  <a:lnTo>
                    <a:pt x="1028" y="0"/>
                  </a:lnTo>
                  <a:lnTo>
                    <a:pt x="1028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7" name="Freeform 62"/>
            <p:cNvSpPr>
              <a:spLocks/>
            </p:cNvSpPr>
            <p:nvPr/>
          </p:nvSpPr>
          <p:spPr bwMode="auto">
            <a:xfrm>
              <a:off x="8156563" y="347560"/>
              <a:ext cx="709565" cy="341881"/>
            </a:xfrm>
            <a:custGeom>
              <a:avLst/>
              <a:gdLst/>
              <a:ahLst/>
              <a:cxnLst>
                <a:cxn ang="0">
                  <a:pos x="724" y="0"/>
                </a:cxn>
                <a:cxn ang="0">
                  <a:pos x="756" y="458"/>
                </a:cxn>
                <a:cxn ang="0">
                  <a:pos x="492" y="0"/>
                </a:cxn>
                <a:cxn ang="0">
                  <a:pos x="346" y="314"/>
                </a:cxn>
                <a:cxn ang="0">
                  <a:pos x="344" y="302"/>
                </a:cxn>
                <a:cxn ang="0">
                  <a:pos x="326" y="280"/>
                </a:cxn>
                <a:cxn ang="0">
                  <a:pos x="298" y="266"/>
                </a:cxn>
                <a:cxn ang="0">
                  <a:pos x="314" y="260"/>
                </a:cxn>
                <a:cxn ang="0">
                  <a:pos x="340" y="242"/>
                </a:cxn>
                <a:cxn ang="0">
                  <a:pos x="346" y="214"/>
                </a:cxn>
                <a:cxn ang="0">
                  <a:pos x="346" y="56"/>
                </a:cxn>
                <a:cxn ang="0">
                  <a:pos x="332" y="18"/>
                </a:cxn>
                <a:cxn ang="0">
                  <a:pos x="310" y="4"/>
                </a:cxn>
                <a:cxn ang="0">
                  <a:pos x="0" y="0"/>
                </a:cxn>
                <a:cxn ang="0">
                  <a:pos x="32" y="458"/>
                </a:cxn>
                <a:cxn ang="0">
                  <a:pos x="108" y="530"/>
                </a:cxn>
                <a:cxn ang="0">
                  <a:pos x="232" y="302"/>
                </a:cxn>
                <a:cxn ang="0">
                  <a:pos x="258" y="310"/>
                </a:cxn>
                <a:cxn ang="0">
                  <a:pos x="270" y="330"/>
                </a:cxn>
                <a:cxn ang="0">
                  <a:pos x="442" y="530"/>
                </a:cxn>
                <a:cxn ang="0">
                  <a:pos x="664" y="530"/>
                </a:cxn>
                <a:cxn ang="0">
                  <a:pos x="1044" y="530"/>
                </a:cxn>
                <a:cxn ang="0">
                  <a:pos x="1082" y="518"/>
                </a:cxn>
                <a:cxn ang="0">
                  <a:pos x="1096" y="496"/>
                </a:cxn>
                <a:cxn ang="0">
                  <a:pos x="1100" y="72"/>
                </a:cxn>
                <a:cxn ang="0">
                  <a:pos x="1096" y="48"/>
                </a:cxn>
                <a:cxn ang="0">
                  <a:pos x="1082" y="22"/>
                </a:cxn>
                <a:cxn ang="0">
                  <a:pos x="1062" y="6"/>
                </a:cxn>
                <a:cxn ang="0">
                  <a:pos x="1028" y="0"/>
                </a:cxn>
                <a:cxn ang="0">
                  <a:pos x="1028" y="0"/>
                </a:cxn>
                <a:cxn ang="0">
                  <a:pos x="1060" y="8"/>
                </a:cxn>
                <a:cxn ang="0">
                  <a:pos x="1082" y="24"/>
                </a:cxn>
                <a:cxn ang="0">
                  <a:pos x="1096" y="50"/>
                </a:cxn>
                <a:cxn ang="0">
                  <a:pos x="1098" y="72"/>
                </a:cxn>
                <a:cxn ang="0">
                  <a:pos x="1098" y="480"/>
                </a:cxn>
                <a:cxn ang="0">
                  <a:pos x="1082" y="518"/>
                </a:cxn>
                <a:cxn ang="0">
                  <a:pos x="1058" y="528"/>
                </a:cxn>
                <a:cxn ang="0">
                  <a:pos x="664" y="530"/>
                </a:cxn>
                <a:cxn ang="0">
                  <a:pos x="440" y="530"/>
                </a:cxn>
                <a:cxn ang="0">
                  <a:pos x="272" y="348"/>
                </a:cxn>
                <a:cxn ang="0">
                  <a:pos x="264" y="314"/>
                </a:cxn>
                <a:cxn ang="0">
                  <a:pos x="252" y="304"/>
                </a:cxn>
                <a:cxn ang="0">
                  <a:pos x="106" y="300"/>
                </a:cxn>
                <a:cxn ang="0">
                  <a:pos x="0" y="460"/>
                </a:cxn>
                <a:cxn ang="0">
                  <a:pos x="0" y="74"/>
                </a:cxn>
                <a:cxn ang="0">
                  <a:pos x="274" y="0"/>
                </a:cxn>
                <a:cxn ang="0">
                  <a:pos x="322" y="12"/>
                </a:cxn>
                <a:cxn ang="0">
                  <a:pos x="342" y="42"/>
                </a:cxn>
                <a:cxn ang="0">
                  <a:pos x="346" y="214"/>
                </a:cxn>
                <a:cxn ang="0">
                  <a:pos x="342" y="234"/>
                </a:cxn>
                <a:cxn ang="0">
                  <a:pos x="326" y="254"/>
                </a:cxn>
                <a:cxn ang="0">
                  <a:pos x="298" y="266"/>
                </a:cxn>
                <a:cxn ang="0">
                  <a:pos x="326" y="280"/>
                </a:cxn>
                <a:cxn ang="0">
                  <a:pos x="340" y="296"/>
                </a:cxn>
                <a:cxn ang="0">
                  <a:pos x="344" y="308"/>
                </a:cxn>
                <a:cxn ang="0">
                  <a:pos x="382" y="460"/>
                </a:cxn>
                <a:cxn ang="0">
                  <a:pos x="724" y="460"/>
                </a:cxn>
                <a:cxn ang="0">
                  <a:pos x="724" y="72"/>
                </a:cxn>
                <a:cxn ang="0">
                  <a:pos x="1028" y="0"/>
                </a:cxn>
              </a:cxnLst>
              <a:rect l="0" t="0" r="r" b="b"/>
              <a:pathLst>
                <a:path w="1100" h="530">
                  <a:moveTo>
                    <a:pt x="1028" y="0"/>
                  </a:moveTo>
                  <a:lnTo>
                    <a:pt x="1028" y="0"/>
                  </a:lnTo>
                  <a:lnTo>
                    <a:pt x="724" y="0"/>
                  </a:lnTo>
                  <a:lnTo>
                    <a:pt x="724" y="72"/>
                  </a:lnTo>
                  <a:lnTo>
                    <a:pt x="756" y="72"/>
                  </a:lnTo>
                  <a:lnTo>
                    <a:pt x="756" y="458"/>
                  </a:lnTo>
                  <a:lnTo>
                    <a:pt x="724" y="458"/>
                  </a:lnTo>
                  <a:lnTo>
                    <a:pt x="610" y="0"/>
                  </a:lnTo>
                  <a:lnTo>
                    <a:pt x="492" y="0"/>
                  </a:lnTo>
                  <a:lnTo>
                    <a:pt x="380" y="458"/>
                  </a:lnTo>
                  <a:lnTo>
                    <a:pt x="346" y="458"/>
                  </a:lnTo>
                  <a:lnTo>
                    <a:pt x="346" y="314"/>
                  </a:lnTo>
                  <a:lnTo>
                    <a:pt x="346" y="314"/>
                  </a:lnTo>
                  <a:lnTo>
                    <a:pt x="346" y="308"/>
                  </a:lnTo>
                  <a:lnTo>
                    <a:pt x="344" y="302"/>
                  </a:lnTo>
                  <a:lnTo>
                    <a:pt x="340" y="296"/>
                  </a:lnTo>
                  <a:lnTo>
                    <a:pt x="334" y="288"/>
                  </a:lnTo>
                  <a:lnTo>
                    <a:pt x="326" y="280"/>
                  </a:lnTo>
                  <a:lnTo>
                    <a:pt x="314" y="272"/>
                  </a:lnTo>
                  <a:lnTo>
                    <a:pt x="298" y="266"/>
                  </a:lnTo>
                  <a:lnTo>
                    <a:pt x="298" y="266"/>
                  </a:lnTo>
                  <a:lnTo>
                    <a:pt x="298" y="266"/>
                  </a:lnTo>
                  <a:lnTo>
                    <a:pt x="298" y="266"/>
                  </a:lnTo>
                  <a:lnTo>
                    <a:pt x="314" y="260"/>
                  </a:lnTo>
                  <a:lnTo>
                    <a:pt x="326" y="254"/>
                  </a:lnTo>
                  <a:lnTo>
                    <a:pt x="334" y="248"/>
                  </a:lnTo>
                  <a:lnTo>
                    <a:pt x="340" y="242"/>
                  </a:lnTo>
                  <a:lnTo>
                    <a:pt x="344" y="234"/>
                  </a:lnTo>
                  <a:lnTo>
                    <a:pt x="346" y="228"/>
                  </a:lnTo>
                  <a:lnTo>
                    <a:pt x="346" y="214"/>
                  </a:lnTo>
                  <a:lnTo>
                    <a:pt x="346" y="72"/>
                  </a:lnTo>
                  <a:lnTo>
                    <a:pt x="346" y="72"/>
                  </a:lnTo>
                  <a:lnTo>
                    <a:pt x="346" y="56"/>
                  </a:lnTo>
                  <a:lnTo>
                    <a:pt x="344" y="42"/>
                  </a:lnTo>
                  <a:lnTo>
                    <a:pt x="338" y="30"/>
                  </a:lnTo>
                  <a:lnTo>
                    <a:pt x="332" y="18"/>
                  </a:lnTo>
                  <a:lnTo>
                    <a:pt x="332" y="18"/>
                  </a:lnTo>
                  <a:lnTo>
                    <a:pt x="322" y="10"/>
                  </a:lnTo>
                  <a:lnTo>
                    <a:pt x="310" y="4"/>
                  </a:lnTo>
                  <a:lnTo>
                    <a:pt x="294" y="2"/>
                  </a:lnTo>
                  <a:lnTo>
                    <a:pt x="274" y="0"/>
                  </a:lnTo>
                  <a:lnTo>
                    <a:pt x="0" y="0"/>
                  </a:lnTo>
                  <a:lnTo>
                    <a:pt x="0" y="76"/>
                  </a:lnTo>
                  <a:lnTo>
                    <a:pt x="32" y="72"/>
                  </a:lnTo>
                  <a:lnTo>
                    <a:pt x="32" y="458"/>
                  </a:lnTo>
                  <a:lnTo>
                    <a:pt x="0" y="458"/>
                  </a:lnTo>
                  <a:lnTo>
                    <a:pt x="0" y="530"/>
                  </a:lnTo>
                  <a:lnTo>
                    <a:pt x="108" y="530"/>
                  </a:lnTo>
                  <a:lnTo>
                    <a:pt x="108" y="302"/>
                  </a:lnTo>
                  <a:lnTo>
                    <a:pt x="232" y="302"/>
                  </a:lnTo>
                  <a:lnTo>
                    <a:pt x="232" y="302"/>
                  </a:lnTo>
                  <a:lnTo>
                    <a:pt x="244" y="302"/>
                  </a:lnTo>
                  <a:lnTo>
                    <a:pt x="252" y="306"/>
                  </a:lnTo>
                  <a:lnTo>
                    <a:pt x="258" y="310"/>
                  </a:lnTo>
                  <a:lnTo>
                    <a:pt x="264" y="316"/>
                  </a:lnTo>
                  <a:lnTo>
                    <a:pt x="268" y="322"/>
                  </a:lnTo>
                  <a:lnTo>
                    <a:pt x="270" y="330"/>
                  </a:lnTo>
                  <a:lnTo>
                    <a:pt x="270" y="348"/>
                  </a:lnTo>
                  <a:lnTo>
                    <a:pt x="270" y="530"/>
                  </a:lnTo>
                  <a:lnTo>
                    <a:pt x="442" y="530"/>
                  </a:lnTo>
                  <a:lnTo>
                    <a:pt x="480" y="370"/>
                  </a:lnTo>
                  <a:lnTo>
                    <a:pt x="620" y="370"/>
                  </a:lnTo>
                  <a:lnTo>
                    <a:pt x="664" y="530"/>
                  </a:lnTo>
                  <a:lnTo>
                    <a:pt x="1028" y="530"/>
                  </a:lnTo>
                  <a:lnTo>
                    <a:pt x="1028" y="530"/>
                  </a:lnTo>
                  <a:lnTo>
                    <a:pt x="1044" y="530"/>
                  </a:lnTo>
                  <a:lnTo>
                    <a:pt x="1060" y="528"/>
                  </a:lnTo>
                  <a:lnTo>
                    <a:pt x="1072" y="524"/>
                  </a:lnTo>
                  <a:lnTo>
                    <a:pt x="1082" y="518"/>
                  </a:lnTo>
                  <a:lnTo>
                    <a:pt x="1082" y="518"/>
                  </a:lnTo>
                  <a:lnTo>
                    <a:pt x="1090" y="510"/>
                  </a:lnTo>
                  <a:lnTo>
                    <a:pt x="1096" y="496"/>
                  </a:lnTo>
                  <a:lnTo>
                    <a:pt x="1098" y="480"/>
                  </a:lnTo>
                  <a:lnTo>
                    <a:pt x="1100" y="460"/>
                  </a:lnTo>
                  <a:lnTo>
                    <a:pt x="1100" y="72"/>
                  </a:lnTo>
                  <a:lnTo>
                    <a:pt x="1100" y="72"/>
                  </a:lnTo>
                  <a:lnTo>
                    <a:pt x="1098" y="60"/>
                  </a:lnTo>
                  <a:lnTo>
                    <a:pt x="1096" y="48"/>
                  </a:lnTo>
                  <a:lnTo>
                    <a:pt x="1090" y="36"/>
                  </a:lnTo>
                  <a:lnTo>
                    <a:pt x="1090" y="36"/>
                  </a:lnTo>
                  <a:lnTo>
                    <a:pt x="1082" y="22"/>
                  </a:lnTo>
                  <a:lnTo>
                    <a:pt x="1076" y="16"/>
                  </a:lnTo>
                  <a:lnTo>
                    <a:pt x="1070" y="12"/>
                  </a:lnTo>
                  <a:lnTo>
                    <a:pt x="1062" y="6"/>
                  </a:lnTo>
                  <a:lnTo>
                    <a:pt x="1052" y="2"/>
                  </a:lnTo>
                  <a:lnTo>
                    <a:pt x="1040" y="0"/>
                  </a:lnTo>
                  <a:lnTo>
                    <a:pt x="1028" y="0"/>
                  </a:lnTo>
                  <a:lnTo>
                    <a:pt x="1028" y="0"/>
                  </a:lnTo>
                  <a:lnTo>
                    <a:pt x="1028" y="0"/>
                  </a:lnTo>
                  <a:lnTo>
                    <a:pt x="1028" y="0"/>
                  </a:lnTo>
                  <a:lnTo>
                    <a:pt x="1040" y="2"/>
                  </a:lnTo>
                  <a:lnTo>
                    <a:pt x="1052" y="4"/>
                  </a:lnTo>
                  <a:lnTo>
                    <a:pt x="1060" y="8"/>
                  </a:lnTo>
                  <a:lnTo>
                    <a:pt x="1068" y="12"/>
                  </a:lnTo>
                  <a:lnTo>
                    <a:pt x="1076" y="18"/>
                  </a:lnTo>
                  <a:lnTo>
                    <a:pt x="1082" y="24"/>
                  </a:lnTo>
                  <a:lnTo>
                    <a:pt x="1090" y="36"/>
                  </a:lnTo>
                  <a:lnTo>
                    <a:pt x="1090" y="36"/>
                  </a:lnTo>
                  <a:lnTo>
                    <a:pt x="1096" y="50"/>
                  </a:lnTo>
                  <a:lnTo>
                    <a:pt x="1098" y="60"/>
                  </a:lnTo>
                  <a:lnTo>
                    <a:pt x="1098" y="60"/>
                  </a:lnTo>
                  <a:lnTo>
                    <a:pt x="1098" y="72"/>
                  </a:lnTo>
                  <a:lnTo>
                    <a:pt x="1098" y="460"/>
                  </a:lnTo>
                  <a:lnTo>
                    <a:pt x="1098" y="460"/>
                  </a:lnTo>
                  <a:lnTo>
                    <a:pt x="1098" y="480"/>
                  </a:lnTo>
                  <a:lnTo>
                    <a:pt x="1094" y="496"/>
                  </a:lnTo>
                  <a:lnTo>
                    <a:pt x="1088" y="508"/>
                  </a:lnTo>
                  <a:lnTo>
                    <a:pt x="1082" y="518"/>
                  </a:lnTo>
                  <a:lnTo>
                    <a:pt x="1082" y="518"/>
                  </a:lnTo>
                  <a:lnTo>
                    <a:pt x="1072" y="524"/>
                  </a:lnTo>
                  <a:lnTo>
                    <a:pt x="1058" y="528"/>
                  </a:lnTo>
                  <a:lnTo>
                    <a:pt x="1044" y="530"/>
                  </a:lnTo>
                  <a:lnTo>
                    <a:pt x="1028" y="530"/>
                  </a:lnTo>
                  <a:lnTo>
                    <a:pt x="664" y="530"/>
                  </a:lnTo>
                  <a:lnTo>
                    <a:pt x="620" y="370"/>
                  </a:lnTo>
                  <a:lnTo>
                    <a:pt x="480" y="370"/>
                  </a:lnTo>
                  <a:lnTo>
                    <a:pt x="440" y="530"/>
                  </a:lnTo>
                  <a:lnTo>
                    <a:pt x="272" y="530"/>
                  </a:lnTo>
                  <a:lnTo>
                    <a:pt x="272" y="348"/>
                  </a:lnTo>
                  <a:lnTo>
                    <a:pt x="272" y="348"/>
                  </a:lnTo>
                  <a:lnTo>
                    <a:pt x="270" y="330"/>
                  </a:lnTo>
                  <a:lnTo>
                    <a:pt x="268" y="322"/>
                  </a:lnTo>
                  <a:lnTo>
                    <a:pt x="264" y="314"/>
                  </a:lnTo>
                  <a:lnTo>
                    <a:pt x="264" y="314"/>
                  </a:lnTo>
                  <a:lnTo>
                    <a:pt x="260" y="308"/>
                  </a:lnTo>
                  <a:lnTo>
                    <a:pt x="252" y="304"/>
                  </a:lnTo>
                  <a:lnTo>
                    <a:pt x="244" y="302"/>
                  </a:lnTo>
                  <a:lnTo>
                    <a:pt x="232" y="300"/>
                  </a:lnTo>
                  <a:lnTo>
                    <a:pt x="106" y="300"/>
                  </a:lnTo>
                  <a:lnTo>
                    <a:pt x="106" y="530"/>
                  </a:lnTo>
                  <a:lnTo>
                    <a:pt x="0" y="530"/>
                  </a:lnTo>
                  <a:lnTo>
                    <a:pt x="0" y="460"/>
                  </a:lnTo>
                  <a:lnTo>
                    <a:pt x="32" y="460"/>
                  </a:lnTo>
                  <a:lnTo>
                    <a:pt x="32" y="72"/>
                  </a:lnTo>
                  <a:lnTo>
                    <a:pt x="0" y="74"/>
                  </a:lnTo>
                  <a:lnTo>
                    <a:pt x="0" y="0"/>
                  </a:lnTo>
                  <a:lnTo>
                    <a:pt x="274" y="0"/>
                  </a:lnTo>
                  <a:lnTo>
                    <a:pt x="274" y="0"/>
                  </a:lnTo>
                  <a:lnTo>
                    <a:pt x="294" y="2"/>
                  </a:lnTo>
                  <a:lnTo>
                    <a:pt x="310" y="6"/>
                  </a:lnTo>
                  <a:lnTo>
                    <a:pt x="322" y="12"/>
                  </a:lnTo>
                  <a:lnTo>
                    <a:pt x="332" y="20"/>
                  </a:lnTo>
                  <a:lnTo>
                    <a:pt x="338" y="30"/>
                  </a:lnTo>
                  <a:lnTo>
                    <a:pt x="342" y="42"/>
                  </a:lnTo>
                  <a:lnTo>
                    <a:pt x="344" y="56"/>
                  </a:lnTo>
                  <a:lnTo>
                    <a:pt x="346" y="72"/>
                  </a:lnTo>
                  <a:lnTo>
                    <a:pt x="346" y="214"/>
                  </a:lnTo>
                  <a:lnTo>
                    <a:pt x="346" y="214"/>
                  </a:lnTo>
                  <a:lnTo>
                    <a:pt x="344" y="228"/>
                  </a:lnTo>
                  <a:lnTo>
                    <a:pt x="342" y="234"/>
                  </a:lnTo>
                  <a:lnTo>
                    <a:pt x="340" y="240"/>
                  </a:lnTo>
                  <a:lnTo>
                    <a:pt x="334" y="248"/>
                  </a:lnTo>
                  <a:lnTo>
                    <a:pt x="326" y="254"/>
                  </a:lnTo>
                  <a:lnTo>
                    <a:pt x="314" y="260"/>
                  </a:lnTo>
                  <a:lnTo>
                    <a:pt x="298" y="266"/>
                  </a:lnTo>
                  <a:lnTo>
                    <a:pt x="298" y="266"/>
                  </a:lnTo>
                  <a:lnTo>
                    <a:pt x="298" y="266"/>
                  </a:lnTo>
                  <a:lnTo>
                    <a:pt x="314" y="272"/>
                  </a:lnTo>
                  <a:lnTo>
                    <a:pt x="326" y="280"/>
                  </a:lnTo>
                  <a:lnTo>
                    <a:pt x="334" y="288"/>
                  </a:lnTo>
                  <a:lnTo>
                    <a:pt x="340" y="296"/>
                  </a:lnTo>
                  <a:lnTo>
                    <a:pt x="340" y="296"/>
                  </a:lnTo>
                  <a:lnTo>
                    <a:pt x="342" y="302"/>
                  </a:lnTo>
                  <a:lnTo>
                    <a:pt x="344" y="308"/>
                  </a:lnTo>
                  <a:lnTo>
                    <a:pt x="344" y="308"/>
                  </a:lnTo>
                  <a:lnTo>
                    <a:pt x="346" y="314"/>
                  </a:lnTo>
                  <a:lnTo>
                    <a:pt x="346" y="460"/>
                  </a:lnTo>
                  <a:lnTo>
                    <a:pt x="382" y="460"/>
                  </a:lnTo>
                  <a:lnTo>
                    <a:pt x="492" y="0"/>
                  </a:lnTo>
                  <a:lnTo>
                    <a:pt x="610" y="0"/>
                  </a:lnTo>
                  <a:lnTo>
                    <a:pt x="724" y="460"/>
                  </a:lnTo>
                  <a:lnTo>
                    <a:pt x="756" y="460"/>
                  </a:lnTo>
                  <a:lnTo>
                    <a:pt x="756" y="72"/>
                  </a:lnTo>
                  <a:lnTo>
                    <a:pt x="724" y="72"/>
                  </a:lnTo>
                  <a:lnTo>
                    <a:pt x="724" y="0"/>
                  </a:lnTo>
                  <a:lnTo>
                    <a:pt x="1028" y="0"/>
                  </a:lnTo>
                  <a:lnTo>
                    <a:pt x="1028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8" name="Freeform 63"/>
            <p:cNvSpPr>
              <a:spLocks/>
            </p:cNvSpPr>
            <p:nvPr/>
          </p:nvSpPr>
          <p:spPr bwMode="auto">
            <a:xfrm>
              <a:off x="8471352" y="377233"/>
              <a:ext cx="74827" cy="171586"/>
            </a:xfrm>
            <a:custGeom>
              <a:avLst/>
              <a:gdLst/>
              <a:ahLst/>
              <a:cxnLst>
                <a:cxn ang="0">
                  <a:pos x="62" y="0"/>
                </a:cxn>
                <a:cxn ang="0">
                  <a:pos x="116" y="266"/>
                </a:cxn>
                <a:cxn ang="0">
                  <a:pos x="0" y="266"/>
                </a:cxn>
                <a:cxn ang="0">
                  <a:pos x="62" y="0"/>
                </a:cxn>
              </a:cxnLst>
              <a:rect l="0" t="0" r="r" b="b"/>
              <a:pathLst>
                <a:path w="116" h="266">
                  <a:moveTo>
                    <a:pt x="62" y="0"/>
                  </a:moveTo>
                  <a:lnTo>
                    <a:pt x="116" y="266"/>
                  </a:lnTo>
                  <a:lnTo>
                    <a:pt x="0" y="266"/>
                  </a:lnTo>
                  <a:lnTo>
                    <a:pt x="62" y="0"/>
                  </a:lnTo>
                  <a:close/>
                </a:path>
              </a:pathLst>
            </a:custGeom>
            <a:solidFill>
              <a:srgbClr val="ED1C24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3" name="Freeform 64"/>
            <p:cNvSpPr>
              <a:spLocks/>
            </p:cNvSpPr>
            <p:nvPr/>
          </p:nvSpPr>
          <p:spPr bwMode="auto">
            <a:xfrm>
              <a:off x="8471352" y="377233"/>
              <a:ext cx="74827" cy="171586"/>
            </a:xfrm>
            <a:custGeom>
              <a:avLst/>
              <a:gdLst/>
              <a:ahLst/>
              <a:cxnLst>
                <a:cxn ang="0">
                  <a:pos x="62" y="0"/>
                </a:cxn>
                <a:cxn ang="0">
                  <a:pos x="62" y="0"/>
                </a:cxn>
                <a:cxn ang="0">
                  <a:pos x="116" y="266"/>
                </a:cxn>
                <a:cxn ang="0">
                  <a:pos x="0" y="266"/>
                </a:cxn>
                <a:cxn ang="0">
                  <a:pos x="62" y="0"/>
                </a:cxn>
                <a:cxn ang="0">
                  <a:pos x="62" y="0"/>
                </a:cxn>
                <a:cxn ang="0">
                  <a:pos x="62" y="0"/>
                </a:cxn>
                <a:cxn ang="0">
                  <a:pos x="62" y="0"/>
                </a:cxn>
                <a:cxn ang="0">
                  <a:pos x="62" y="0"/>
                </a:cxn>
                <a:cxn ang="0">
                  <a:pos x="0" y="266"/>
                </a:cxn>
                <a:cxn ang="0">
                  <a:pos x="116" y="266"/>
                </a:cxn>
                <a:cxn ang="0">
                  <a:pos x="62" y="0"/>
                </a:cxn>
                <a:cxn ang="0">
                  <a:pos x="62" y="0"/>
                </a:cxn>
                <a:cxn ang="0">
                  <a:pos x="62" y="0"/>
                </a:cxn>
              </a:cxnLst>
              <a:rect l="0" t="0" r="r" b="b"/>
              <a:pathLst>
                <a:path w="116" h="266">
                  <a:moveTo>
                    <a:pt x="62" y="0"/>
                  </a:moveTo>
                  <a:lnTo>
                    <a:pt x="62" y="0"/>
                  </a:lnTo>
                  <a:lnTo>
                    <a:pt x="116" y="266"/>
                  </a:lnTo>
                  <a:lnTo>
                    <a:pt x="0" y="266"/>
                  </a:lnTo>
                  <a:lnTo>
                    <a:pt x="62" y="0"/>
                  </a:lnTo>
                  <a:lnTo>
                    <a:pt x="62" y="0"/>
                  </a:lnTo>
                  <a:lnTo>
                    <a:pt x="62" y="0"/>
                  </a:lnTo>
                  <a:lnTo>
                    <a:pt x="62" y="0"/>
                  </a:lnTo>
                  <a:lnTo>
                    <a:pt x="62" y="0"/>
                  </a:lnTo>
                  <a:lnTo>
                    <a:pt x="0" y="266"/>
                  </a:lnTo>
                  <a:lnTo>
                    <a:pt x="116" y="266"/>
                  </a:lnTo>
                  <a:lnTo>
                    <a:pt x="62" y="0"/>
                  </a:lnTo>
                  <a:lnTo>
                    <a:pt x="62" y="0"/>
                  </a:lnTo>
                  <a:lnTo>
                    <a:pt x="62" y="0"/>
                  </a:lnTo>
                  <a:close/>
                </a:path>
              </a:pathLst>
            </a:custGeom>
            <a:solidFill>
              <a:srgbClr val="ED1C24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4" name="Freeform 65"/>
            <p:cNvSpPr>
              <a:spLocks/>
            </p:cNvSpPr>
            <p:nvPr/>
          </p:nvSpPr>
          <p:spPr bwMode="auto">
            <a:xfrm>
              <a:off x="8691962" y="392714"/>
              <a:ext cx="125142" cy="250283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388"/>
                </a:cxn>
                <a:cxn ang="0">
                  <a:pos x="158" y="388"/>
                </a:cxn>
                <a:cxn ang="0">
                  <a:pos x="158" y="388"/>
                </a:cxn>
                <a:cxn ang="0">
                  <a:pos x="170" y="386"/>
                </a:cxn>
                <a:cxn ang="0">
                  <a:pos x="180" y="384"/>
                </a:cxn>
                <a:cxn ang="0">
                  <a:pos x="186" y="380"/>
                </a:cxn>
                <a:cxn ang="0">
                  <a:pos x="190" y="374"/>
                </a:cxn>
                <a:cxn ang="0">
                  <a:pos x="192" y="370"/>
                </a:cxn>
                <a:cxn ang="0">
                  <a:pos x="194" y="364"/>
                </a:cxn>
                <a:cxn ang="0">
                  <a:pos x="194" y="348"/>
                </a:cxn>
                <a:cxn ang="0">
                  <a:pos x="194" y="42"/>
                </a:cxn>
                <a:cxn ang="0">
                  <a:pos x="194" y="42"/>
                </a:cxn>
                <a:cxn ang="0">
                  <a:pos x="194" y="30"/>
                </a:cxn>
                <a:cxn ang="0">
                  <a:pos x="192" y="22"/>
                </a:cxn>
                <a:cxn ang="0">
                  <a:pos x="188" y="16"/>
                </a:cxn>
                <a:cxn ang="0">
                  <a:pos x="184" y="10"/>
                </a:cxn>
                <a:cxn ang="0">
                  <a:pos x="176" y="4"/>
                </a:cxn>
                <a:cxn ang="0">
                  <a:pos x="164" y="2"/>
                </a:cxn>
                <a:cxn ang="0">
                  <a:pos x="150" y="0"/>
                </a:cxn>
                <a:cxn ang="0">
                  <a:pos x="0" y="0"/>
                </a:cxn>
              </a:cxnLst>
              <a:rect l="0" t="0" r="r" b="b"/>
              <a:pathLst>
                <a:path w="194" h="388">
                  <a:moveTo>
                    <a:pt x="0" y="0"/>
                  </a:moveTo>
                  <a:lnTo>
                    <a:pt x="0" y="388"/>
                  </a:lnTo>
                  <a:lnTo>
                    <a:pt x="158" y="388"/>
                  </a:lnTo>
                  <a:lnTo>
                    <a:pt x="158" y="388"/>
                  </a:lnTo>
                  <a:lnTo>
                    <a:pt x="170" y="386"/>
                  </a:lnTo>
                  <a:lnTo>
                    <a:pt x="180" y="384"/>
                  </a:lnTo>
                  <a:lnTo>
                    <a:pt x="186" y="380"/>
                  </a:lnTo>
                  <a:lnTo>
                    <a:pt x="190" y="374"/>
                  </a:lnTo>
                  <a:lnTo>
                    <a:pt x="192" y="370"/>
                  </a:lnTo>
                  <a:lnTo>
                    <a:pt x="194" y="364"/>
                  </a:lnTo>
                  <a:lnTo>
                    <a:pt x="194" y="348"/>
                  </a:lnTo>
                  <a:lnTo>
                    <a:pt x="194" y="42"/>
                  </a:lnTo>
                  <a:lnTo>
                    <a:pt x="194" y="42"/>
                  </a:lnTo>
                  <a:lnTo>
                    <a:pt x="194" y="30"/>
                  </a:lnTo>
                  <a:lnTo>
                    <a:pt x="192" y="22"/>
                  </a:lnTo>
                  <a:lnTo>
                    <a:pt x="188" y="16"/>
                  </a:lnTo>
                  <a:lnTo>
                    <a:pt x="184" y="10"/>
                  </a:lnTo>
                  <a:lnTo>
                    <a:pt x="176" y="4"/>
                  </a:lnTo>
                  <a:lnTo>
                    <a:pt x="164" y="2"/>
                  </a:lnTo>
                  <a:lnTo>
                    <a:pt x="15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ED1C24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5" name="Freeform 66"/>
            <p:cNvSpPr>
              <a:spLocks/>
            </p:cNvSpPr>
            <p:nvPr/>
          </p:nvSpPr>
          <p:spPr bwMode="auto">
            <a:xfrm>
              <a:off x="8691962" y="392714"/>
              <a:ext cx="125142" cy="250283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388"/>
                </a:cxn>
                <a:cxn ang="0">
                  <a:pos x="158" y="388"/>
                </a:cxn>
                <a:cxn ang="0">
                  <a:pos x="158" y="388"/>
                </a:cxn>
                <a:cxn ang="0">
                  <a:pos x="158" y="388"/>
                </a:cxn>
                <a:cxn ang="0">
                  <a:pos x="170" y="386"/>
                </a:cxn>
                <a:cxn ang="0">
                  <a:pos x="180" y="384"/>
                </a:cxn>
                <a:cxn ang="0">
                  <a:pos x="186" y="380"/>
                </a:cxn>
                <a:cxn ang="0">
                  <a:pos x="190" y="376"/>
                </a:cxn>
                <a:cxn ang="0">
                  <a:pos x="190" y="376"/>
                </a:cxn>
                <a:cxn ang="0">
                  <a:pos x="192" y="370"/>
                </a:cxn>
                <a:cxn ang="0">
                  <a:pos x="194" y="364"/>
                </a:cxn>
                <a:cxn ang="0">
                  <a:pos x="194" y="348"/>
                </a:cxn>
                <a:cxn ang="0">
                  <a:pos x="194" y="42"/>
                </a:cxn>
                <a:cxn ang="0">
                  <a:pos x="194" y="42"/>
                </a:cxn>
                <a:cxn ang="0">
                  <a:pos x="194" y="30"/>
                </a:cxn>
                <a:cxn ang="0">
                  <a:pos x="192" y="22"/>
                </a:cxn>
                <a:cxn ang="0">
                  <a:pos x="190" y="16"/>
                </a:cxn>
                <a:cxn ang="0">
                  <a:pos x="190" y="16"/>
                </a:cxn>
                <a:cxn ang="0">
                  <a:pos x="184" y="10"/>
                </a:cxn>
                <a:cxn ang="0">
                  <a:pos x="176" y="4"/>
                </a:cxn>
                <a:cxn ang="0">
                  <a:pos x="164" y="2"/>
                </a:cxn>
                <a:cxn ang="0">
                  <a:pos x="15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150" y="0"/>
                </a:cxn>
                <a:cxn ang="0">
                  <a:pos x="150" y="0"/>
                </a:cxn>
                <a:cxn ang="0">
                  <a:pos x="164" y="2"/>
                </a:cxn>
                <a:cxn ang="0">
                  <a:pos x="176" y="4"/>
                </a:cxn>
                <a:cxn ang="0">
                  <a:pos x="184" y="10"/>
                </a:cxn>
                <a:cxn ang="0">
                  <a:pos x="188" y="16"/>
                </a:cxn>
                <a:cxn ang="0">
                  <a:pos x="188" y="16"/>
                </a:cxn>
                <a:cxn ang="0">
                  <a:pos x="192" y="22"/>
                </a:cxn>
                <a:cxn ang="0">
                  <a:pos x="194" y="30"/>
                </a:cxn>
                <a:cxn ang="0">
                  <a:pos x="194" y="42"/>
                </a:cxn>
                <a:cxn ang="0">
                  <a:pos x="194" y="348"/>
                </a:cxn>
                <a:cxn ang="0">
                  <a:pos x="194" y="348"/>
                </a:cxn>
                <a:cxn ang="0">
                  <a:pos x="194" y="364"/>
                </a:cxn>
                <a:cxn ang="0">
                  <a:pos x="192" y="370"/>
                </a:cxn>
                <a:cxn ang="0">
                  <a:pos x="190" y="374"/>
                </a:cxn>
                <a:cxn ang="0">
                  <a:pos x="190" y="374"/>
                </a:cxn>
                <a:cxn ang="0">
                  <a:pos x="186" y="380"/>
                </a:cxn>
                <a:cxn ang="0">
                  <a:pos x="180" y="382"/>
                </a:cxn>
                <a:cxn ang="0">
                  <a:pos x="170" y="386"/>
                </a:cxn>
                <a:cxn ang="0">
                  <a:pos x="158" y="388"/>
                </a:cxn>
                <a:cxn ang="0">
                  <a:pos x="158" y="388"/>
                </a:cxn>
                <a:cxn ang="0">
                  <a:pos x="158" y="388"/>
                </a:cxn>
                <a:cxn ang="0">
                  <a:pos x="2" y="388"/>
                </a:cxn>
                <a:cxn ang="0">
                  <a:pos x="2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94" h="388">
                  <a:moveTo>
                    <a:pt x="0" y="0"/>
                  </a:moveTo>
                  <a:lnTo>
                    <a:pt x="0" y="0"/>
                  </a:lnTo>
                  <a:lnTo>
                    <a:pt x="0" y="388"/>
                  </a:lnTo>
                  <a:lnTo>
                    <a:pt x="158" y="388"/>
                  </a:lnTo>
                  <a:lnTo>
                    <a:pt x="158" y="388"/>
                  </a:lnTo>
                  <a:lnTo>
                    <a:pt x="158" y="388"/>
                  </a:lnTo>
                  <a:lnTo>
                    <a:pt x="170" y="386"/>
                  </a:lnTo>
                  <a:lnTo>
                    <a:pt x="180" y="384"/>
                  </a:lnTo>
                  <a:lnTo>
                    <a:pt x="186" y="380"/>
                  </a:lnTo>
                  <a:lnTo>
                    <a:pt x="190" y="376"/>
                  </a:lnTo>
                  <a:lnTo>
                    <a:pt x="190" y="376"/>
                  </a:lnTo>
                  <a:lnTo>
                    <a:pt x="192" y="370"/>
                  </a:lnTo>
                  <a:lnTo>
                    <a:pt x="194" y="364"/>
                  </a:lnTo>
                  <a:lnTo>
                    <a:pt x="194" y="348"/>
                  </a:lnTo>
                  <a:lnTo>
                    <a:pt x="194" y="42"/>
                  </a:lnTo>
                  <a:lnTo>
                    <a:pt x="194" y="42"/>
                  </a:lnTo>
                  <a:lnTo>
                    <a:pt x="194" y="30"/>
                  </a:lnTo>
                  <a:lnTo>
                    <a:pt x="192" y="22"/>
                  </a:lnTo>
                  <a:lnTo>
                    <a:pt x="190" y="16"/>
                  </a:lnTo>
                  <a:lnTo>
                    <a:pt x="190" y="16"/>
                  </a:lnTo>
                  <a:lnTo>
                    <a:pt x="184" y="10"/>
                  </a:lnTo>
                  <a:lnTo>
                    <a:pt x="176" y="4"/>
                  </a:lnTo>
                  <a:lnTo>
                    <a:pt x="164" y="2"/>
                  </a:lnTo>
                  <a:lnTo>
                    <a:pt x="15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150" y="0"/>
                  </a:lnTo>
                  <a:lnTo>
                    <a:pt x="150" y="0"/>
                  </a:lnTo>
                  <a:lnTo>
                    <a:pt x="164" y="2"/>
                  </a:lnTo>
                  <a:lnTo>
                    <a:pt x="176" y="4"/>
                  </a:lnTo>
                  <a:lnTo>
                    <a:pt x="184" y="10"/>
                  </a:lnTo>
                  <a:lnTo>
                    <a:pt x="188" y="16"/>
                  </a:lnTo>
                  <a:lnTo>
                    <a:pt x="188" y="16"/>
                  </a:lnTo>
                  <a:lnTo>
                    <a:pt x="192" y="22"/>
                  </a:lnTo>
                  <a:lnTo>
                    <a:pt x="194" y="30"/>
                  </a:lnTo>
                  <a:lnTo>
                    <a:pt x="194" y="42"/>
                  </a:lnTo>
                  <a:lnTo>
                    <a:pt x="194" y="348"/>
                  </a:lnTo>
                  <a:lnTo>
                    <a:pt x="194" y="348"/>
                  </a:lnTo>
                  <a:lnTo>
                    <a:pt x="194" y="364"/>
                  </a:lnTo>
                  <a:lnTo>
                    <a:pt x="192" y="370"/>
                  </a:lnTo>
                  <a:lnTo>
                    <a:pt x="190" y="374"/>
                  </a:lnTo>
                  <a:lnTo>
                    <a:pt x="190" y="374"/>
                  </a:lnTo>
                  <a:lnTo>
                    <a:pt x="186" y="380"/>
                  </a:lnTo>
                  <a:lnTo>
                    <a:pt x="180" y="382"/>
                  </a:lnTo>
                  <a:lnTo>
                    <a:pt x="170" y="386"/>
                  </a:lnTo>
                  <a:lnTo>
                    <a:pt x="158" y="388"/>
                  </a:lnTo>
                  <a:lnTo>
                    <a:pt x="158" y="388"/>
                  </a:lnTo>
                  <a:lnTo>
                    <a:pt x="158" y="388"/>
                  </a:lnTo>
                  <a:lnTo>
                    <a:pt x="2" y="388"/>
                  </a:lnTo>
                  <a:lnTo>
                    <a:pt x="2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ED1C24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6" name="Freeform 67"/>
            <p:cNvSpPr>
              <a:spLocks/>
            </p:cNvSpPr>
            <p:nvPr/>
          </p:nvSpPr>
          <p:spPr bwMode="auto">
            <a:xfrm>
              <a:off x="8221069" y="392714"/>
              <a:ext cx="108370" cy="10450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62"/>
                </a:cxn>
                <a:cxn ang="0">
                  <a:pos x="134" y="162"/>
                </a:cxn>
                <a:cxn ang="0">
                  <a:pos x="134" y="162"/>
                </a:cxn>
                <a:cxn ang="0">
                  <a:pos x="144" y="158"/>
                </a:cxn>
                <a:cxn ang="0">
                  <a:pos x="152" y="154"/>
                </a:cxn>
                <a:cxn ang="0">
                  <a:pos x="158" y="150"/>
                </a:cxn>
                <a:cxn ang="0">
                  <a:pos x="162" y="144"/>
                </a:cxn>
                <a:cxn ang="0">
                  <a:pos x="166" y="138"/>
                </a:cxn>
                <a:cxn ang="0">
                  <a:pos x="166" y="132"/>
                </a:cxn>
                <a:cxn ang="0">
                  <a:pos x="168" y="120"/>
                </a:cxn>
                <a:cxn ang="0">
                  <a:pos x="168" y="36"/>
                </a:cxn>
                <a:cxn ang="0">
                  <a:pos x="168" y="36"/>
                </a:cxn>
                <a:cxn ang="0">
                  <a:pos x="164" y="24"/>
                </a:cxn>
                <a:cxn ang="0">
                  <a:pos x="162" y="18"/>
                </a:cxn>
                <a:cxn ang="0">
                  <a:pos x="160" y="12"/>
                </a:cxn>
                <a:cxn ang="0">
                  <a:pos x="154" y="8"/>
                </a:cxn>
                <a:cxn ang="0">
                  <a:pos x="148" y="4"/>
                </a:cxn>
                <a:cxn ang="0">
                  <a:pos x="140" y="2"/>
                </a:cxn>
                <a:cxn ang="0">
                  <a:pos x="128" y="0"/>
                </a:cxn>
                <a:cxn ang="0">
                  <a:pos x="0" y="0"/>
                </a:cxn>
              </a:cxnLst>
              <a:rect l="0" t="0" r="r" b="b"/>
              <a:pathLst>
                <a:path w="168" h="162">
                  <a:moveTo>
                    <a:pt x="0" y="0"/>
                  </a:moveTo>
                  <a:lnTo>
                    <a:pt x="0" y="162"/>
                  </a:lnTo>
                  <a:lnTo>
                    <a:pt x="134" y="162"/>
                  </a:lnTo>
                  <a:lnTo>
                    <a:pt x="134" y="162"/>
                  </a:lnTo>
                  <a:lnTo>
                    <a:pt x="144" y="158"/>
                  </a:lnTo>
                  <a:lnTo>
                    <a:pt x="152" y="154"/>
                  </a:lnTo>
                  <a:lnTo>
                    <a:pt x="158" y="150"/>
                  </a:lnTo>
                  <a:lnTo>
                    <a:pt x="162" y="144"/>
                  </a:lnTo>
                  <a:lnTo>
                    <a:pt x="166" y="138"/>
                  </a:lnTo>
                  <a:lnTo>
                    <a:pt x="166" y="132"/>
                  </a:lnTo>
                  <a:lnTo>
                    <a:pt x="168" y="120"/>
                  </a:lnTo>
                  <a:lnTo>
                    <a:pt x="168" y="36"/>
                  </a:lnTo>
                  <a:lnTo>
                    <a:pt x="168" y="36"/>
                  </a:lnTo>
                  <a:lnTo>
                    <a:pt x="164" y="24"/>
                  </a:lnTo>
                  <a:lnTo>
                    <a:pt x="162" y="18"/>
                  </a:lnTo>
                  <a:lnTo>
                    <a:pt x="160" y="12"/>
                  </a:lnTo>
                  <a:lnTo>
                    <a:pt x="154" y="8"/>
                  </a:lnTo>
                  <a:lnTo>
                    <a:pt x="148" y="4"/>
                  </a:lnTo>
                  <a:lnTo>
                    <a:pt x="140" y="2"/>
                  </a:lnTo>
                  <a:lnTo>
                    <a:pt x="128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ED1C24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7" name="Freeform 68"/>
            <p:cNvSpPr>
              <a:spLocks/>
            </p:cNvSpPr>
            <p:nvPr/>
          </p:nvSpPr>
          <p:spPr bwMode="auto">
            <a:xfrm>
              <a:off x="8221069" y="392714"/>
              <a:ext cx="108370" cy="10450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162"/>
                </a:cxn>
                <a:cxn ang="0">
                  <a:pos x="134" y="162"/>
                </a:cxn>
                <a:cxn ang="0">
                  <a:pos x="134" y="162"/>
                </a:cxn>
                <a:cxn ang="0">
                  <a:pos x="134" y="162"/>
                </a:cxn>
                <a:cxn ang="0">
                  <a:pos x="144" y="158"/>
                </a:cxn>
                <a:cxn ang="0">
                  <a:pos x="152" y="154"/>
                </a:cxn>
                <a:cxn ang="0">
                  <a:pos x="158" y="150"/>
                </a:cxn>
                <a:cxn ang="0">
                  <a:pos x="162" y="144"/>
                </a:cxn>
                <a:cxn ang="0">
                  <a:pos x="166" y="138"/>
                </a:cxn>
                <a:cxn ang="0">
                  <a:pos x="168" y="132"/>
                </a:cxn>
                <a:cxn ang="0">
                  <a:pos x="168" y="120"/>
                </a:cxn>
                <a:cxn ang="0">
                  <a:pos x="168" y="36"/>
                </a:cxn>
                <a:cxn ang="0">
                  <a:pos x="168" y="36"/>
                </a:cxn>
                <a:cxn ang="0">
                  <a:pos x="168" y="36"/>
                </a:cxn>
                <a:cxn ang="0">
                  <a:pos x="166" y="24"/>
                </a:cxn>
                <a:cxn ang="0">
                  <a:pos x="162" y="18"/>
                </a:cxn>
                <a:cxn ang="0">
                  <a:pos x="160" y="12"/>
                </a:cxn>
                <a:cxn ang="0">
                  <a:pos x="154" y="8"/>
                </a:cxn>
                <a:cxn ang="0">
                  <a:pos x="148" y="4"/>
                </a:cxn>
                <a:cxn ang="0">
                  <a:pos x="140" y="0"/>
                </a:cxn>
                <a:cxn ang="0">
                  <a:pos x="128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128" y="0"/>
                </a:cxn>
                <a:cxn ang="0">
                  <a:pos x="128" y="0"/>
                </a:cxn>
                <a:cxn ang="0">
                  <a:pos x="140" y="2"/>
                </a:cxn>
                <a:cxn ang="0">
                  <a:pos x="148" y="4"/>
                </a:cxn>
                <a:cxn ang="0">
                  <a:pos x="154" y="8"/>
                </a:cxn>
                <a:cxn ang="0">
                  <a:pos x="160" y="12"/>
                </a:cxn>
                <a:cxn ang="0">
                  <a:pos x="162" y="18"/>
                </a:cxn>
                <a:cxn ang="0">
                  <a:pos x="164" y="24"/>
                </a:cxn>
                <a:cxn ang="0">
                  <a:pos x="168" y="36"/>
                </a:cxn>
                <a:cxn ang="0">
                  <a:pos x="168" y="36"/>
                </a:cxn>
                <a:cxn ang="0">
                  <a:pos x="168" y="36"/>
                </a:cxn>
                <a:cxn ang="0">
                  <a:pos x="168" y="120"/>
                </a:cxn>
                <a:cxn ang="0">
                  <a:pos x="168" y="120"/>
                </a:cxn>
                <a:cxn ang="0">
                  <a:pos x="166" y="132"/>
                </a:cxn>
                <a:cxn ang="0">
                  <a:pos x="164" y="138"/>
                </a:cxn>
                <a:cxn ang="0">
                  <a:pos x="162" y="144"/>
                </a:cxn>
                <a:cxn ang="0">
                  <a:pos x="158" y="150"/>
                </a:cxn>
                <a:cxn ang="0">
                  <a:pos x="152" y="154"/>
                </a:cxn>
                <a:cxn ang="0">
                  <a:pos x="144" y="158"/>
                </a:cxn>
                <a:cxn ang="0">
                  <a:pos x="134" y="160"/>
                </a:cxn>
                <a:cxn ang="0">
                  <a:pos x="134" y="162"/>
                </a:cxn>
                <a:cxn ang="0">
                  <a:pos x="134" y="160"/>
                </a:cxn>
                <a:cxn ang="0">
                  <a:pos x="2" y="160"/>
                </a:cxn>
                <a:cxn ang="0">
                  <a:pos x="2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68" h="162">
                  <a:moveTo>
                    <a:pt x="0" y="0"/>
                  </a:moveTo>
                  <a:lnTo>
                    <a:pt x="0" y="0"/>
                  </a:lnTo>
                  <a:lnTo>
                    <a:pt x="0" y="162"/>
                  </a:lnTo>
                  <a:lnTo>
                    <a:pt x="134" y="162"/>
                  </a:lnTo>
                  <a:lnTo>
                    <a:pt x="134" y="162"/>
                  </a:lnTo>
                  <a:lnTo>
                    <a:pt x="134" y="162"/>
                  </a:lnTo>
                  <a:lnTo>
                    <a:pt x="144" y="158"/>
                  </a:lnTo>
                  <a:lnTo>
                    <a:pt x="152" y="154"/>
                  </a:lnTo>
                  <a:lnTo>
                    <a:pt x="158" y="150"/>
                  </a:lnTo>
                  <a:lnTo>
                    <a:pt x="162" y="144"/>
                  </a:lnTo>
                  <a:lnTo>
                    <a:pt x="166" y="138"/>
                  </a:lnTo>
                  <a:lnTo>
                    <a:pt x="168" y="132"/>
                  </a:lnTo>
                  <a:lnTo>
                    <a:pt x="168" y="120"/>
                  </a:lnTo>
                  <a:lnTo>
                    <a:pt x="168" y="36"/>
                  </a:lnTo>
                  <a:lnTo>
                    <a:pt x="168" y="36"/>
                  </a:lnTo>
                  <a:lnTo>
                    <a:pt x="168" y="36"/>
                  </a:lnTo>
                  <a:lnTo>
                    <a:pt x="166" y="24"/>
                  </a:lnTo>
                  <a:lnTo>
                    <a:pt x="162" y="18"/>
                  </a:lnTo>
                  <a:lnTo>
                    <a:pt x="160" y="12"/>
                  </a:lnTo>
                  <a:lnTo>
                    <a:pt x="154" y="8"/>
                  </a:lnTo>
                  <a:lnTo>
                    <a:pt x="148" y="4"/>
                  </a:lnTo>
                  <a:lnTo>
                    <a:pt x="140" y="0"/>
                  </a:lnTo>
                  <a:lnTo>
                    <a:pt x="128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128" y="0"/>
                  </a:lnTo>
                  <a:lnTo>
                    <a:pt x="128" y="0"/>
                  </a:lnTo>
                  <a:lnTo>
                    <a:pt x="140" y="2"/>
                  </a:lnTo>
                  <a:lnTo>
                    <a:pt x="148" y="4"/>
                  </a:lnTo>
                  <a:lnTo>
                    <a:pt x="154" y="8"/>
                  </a:lnTo>
                  <a:lnTo>
                    <a:pt x="160" y="12"/>
                  </a:lnTo>
                  <a:lnTo>
                    <a:pt x="162" y="18"/>
                  </a:lnTo>
                  <a:lnTo>
                    <a:pt x="164" y="24"/>
                  </a:lnTo>
                  <a:lnTo>
                    <a:pt x="168" y="36"/>
                  </a:lnTo>
                  <a:lnTo>
                    <a:pt x="168" y="36"/>
                  </a:lnTo>
                  <a:lnTo>
                    <a:pt x="168" y="36"/>
                  </a:lnTo>
                  <a:lnTo>
                    <a:pt x="168" y="120"/>
                  </a:lnTo>
                  <a:lnTo>
                    <a:pt x="168" y="120"/>
                  </a:lnTo>
                  <a:lnTo>
                    <a:pt x="166" y="132"/>
                  </a:lnTo>
                  <a:lnTo>
                    <a:pt x="164" y="138"/>
                  </a:lnTo>
                  <a:lnTo>
                    <a:pt x="162" y="144"/>
                  </a:lnTo>
                  <a:lnTo>
                    <a:pt x="158" y="150"/>
                  </a:lnTo>
                  <a:lnTo>
                    <a:pt x="152" y="154"/>
                  </a:lnTo>
                  <a:lnTo>
                    <a:pt x="144" y="158"/>
                  </a:lnTo>
                  <a:lnTo>
                    <a:pt x="134" y="160"/>
                  </a:lnTo>
                  <a:lnTo>
                    <a:pt x="134" y="162"/>
                  </a:lnTo>
                  <a:lnTo>
                    <a:pt x="134" y="160"/>
                  </a:lnTo>
                  <a:lnTo>
                    <a:pt x="2" y="160"/>
                  </a:lnTo>
                  <a:lnTo>
                    <a:pt x="2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ED1C24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grpSp>
          <p:nvGrpSpPr>
            <p:cNvPr id="98" name="Group 116"/>
            <p:cNvGrpSpPr/>
            <p:nvPr userDrawn="1"/>
          </p:nvGrpSpPr>
          <p:grpSpPr>
            <a:xfrm>
              <a:off x="8024971" y="851993"/>
              <a:ext cx="972753" cy="96765"/>
              <a:chOff x="8024971" y="851993"/>
              <a:chExt cx="972753" cy="96765"/>
            </a:xfrm>
          </p:grpSpPr>
          <p:sp>
            <p:nvSpPr>
              <p:cNvPr id="99" name="Freeform 69"/>
              <p:cNvSpPr>
                <a:spLocks/>
              </p:cNvSpPr>
              <p:nvPr/>
            </p:nvSpPr>
            <p:spPr bwMode="auto">
              <a:xfrm>
                <a:off x="8024971" y="857157"/>
                <a:ext cx="56765" cy="69666"/>
              </a:xfrm>
              <a:custGeom>
                <a:avLst/>
                <a:gdLst/>
                <a:ahLst/>
                <a:cxnLst>
                  <a:cxn ang="0">
                    <a:pos x="42" y="66"/>
                  </a:cxn>
                  <a:cxn ang="0">
                    <a:pos x="38" y="108"/>
                  </a:cxn>
                  <a:cxn ang="0">
                    <a:pos x="24" y="108"/>
                  </a:cxn>
                  <a:cxn ang="0">
                    <a:pos x="30" y="66"/>
                  </a:cxn>
                  <a:cxn ang="0">
                    <a:pos x="0" y="0"/>
                  </a:cxn>
                  <a:cxn ang="0">
                    <a:pos x="16" y="0"/>
                  </a:cxn>
                  <a:cxn ang="0">
                    <a:pos x="38" y="54"/>
                  </a:cxn>
                  <a:cxn ang="0">
                    <a:pos x="40" y="54"/>
                  </a:cxn>
                  <a:cxn ang="0">
                    <a:pos x="76" y="0"/>
                  </a:cxn>
                  <a:cxn ang="0">
                    <a:pos x="88" y="0"/>
                  </a:cxn>
                  <a:cxn ang="0">
                    <a:pos x="42" y="66"/>
                  </a:cxn>
                </a:cxnLst>
                <a:rect l="0" t="0" r="r" b="b"/>
                <a:pathLst>
                  <a:path w="88" h="108">
                    <a:moveTo>
                      <a:pt x="42" y="66"/>
                    </a:moveTo>
                    <a:lnTo>
                      <a:pt x="38" y="108"/>
                    </a:lnTo>
                    <a:lnTo>
                      <a:pt x="24" y="108"/>
                    </a:lnTo>
                    <a:lnTo>
                      <a:pt x="30" y="66"/>
                    </a:lnTo>
                    <a:lnTo>
                      <a:pt x="0" y="0"/>
                    </a:lnTo>
                    <a:lnTo>
                      <a:pt x="16" y="0"/>
                    </a:lnTo>
                    <a:lnTo>
                      <a:pt x="38" y="54"/>
                    </a:lnTo>
                    <a:lnTo>
                      <a:pt x="40" y="54"/>
                    </a:lnTo>
                    <a:lnTo>
                      <a:pt x="76" y="0"/>
                    </a:lnTo>
                    <a:lnTo>
                      <a:pt x="88" y="0"/>
                    </a:lnTo>
                    <a:lnTo>
                      <a:pt x="42" y="66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0" name="Freeform 70"/>
              <p:cNvSpPr>
                <a:spLocks noEditPoints="1"/>
              </p:cNvSpPr>
              <p:nvPr/>
            </p:nvSpPr>
            <p:spPr bwMode="auto">
              <a:xfrm>
                <a:off x="8073996" y="872638"/>
                <a:ext cx="51605" cy="55475"/>
              </a:xfrm>
              <a:custGeom>
                <a:avLst/>
                <a:gdLst/>
                <a:ahLst/>
                <a:cxnLst>
                  <a:cxn ang="0">
                    <a:pos x="80" y="42"/>
                  </a:cxn>
                  <a:cxn ang="0">
                    <a:pos x="74" y="60"/>
                  </a:cxn>
                  <a:cxn ang="0">
                    <a:pos x="70" y="68"/>
                  </a:cxn>
                  <a:cxn ang="0">
                    <a:pos x="64" y="74"/>
                  </a:cxn>
                  <a:cxn ang="0">
                    <a:pos x="50" y="82"/>
                  </a:cxn>
                  <a:cxn ang="0">
                    <a:pos x="42" y="84"/>
                  </a:cxn>
                  <a:cxn ang="0">
                    <a:pos x="34" y="86"/>
                  </a:cxn>
                  <a:cxn ang="0">
                    <a:pos x="18" y="82"/>
                  </a:cxn>
                  <a:cxn ang="0">
                    <a:pos x="12" y="78"/>
                  </a:cxn>
                  <a:cxn ang="0">
                    <a:pos x="6" y="74"/>
                  </a:cxn>
                  <a:cxn ang="0">
                    <a:pos x="0" y="60"/>
                  </a:cxn>
                  <a:cxn ang="0">
                    <a:pos x="0" y="52"/>
                  </a:cxn>
                  <a:cxn ang="0">
                    <a:pos x="0" y="42"/>
                  </a:cxn>
                  <a:cxn ang="0">
                    <a:pos x="6" y="24"/>
                  </a:cxn>
                  <a:cxn ang="0">
                    <a:pos x="14" y="12"/>
                  </a:cxn>
                  <a:cxn ang="0">
                    <a:pos x="20" y="6"/>
                  </a:cxn>
                  <a:cxn ang="0">
                    <a:pos x="36" y="0"/>
                  </a:cxn>
                  <a:cxn ang="0">
                    <a:pos x="46" y="0"/>
                  </a:cxn>
                  <a:cxn ang="0">
                    <a:pos x="62" y="4"/>
                  </a:cxn>
                  <a:cxn ang="0">
                    <a:pos x="68" y="6"/>
                  </a:cxn>
                  <a:cxn ang="0">
                    <a:pos x="72" y="12"/>
                  </a:cxn>
                  <a:cxn ang="0">
                    <a:pos x="78" y="24"/>
                  </a:cxn>
                  <a:cxn ang="0">
                    <a:pos x="80" y="34"/>
                  </a:cxn>
                  <a:cxn ang="0">
                    <a:pos x="80" y="42"/>
                  </a:cxn>
                  <a:cxn ang="0">
                    <a:pos x="66" y="42"/>
                  </a:cxn>
                  <a:cxn ang="0">
                    <a:pos x="66" y="28"/>
                  </a:cxn>
                  <a:cxn ang="0">
                    <a:pos x="62" y="18"/>
                  </a:cxn>
                  <a:cxn ang="0">
                    <a:pos x="56" y="12"/>
                  </a:cxn>
                  <a:cxn ang="0">
                    <a:pos x="50" y="10"/>
                  </a:cxn>
                  <a:cxn ang="0">
                    <a:pos x="44" y="8"/>
                  </a:cxn>
                  <a:cxn ang="0">
                    <a:pos x="32" y="12"/>
                  </a:cxn>
                  <a:cxn ang="0">
                    <a:pos x="24" y="18"/>
                  </a:cxn>
                  <a:cxn ang="0">
                    <a:pos x="16" y="28"/>
                  </a:cxn>
                  <a:cxn ang="0">
                    <a:pos x="14" y="42"/>
                  </a:cxn>
                  <a:cxn ang="0">
                    <a:pos x="14" y="56"/>
                  </a:cxn>
                  <a:cxn ang="0">
                    <a:pos x="16" y="68"/>
                  </a:cxn>
                  <a:cxn ang="0">
                    <a:pos x="24" y="74"/>
                  </a:cxn>
                  <a:cxn ang="0">
                    <a:pos x="30" y="76"/>
                  </a:cxn>
                  <a:cxn ang="0">
                    <a:pos x="36" y="78"/>
                  </a:cxn>
                  <a:cxn ang="0">
                    <a:pos x="48" y="74"/>
                  </a:cxn>
                  <a:cxn ang="0">
                    <a:pos x="52" y="72"/>
                  </a:cxn>
                  <a:cxn ang="0">
                    <a:pos x="56" y="68"/>
                  </a:cxn>
                  <a:cxn ang="0">
                    <a:pos x="62" y="56"/>
                  </a:cxn>
                  <a:cxn ang="0">
                    <a:pos x="66" y="42"/>
                  </a:cxn>
                </a:cxnLst>
                <a:rect l="0" t="0" r="r" b="b"/>
                <a:pathLst>
                  <a:path w="80" h="86">
                    <a:moveTo>
                      <a:pt x="80" y="42"/>
                    </a:moveTo>
                    <a:lnTo>
                      <a:pt x="80" y="42"/>
                    </a:lnTo>
                    <a:lnTo>
                      <a:pt x="78" y="52"/>
                    </a:lnTo>
                    <a:lnTo>
                      <a:pt x="74" y="60"/>
                    </a:lnTo>
                    <a:lnTo>
                      <a:pt x="74" y="60"/>
                    </a:lnTo>
                    <a:lnTo>
                      <a:pt x="70" y="68"/>
                    </a:lnTo>
                    <a:lnTo>
                      <a:pt x="64" y="74"/>
                    </a:lnTo>
                    <a:lnTo>
                      <a:pt x="64" y="74"/>
                    </a:lnTo>
                    <a:lnTo>
                      <a:pt x="58" y="78"/>
                    </a:lnTo>
                    <a:lnTo>
                      <a:pt x="50" y="82"/>
                    </a:lnTo>
                    <a:lnTo>
                      <a:pt x="50" y="82"/>
                    </a:lnTo>
                    <a:lnTo>
                      <a:pt x="42" y="84"/>
                    </a:lnTo>
                    <a:lnTo>
                      <a:pt x="34" y="86"/>
                    </a:lnTo>
                    <a:lnTo>
                      <a:pt x="34" y="86"/>
                    </a:lnTo>
                    <a:lnTo>
                      <a:pt x="26" y="84"/>
                    </a:lnTo>
                    <a:lnTo>
                      <a:pt x="18" y="82"/>
                    </a:lnTo>
                    <a:lnTo>
                      <a:pt x="18" y="82"/>
                    </a:lnTo>
                    <a:lnTo>
                      <a:pt x="12" y="78"/>
                    </a:lnTo>
                    <a:lnTo>
                      <a:pt x="6" y="74"/>
                    </a:lnTo>
                    <a:lnTo>
                      <a:pt x="6" y="74"/>
                    </a:lnTo>
                    <a:lnTo>
                      <a:pt x="4" y="68"/>
                    </a:lnTo>
                    <a:lnTo>
                      <a:pt x="0" y="60"/>
                    </a:lnTo>
                    <a:lnTo>
                      <a:pt x="0" y="60"/>
                    </a:lnTo>
                    <a:lnTo>
                      <a:pt x="0" y="52"/>
                    </a:lnTo>
                    <a:lnTo>
                      <a:pt x="0" y="42"/>
                    </a:lnTo>
                    <a:lnTo>
                      <a:pt x="0" y="42"/>
                    </a:lnTo>
                    <a:lnTo>
                      <a:pt x="2" y="34"/>
                    </a:lnTo>
                    <a:lnTo>
                      <a:pt x="6" y="24"/>
                    </a:lnTo>
                    <a:lnTo>
                      <a:pt x="10" y="18"/>
                    </a:lnTo>
                    <a:lnTo>
                      <a:pt x="14" y="12"/>
                    </a:lnTo>
                    <a:lnTo>
                      <a:pt x="14" y="12"/>
                    </a:lnTo>
                    <a:lnTo>
                      <a:pt x="20" y="6"/>
                    </a:lnTo>
                    <a:lnTo>
                      <a:pt x="28" y="4"/>
                    </a:lnTo>
                    <a:lnTo>
                      <a:pt x="36" y="0"/>
                    </a:lnTo>
                    <a:lnTo>
                      <a:pt x="46" y="0"/>
                    </a:lnTo>
                    <a:lnTo>
                      <a:pt x="46" y="0"/>
                    </a:lnTo>
                    <a:lnTo>
                      <a:pt x="54" y="0"/>
                    </a:lnTo>
                    <a:lnTo>
                      <a:pt x="62" y="4"/>
                    </a:lnTo>
                    <a:lnTo>
                      <a:pt x="62" y="4"/>
                    </a:lnTo>
                    <a:lnTo>
                      <a:pt x="68" y="6"/>
                    </a:lnTo>
                    <a:lnTo>
                      <a:pt x="72" y="12"/>
                    </a:lnTo>
                    <a:lnTo>
                      <a:pt x="72" y="12"/>
                    </a:lnTo>
                    <a:lnTo>
                      <a:pt x="76" y="18"/>
                    </a:lnTo>
                    <a:lnTo>
                      <a:pt x="78" y="24"/>
                    </a:lnTo>
                    <a:lnTo>
                      <a:pt x="78" y="24"/>
                    </a:lnTo>
                    <a:lnTo>
                      <a:pt x="80" y="34"/>
                    </a:lnTo>
                    <a:lnTo>
                      <a:pt x="80" y="42"/>
                    </a:lnTo>
                    <a:lnTo>
                      <a:pt x="80" y="42"/>
                    </a:lnTo>
                    <a:close/>
                    <a:moveTo>
                      <a:pt x="66" y="42"/>
                    </a:moveTo>
                    <a:lnTo>
                      <a:pt x="66" y="42"/>
                    </a:lnTo>
                    <a:lnTo>
                      <a:pt x="66" y="28"/>
                    </a:lnTo>
                    <a:lnTo>
                      <a:pt x="66" y="28"/>
                    </a:lnTo>
                    <a:lnTo>
                      <a:pt x="62" y="18"/>
                    </a:lnTo>
                    <a:lnTo>
                      <a:pt x="62" y="18"/>
                    </a:lnTo>
                    <a:lnTo>
                      <a:pt x="60" y="14"/>
                    </a:lnTo>
                    <a:lnTo>
                      <a:pt x="56" y="12"/>
                    </a:lnTo>
                    <a:lnTo>
                      <a:pt x="56" y="12"/>
                    </a:lnTo>
                    <a:lnTo>
                      <a:pt x="50" y="10"/>
                    </a:lnTo>
                    <a:lnTo>
                      <a:pt x="44" y="8"/>
                    </a:lnTo>
                    <a:lnTo>
                      <a:pt x="44" y="8"/>
                    </a:lnTo>
                    <a:lnTo>
                      <a:pt x="38" y="10"/>
                    </a:lnTo>
                    <a:lnTo>
                      <a:pt x="32" y="12"/>
                    </a:lnTo>
                    <a:lnTo>
                      <a:pt x="28" y="14"/>
                    </a:lnTo>
                    <a:lnTo>
                      <a:pt x="24" y="18"/>
                    </a:lnTo>
                    <a:lnTo>
                      <a:pt x="24" y="18"/>
                    </a:lnTo>
                    <a:lnTo>
                      <a:pt x="16" y="28"/>
                    </a:lnTo>
                    <a:lnTo>
                      <a:pt x="14" y="42"/>
                    </a:lnTo>
                    <a:lnTo>
                      <a:pt x="14" y="42"/>
                    </a:lnTo>
                    <a:lnTo>
                      <a:pt x="14" y="56"/>
                    </a:lnTo>
                    <a:lnTo>
                      <a:pt x="14" y="56"/>
                    </a:lnTo>
                    <a:lnTo>
                      <a:pt x="16" y="68"/>
                    </a:lnTo>
                    <a:lnTo>
                      <a:pt x="16" y="68"/>
                    </a:lnTo>
                    <a:lnTo>
                      <a:pt x="20" y="72"/>
                    </a:lnTo>
                    <a:lnTo>
                      <a:pt x="24" y="74"/>
                    </a:lnTo>
                    <a:lnTo>
                      <a:pt x="24" y="74"/>
                    </a:lnTo>
                    <a:lnTo>
                      <a:pt x="30" y="76"/>
                    </a:lnTo>
                    <a:lnTo>
                      <a:pt x="36" y="78"/>
                    </a:lnTo>
                    <a:lnTo>
                      <a:pt x="36" y="78"/>
                    </a:lnTo>
                    <a:lnTo>
                      <a:pt x="42" y="76"/>
                    </a:lnTo>
                    <a:lnTo>
                      <a:pt x="48" y="74"/>
                    </a:lnTo>
                    <a:lnTo>
                      <a:pt x="48" y="74"/>
                    </a:lnTo>
                    <a:lnTo>
                      <a:pt x="52" y="72"/>
                    </a:lnTo>
                    <a:lnTo>
                      <a:pt x="56" y="68"/>
                    </a:lnTo>
                    <a:lnTo>
                      <a:pt x="56" y="68"/>
                    </a:lnTo>
                    <a:lnTo>
                      <a:pt x="62" y="56"/>
                    </a:lnTo>
                    <a:lnTo>
                      <a:pt x="62" y="56"/>
                    </a:lnTo>
                    <a:lnTo>
                      <a:pt x="66" y="42"/>
                    </a:lnTo>
                    <a:lnTo>
                      <a:pt x="66" y="42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1" name="Freeform 71"/>
              <p:cNvSpPr>
                <a:spLocks/>
              </p:cNvSpPr>
              <p:nvPr/>
            </p:nvSpPr>
            <p:spPr bwMode="auto">
              <a:xfrm>
                <a:off x="8137211" y="873928"/>
                <a:ext cx="47734" cy="52895"/>
              </a:xfrm>
              <a:custGeom>
                <a:avLst/>
                <a:gdLst/>
                <a:ahLst/>
                <a:cxnLst>
                  <a:cxn ang="0">
                    <a:pos x="54" y="82"/>
                  </a:cxn>
                  <a:cxn ang="0">
                    <a:pos x="54" y="72"/>
                  </a:cxn>
                  <a:cxn ang="0">
                    <a:pos x="54" y="72"/>
                  </a:cxn>
                  <a:cxn ang="0">
                    <a:pos x="44" y="78"/>
                  </a:cxn>
                  <a:cxn ang="0">
                    <a:pos x="44" y="78"/>
                  </a:cxn>
                  <a:cxn ang="0">
                    <a:pos x="36" y="82"/>
                  </a:cxn>
                  <a:cxn ang="0">
                    <a:pos x="36" y="82"/>
                  </a:cxn>
                  <a:cxn ang="0">
                    <a:pos x="28" y="82"/>
                  </a:cxn>
                  <a:cxn ang="0">
                    <a:pos x="28" y="82"/>
                  </a:cxn>
                  <a:cxn ang="0">
                    <a:pos x="20" y="82"/>
                  </a:cxn>
                  <a:cxn ang="0">
                    <a:pos x="20" y="82"/>
                  </a:cxn>
                  <a:cxn ang="0">
                    <a:pos x="12" y="82"/>
                  </a:cxn>
                  <a:cxn ang="0">
                    <a:pos x="12" y="82"/>
                  </a:cxn>
                  <a:cxn ang="0">
                    <a:pos x="6" y="78"/>
                  </a:cxn>
                  <a:cxn ang="0">
                    <a:pos x="6" y="78"/>
                  </a:cxn>
                  <a:cxn ang="0">
                    <a:pos x="2" y="70"/>
                  </a:cxn>
                  <a:cxn ang="0">
                    <a:pos x="2" y="70"/>
                  </a:cxn>
                  <a:cxn ang="0">
                    <a:pos x="0" y="58"/>
                  </a:cxn>
                  <a:cxn ang="0">
                    <a:pos x="8" y="0"/>
                  </a:cxn>
                  <a:cxn ang="0">
                    <a:pos x="20" y="0"/>
                  </a:cxn>
                  <a:cxn ang="0">
                    <a:pos x="14" y="52"/>
                  </a:cxn>
                  <a:cxn ang="0">
                    <a:pos x="14" y="52"/>
                  </a:cxn>
                  <a:cxn ang="0">
                    <a:pos x="12" y="58"/>
                  </a:cxn>
                  <a:cxn ang="0">
                    <a:pos x="12" y="58"/>
                  </a:cxn>
                  <a:cxn ang="0">
                    <a:pos x="14" y="66"/>
                  </a:cxn>
                  <a:cxn ang="0">
                    <a:pos x="14" y="66"/>
                  </a:cxn>
                  <a:cxn ang="0">
                    <a:pos x="18" y="70"/>
                  </a:cxn>
                  <a:cxn ang="0">
                    <a:pos x="18" y="70"/>
                  </a:cxn>
                  <a:cxn ang="0">
                    <a:pos x="20" y="72"/>
                  </a:cxn>
                  <a:cxn ang="0">
                    <a:pos x="26" y="72"/>
                  </a:cxn>
                  <a:cxn ang="0">
                    <a:pos x="26" y="72"/>
                  </a:cxn>
                  <a:cxn ang="0">
                    <a:pos x="34" y="72"/>
                  </a:cxn>
                  <a:cxn ang="0">
                    <a:pos x="34" y="72"/>
                  </a:cxn>
                  <a:cxn ang="0">
                    <a:pos x="42" y="70"/>
                  </a:cxn>
                  <a:cxn ang="0">
                    <a:pos x="42" y="70"/>
                  </a:cxn>
                  <a:cxn ang="0">
                    <a:pos x="48" y="66"/>
                  </a:cxn>
                  <a:cxn ang="0">
                    <a:pos x="48" y="66"/>
                  </a:cxn>
                  <a:cxn ang="0">
                    <a:pos x="54" y="64"/>
                  </a:cxn>
                  <a:cxn ang="0">
                    <a:pos x="62" y="0"/>
                  </a:cxn>
                  <a:cxn ang="0">
                    <a:pos x="74" y="0"/>
                  </a:cxn>
                  <a:cxn ang="0">
                    <a:pos x="64" y="82"/>
                  </a:cxn>
                  <a:cxn ang="0">
                    <a:pos x="54" y="82"/>
                  </a:cxn>
                </a:cxnLst>
                <a:rect l="0" t="0" r="r" b="b"/>
                <a:pathLst>
                  <a:path w="74" h="82">
                    <a:moveTo>
                      <a:pt x="54" y="82"/>
                    </a:moveTo>
                    <a:lnTo>
                      <a:pt x="54" y="72"/>
                    </a:lnTo>
                    <a:lnTo>
                      <a:pt x="54" y="72"/>
                    </a:lnTo>
                    <a:lnTo>
                      <a:pt x="44" y="78"/>
                    </a:lnTo>
                    <a:lnTo>
                      <a:pt x="44" y="78"/>
                    </a:lnTo>
                    <a:lnTo>
                      <a:pt x="36" y="82"/>
                    </a:lnTo>
                    <a:lnTo>
                      <a:pt x="36" y="82"/>
                    </a:lnTo>
                    <a:lnTo>
                      <a:pt x="28" y="82"/>
                    </a:lnTo>
                    <a:lnTo>
                      <a:pt x="28" y="82"/>
                    </a:lnTo>
                    <a:lnTo>
                      <a:pt x="20" y="82"/>
                    </a:lnTo>
                    <a:lnTo>
                      <a:pt x="20" y="82"/>
                    </a:lnTo>
                    <a:lnTo>
                      <a:pt x="12" y="82"/>
                    </a:lnTo>
                    <a:lnTo>
                      <a:pt x="12" y="82"/>
                    </a:lnTo>
                    <a:lnTo>
                      <a:pt x="6" y="78"/>
                    </a:lnTo>
                    <a:lnTo>
                      <a:pt x="6" y="78"/>
                    </a:lnTo>
                    <a:lnTo>
                      <a:pt x="2" y="70"/>
                    </a:lnTo>
                    <a:lnTo>
                      <a:pt x="2" y="70"/>
                    </a:lnTo>
                    <a:lnTo>
                      <a:pt x="0" y="58"/>
                    </a:lnTo>
                    <a:lnTo>
                      <a:pt x="8" y="0"/>
                    </a:lnTo>
                    <a:lnTo>
                      <a:pt x="20" y="0"/>
                    </a:lnTo>
                    <a:lnTo>
                      <a:pt x="14" y="52"/>
                    </a:lnTo>
                    <a:lnTo>
                      <a:pt x="14" y="52"/>
                    </a:lnTo>
                    <a:lnTo>
                      <a:pt x="12" y="58"/>
                    </a:lnTo>
                    <a:lnTo>
                      <a:pt x="12" y="58"/>
                    </a:lnTo>
                    <a:lnTo>
                      <a:pt x="14" y="66"/>
                    </a:lnTo>
                    <a:lnTo>
                      <a:pt x="14" y="66"/>
                    </a:lnTo>
                    <a:lnTo>
                      <a:pt x="18" y="70"/>
                    </a:lnTo>
                    <a:lnTo>
                      <a:pt x="18" y="70"/>
                    </a:lnTo>
                    <a:lnTo>
                      <a:pt x="20" y="72"/>
                    </a:lnTo>
                    <a:lnTo>
                      <a:pt x="26" y="72"/>
                    </a:lnTo>
                    <a:lnTo>
                      <a:pt x="26" y="72"/>
                    </a:lnTo>
                    <a:lnTo>
                      <a:pt x="34" y="72"/>
                    </a:lnTo>
                    <a:lnTo>
                      <a:pt x="34" y="72"/>
                    </a:lnTo>
                    <a:lnTo>
                      <a:pt x="42" y="70"/>
                    </a:lnTo>
                    <a:lnTo>
                      <a:pt x="42" y="70"/>
                    </a:lnTo>
                    <a:lnTo>
                      <a:pt x="48" y="66"/>
                    </a:lnTo>
                    <a:lnTo>
                      <a:pt x="48" y="66"/>
                    </a:lnTo>
                    <a:lnTo>
                      <a:pt x="54" y="64"/>
                    </a:lnTo>
                    <a:lnTo>
                      <a:pt x="62" y="0"/>
                    </a:lnTo>
                    <a:lnTo>
                      <a:pt x="74" y="0"/>
                    </a:lnTo>
                    <a:lnTo>
                      <a:pt x="64" y="82"/>
                    </a:lnTo>
                    <a:lnTo>
                      <a:pt x="54" y="82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2" name="Freeform 72"/>
              <p:cNvSpPr>
                <a:spLocks/>
              </p:cNvSpPr>
              <p:nvPr/>
            </p:nvSpPr>
            <p:spPr bwMode="auto">
              <a:xfrm>
                <a:off x="8195267" y="873928"/>
                <a:ext cx="34833" cy="52895"/>
              </a:xfrm>
              <a:custGeom>
                <a:avLst/>
                <a:gdLst/>
                <a:ahLst/>
                <a:cxnLst>
                  <a:cxn ang="0">
                    <a:pos x="34" y="12"/>
                  </a:cxn>
                  <a:cxn ang="0">
                    <a:pos x="34" y="12"/>
                  </a:cxn>
                  <a:cxn ang="0">
                    <a:pos x="28" y="14"/>
                  </a:cxn>
                  <a:cxn ang="0">
                    <a:pos x="20" y="18"/>
                  </a:cxn>
                  <a:cxn ang="0">
                    <a:pos x="12" y="82"/>
                  </a:cxn>
                  <a:cxn ang="0">
                    <a:pos x="0" y="82"/>
                  </a:cxn>
                  <a:cxn ang="0">
                    <a:pos x="10" y="0"/>
                  </a:cxn>
                  <a:cxn ang="0">
                    <a:pos x="22" y="0"/>
                  </a:cxn>
                  <a:cxn ang="0">
                    <a:pos x="20" y="10"/>
                  </a:cxn>
                  <a:cxn ang="0">
                    <a:pos x="20" y="10"/>
                  </a:cxn>
                  <a:cxn ang="0">
                    <a:pos x="30" y="4"/>
                  </a:cxn>
                  <a:cxn ang="0">
                    <a:pos x="30" y="4"/>
                  </a:cxn>
                  <a:cxn ang="0">
                    <a:pos x="38" y="2"/>
                  </a:cxn>
                  <a:cxn ang="0">
                    <a:pos x="38" y="2"/>
                  </a:cxn>
                  <a:cxn ang="0">
                    <a:pos x="46" y="0"/>
                  </a:cxn>
                  <a:cxn ang="0">
                    <a:pos x="46" y="0"/>
                  </a:cxn>
                  <a:cxn ang="0">
                    <a:pos x="54" y="0"/>
                  </a:cxn>
                  <a:cxn ang="0">
                    <a:pos x="52" y="10"/>
                  </a:cxn>
                  <a:cxn ang="0">
                    <a:pos x="52" y="10"/>
                  </a:cxn>
                  <a:cxn ang="0">
                    <a:pos x="34" y="12"/>
                  </a:cxn>
                  <a:cxn ang="0">
                    <a:pos x="34" y="12"/>
                  </a:cxn>
                </a:cxnLst>
                <a:rect l="0" t="0" r="r" b="b"/>
                <a:pathLst>
                  <a:path w="54" h="82">
                    <a:moveTo>
                      <a:pt x="34" y="12"/>
                    </a:moveTo>
                    <a:lnTo>
                      <a:pt x="34" y="12"/>
                    </a:lnTo>
                    <a:lnTo>
                      <a:pt x="28" y="14"/>
                    </a:lnTo>
                    <a:lnTo>
                      <a:pt x="20" y="18"/>
                    </a:lnTo>
                    <a:lnTo>
                      <a:pt x="12" y="82"/>
                    </a:lnTo>
                    <a:lnTo>
                      <a:pt x="0" y="82"/>
                    </a:lnTo>
                    <a:lnTo>
                      <a:pt x="10" y="0"/>
                    </a:lnTo>
                    <a:lnTo>
                      <a:pt x="22" y="0"/>
                    </a:lnTo>
                    <a:lnTo>
                      <a:pt x="20" y="10"/>
                    </a:lnTo>
                    <a:lnTo>
                      <a:pt x="20" y="10"/>
                    </a:lnTo>
                    <a:lnTo>
                      <a:pt x="30" y="4"/>
                    </a:lnTo>
                    <a:lnTo>
                      <a:pt x="30" y="4"/>
                    </a:lnTo>
                    <a:lnTo>
                      <a:pt x="38" y="2"/>
                    </a:lnTo>
                    <a:lnTo>
                      <a:pt x="38" y="2"/>
                    </a:lnTo>
                    <a:lnTo>
                      <a:pt x="46" y="0"/>
                    </a:lnTo>
                    <a:lnTo>
                      <a:pt x="46" y="0"/>
                    </a:lnTo>
                    <a:lnTo>
                      <a:pt x="54" y="0"/>
                    </a:lnTo>
                    <a:lnTo>
                      <a:pt x="52" y="10"/>
                    </a:lnTo>
                    <a:lnTo>
                      <a:pt x="52" y="10"/>
                    </a:lnTo>
                    <a:lnTo>
                      <a:pt x="34" y="12"/>
                    </a:lnTo>
                    <a:lnTo>
                      <a:pt x="34" y="12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4" name="Freeform 73"/>
              <p:cNvSpPr>
                <a:spLocks/>
              </p:cNvSpPr>
              <p:nvPr/>
            </p:nvSpPr>
            <p:spPr bwMode="auto">
              <a:xfrm>
                <a:off x="8267513" y="857157"/>
                <a:ext cx="63216" cy="69666"/>
              </a:xfrm>
              <a:custGeom>
                <a:avLst/>
                <a:gdLst/>
                <a:ahLst/>
                <a:cxnLst>
                  <a:cxn ang="0">
                    <a:pos x="84" y="108"/>
                  </a:cxn>
                  <a:cxn ang="0">
                    <a:pos x="66" y="108"/>
                  </a:cxn>
                  <a:cxn ang="0">
                    <a:pos x="24" y="10"/>
                  </a:cxn>
                  <a:cxn ang="0">
                    <a:pos x="22" y="10"/>
                  </a:cxn>
                  <a:cxn ang="0">
                    <a:pos x="12" y="108"/>
                  </a:cxn>
                  <a:cxn ang="0">
                    <a:pos x="0" y="108"/>
                  </a:cxn>
                  <a:cxn ang="0">
                    <a:pos x="14" y="0"/>
                  </a:cxn>
                  <a:cxn ang="0">
                    <a:pos x="32" y="0"/>
                  </a:cxn>
                  <a:cxn ang="0">
                    <a:pos x="74" y="94"/>
                  </a:cxn>
                  <a:cxn ang="0">
                    <a:pos x="76" y="94"/>
                  </a:cxn>
                  <a:cxn ang="0">
                    <a:pos x="86" y="0"/>
                  </a:cxn>
                  <a:cxn ang="0">
                    <a:pos x="98" y="0"/>
                  </a:cxn>
                  <a:cxn ang="0">
                    <a:pos x="84" y="108"/>
                  </a:cxn>
                </a:cxnLst>
                <a:rect l="0" t="0" r="r" b="b"/>
                <a:pathLst>
                  <a:path w="98" h="108">
                    <a:moveTo>
                      <a:pt x="84" y="108"/>
                    </a:moveTo>
                    <a:lnTo>
                      <a:pt x="66" y="108"/>
                    </a:lnTo>
                    <a:lnTo>
                      <a:pt x="24" y="10"/>
                    </a:lnTo>
                    <a:lnTo>
                      <a:pt x="22" y="10"/>
                    </a:lnTo>
                    <a:lnTo>
                      <a:pt x="12" y="108"/>
                    </a:lnTo>
                    <a:lnTo>
                      <a:pt x="0" y="108"/>
                    </a:lnTo>
                    <a:lnTo>
                      <a:pt x="14" y="0"/>
                    </a:lnTo>
                    <a:lnTo>
                      <a:pt x="32" y="0"/>
                    </a:lnTo>
                    <a:lnTo>
                      <a:pt x="74" y="94"/>
                    </a:lnTo>
                    <a:lnTo>
                      <a:pt x="76" y="94"/>
                    </a:lnTo>
                    <a:lnTo>
                      <a:pt x="86" y="0"/>
                    </a:lnTo>
                    <a:lnTo>
                      <a:pt x="98" y="0"/>
                    </a:lnTo>
                    <a:lnTo>
                      <a:pt x="84" y="108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5" name="Freeform 74"/>
              <p:cNvSpPr>
                <a:spLocks noEditPoints="1"/>
              </p:cNvSpPr>
              <p:nvPr/>
            </p:nvSpPr>
            <p:spPr bwMode="auto">
              <a:xfrm>
                <a:off x="8338470" y="872638"/>
                <a:ext cx="49025" cy="55475"/>
              </a:xfrm>
              <a:custGeom>
                <a:avLst/>
                <a:gdLst/>
                <a:ahLst/>
                <a:cxnLst>
                  <a:cxn ang="0">
                    <a:pos x="14" y="46"/>
                  </a:cxn>
                  <a:cxn ang="0">
                    <a:pos x="16" y="64"/>
                  </a:cxn>
                  <a:cxn ang="0">
                    <a:pos x="20" y="70"/>
                  </a:cxn>
                  <a:cxn ang="0">
                    <a:pos x="24" y="72"/>
                  </a:cxn>
                  <a:cxn ang="0">
                    <a:pos x="34" y="76"/>
                  </a:cxn>
                  <a:cxn ang="0">
                    <a:pos x="44" y="78"/>
                  </a:cxn>
                  <a:cxn ang="0">
                    <a:pos x="56" y="76"/>
                  </a:cxn>
                  <a:cxn ang="0">
                    <a:pos x="66" y="74"/>
                  </a:cxn>
                  <a:cxn ang="0">
                    <a:pos x="64" y="82"/>
                  </a:cxn>
                  <a:cxn ang="0">
                    <a:pos x="52" y="86"/>
                  </a:cxn>
                  <a:cxn ang="0">
                    <a:pos x="38" y="86"/>
                  </a:cxn>
                  <a:cxn ang="0">
                    <a:pos x="20" y="82"/>
                  </a:cxn>
                  <a:cxn ang="0">
                    <a:pos x="8" y="74"/>
                  </a:cxn>
                  <a:cxn ang="0">
                    <a:pos x="4" y="68"/>
                  </a:cxn>
                  <a:cxn ang="0">
                    <a:pos x="0" y="52"/>
                  </a:cxn>
                  <a:cxn ang="0">
                    <a:pos x="2" y="42"/>
                  </a:cxn>
                  <a:cxn ang="0">
                    <a:pos x="6" y="22"/>
                  </a:cxn>
                  <a:cxn ang="0">
                    <a:pos x="10" y="16"/>
                  </a:cxn>
                  <a:cxn ang="0">
                    <a:pos x="16" y="10"/>
                  </a:cxn>
                  <a:cxn ang="0">
                    <a:pos x="28" y="2"/>
                  </a:cxn>
                  <a:cxn ang="0">
                    <a:pos x="44" y="0"/>
                  </a:cxn>
                  <a:cxn ang="0">
                    <a:pos x="52" y="2"/>
                  </a:cxn>
                  <a:cxn ang="0">
                    <a:pos x="60" y="4"/>
                  </a:cxn>
                  <a:cxn ang="0">
                    <a:pos x="70" y="12"/>
                  </a:cxn>
                  <a:cxn ang="0">
                    <a:pos x="74" y="18"/>
                  </a:cxn>
                  <a:cxn ang="0">
                    <a:pos x="76" y="26"/>
                  </a:cxn>
                  <a:cxn ang="0">
                    <a:pos x="76" y="44"/>
                  </a:cxn>
                  <a:cxn ang="0">
                    <a:pos x="14" y="46"/>
                  </a:cxn>
                  <a:cxn ang="0">
                    <a:pos x="62" y="26"/>
                  </a:cxn>
                  <a:cxn ang="0">
                    <a:pos x="60" y="18"/>
                  </a:cxn>
                  <a:cxn ang="0">
                    <a:pos x="54" y="10"/>
                  </a:cxn>
                  <a:cxn ang="0">
                    <a:pos x="48" y="10"/>
                  </a:cxn>
                  <a:cxn ang="0">
                    <a:pos x="42" y="8"/>
                  </a:cxn>
                  <a:cxn ang="0">
                    <a:pos x="24" y="16"/>
                  </a:cxn>
                  <a:cxn ang="0">
                    <a:pos x="18" y="26"/>
                  </a:cxn>
                  <a:cxn ang="0">
                    <a:pos x="62" y="38"/>
                  </a:cxn>
                  <a:cxn ang="0">
                    <a:pos x="62" y="26"/>
                  </a:cxn>
                </a:cxnLst>
                <a:rect l="0" t="0" r="r" b="b"/>
                <a:pathLst>
                  <a:path w="76" h="86">
                    <a:moveTo>
                      <a:pt x="14" y="46"/>
                    </a:moveTo>
                    <a:lnTo>
                      <a:pt x="14" y="46"/>
                    </a:lnTo>
                    <a:lnTo>
                      <a:pt x="14" y="56"/>
                    </a:lnTo>
                    <a:lnTo>
                      <a:pt x="16" y="64"/>
                    </a:lnTo>
                    <a:lnTo>
                      <a:pt x="16" y="64"/>
                    </a:lnTo>
                    <a:lnTo>
                      <a:pt x="20" y="70"/>
                    </a:lnTo>
                    <a:lnTo>
                      <a:pt x="24" y="72"/>
                    </a:lnTo>
                    <a:lnTo>
                      <a:pt x="24" y="72"/>
                    </a:lnTo>
                    <a:lnTo>
                      <a:pt x="30" y="76"/>
                    </a:lnTo>
                    <a:lnTo>
                      <a:pt x="34" y="76"/>
                    </a:lnTo>
                    <a:lnTo>
                      <a:pt x="34" y="76"/>
                    </a:lnTo>
                    <a:lnTo>
                      <a:pt x="44" y="78"/>
                    </a:lnTo>
                    <a:lnTo>
                      <a:pt x="44" y="78"/>
                    </a:lnTo>
                    <a:lnTo>
                      <a:pt x="56" y="76"/>
                    </a:lnTo>
                    <a:lnTo>
                      <a:pt x="56" y="76"/>
                    </a:lnTo>
                    <a:lnTo>
                      <a:pt x="66" y="74"/>
                    </a:lnTo>
                    <a:lnTo>
                      <a:pt x="64" y="82"/>
                    </a:lnTo>
                    <a:lnTo>
                      <a:pt x="64" y="82"/>
                    </a:lnTo>
                    <a:lnTo>
                      <a:pt x="52" y="86"/>
                    </a:lnTo>
                    <a:lnTo>
                      <a:pt x="52" y="86"/>
                    </a:lnTo>
                    <a:lnTo>
                      <a:pt x="38" y="86"/>
                    </a:lnTo>
                    <a:lnTo>
                      <a:pt x="38" y="86"/>
                    </a:lnTo>
                    <a:lnTo>
                      <a:pt x="30" y="84"/>
                    </a:lnTo>
                    <a:lnTo>
                      <a:pt x="20" y="82"/>
                    </a:lnTo>
                    <a:lnTo>
                      <a:pt x="14" y="80"/>
                    </a:lnTo>
                    <a:lnTo>
                      <a:pt x="8" y="74"/>
                    </a:lnTo>
                    <a:lnTo>
                      <a:pt x="8" y="74"/>
                    </a:lnTo>
                    <a:lnTo>
                      <a:pt x="4" y="68"/>
                    </a:lnTo>
                    <a:lnTo>
                      <a:pt x="2" y="60"/>
                    </a:lnTo>
                    <a:lnTo>
                      <a:pt x="0" y="52"/>
                    </a:lnTo>
                    <a:lnTo>
                      <a:pt x="2" y="42"/>
                    </a:lnTo>
                    <a:lnTo>
                      <a:pt x="2" y="42"/>
                    </a:lnTo>
                    <a:lnTo>
                      <a:pt x="4" y="32"/>
                    </a:lnTo>
                    <a:lnTo>
                      <a:pt x="6" y="22"/>
                    </a:lnTo>
                    <a:lnTo>
                      <a:pt x="6" y="22"/>
                    </a:lnTo>
                    <a:lnTo>
                      <a:pt x="10" y="16"/>
                    </a:lnTo>
                    <a:lnTo>
                      <a:pt x="16" y="10"/>
                    </a:lnTo>
                    <a:lnTo>
                      <a:pt x="16" y="10"/>
                    </a:lnTo>
                    <a:lnTo>
                      <a:pt x="22" y="6"/>
                    </a:lnTo>
                    <a:lnTo>
                      <a:pt x="28" y="2"/>
                    </a:lnTo>
                    <a:lnTo>
                      <a:pt x="28" y="2"/>
                    </a:lnTo>
                    <a:lnTo>
                      <a:pt x="44" y="0"/>
                    </a:lnTo>
                    <a:lnTo>
                      <a:pt x="44" y="0"/>
                    </a:lnTo>
                    <a:lnTo>
                      <a:pt x="52" y="2"/>
                    </a:lnTo>
                    <a:lnTo>
                      <a:pt x="60" y="4"/>
                    </a:lnTo>
                    <a:lnTo>
                      <a:pt x="60" y="4"/>
                    </a:lnTo>
                    <a:lnTo>
                      <a:pt x="66" y="8"/>
                    </a:lnTo>
                    <a:lnTo>
                      <a:pt x="70" y="12"/>
                    </a:lnTo>
                    <a:lnTo>
                      <a:pt x="70" y="12"/>
                    </a:lnTo>
                    <a:lnTo>
                      <a:pt x="74" y="18"/>
                    </a:lnTo>
                    <a:lnTo>
                      <a:pt x="76" y="26"/>
                    </a:lnTo>
                    <a:lnTo>
                      <a:pt x="76" y="26"/>
                    </a:lnTo>
                    <a:lnTo>
                      <a:pt x="76" y="34"/>
                    </a:lnTo>
                    <a:lnTo>
                      <a:pt x="76" y="44"/>
                    </a:lnTo>
                    <a:lnTo>
                      <a:pt x="76" y="46"/>
                    </a:lnTo>
                    <a:lnTo>
                      <a:pt x="14" y="46"/>
                    </a:lnTo>
                    <a:close/>
                    <a:moveTo>
                      <a:pt x="62" y="26"/>
                    </a:moveTo>
                    <a:lnTo>
                      <a:pt x="62" y="26"/>
                    </a:lnTo>
                    <a:lnTo>
                      <a:pt x="60" y="18"/>
                    </a:lnTo>
                    <a:lnTo>
                      <a:pt x="60" y="18"/>
                    </a:lnTo>
                    <a:lnTo>
                      <a:pt x="58" y="14"/>
                    </a:lnTo>
                    <a:lnTo>
                      <a:pt x="54" y="10"/>
                    </a:lnTo>
                    <a:lnTo>
                      <a:pt x="54" y="10"/>
                    </a:lnTo>
                    <a:lnTo>
                      <a:pt x="48" y="10"/>
                    </a:lnTo>
                    <a:lnTo>
                      <a:pt x="42" y="8"/>
                    </a:lnTo>
                    <a:lnTo>
                      <a:pt x="42" y="8"/>
                    </a:lnTo>
                    <a:lnTo>
                      <a:pt x="32" y="10"/>
                    </a:lnTo>
                    <a:lnTo>
                      <a:pt x="24" y="16"/>
                    </a:lnTo>
                    <a:lnTo>
                      <a:pt x="24" y="16"/>
                    </a:lnTo>
                    <a:lnTo>
                      <a:pt x="18" y="26"/>
                    </a:lnTo>
                    <a:lnTo>
                      <a:pt x="16" y="38"/>
                    </a:lnTo>
                    <a:lnTo>
                      <a:pt x="62" y="38"/>
                    </a:lnTo>
                    <a:lnTo>
                      <a:pt x="62" y="38"/>
                    </a:lnTo>
                    <a:lnTo>
                      <a:pt x="62" y="26"/>
                    </a:lnTo>
                    <a:lnTo>
                      <a:pt x="62" y="26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6" name="Freeform 75"/>
              <p:cNvSpPr>
                <a:spLocks/>
              </p:cNvSpPr>
              <p:nvPr/>
            </p:nvSpPr>
            <p:spPr bwMode="auto">
              <a:xfrm>
                <a:off x="8395235" y="855866"/>
                <a:ext cx="34833" cy="70957"/>
              </a:xfrm>
              <a:custGeom>
                <a:avLst/>
                <a:gdLst/>
                <a:ahLst/>
                <a:cxnLst>
                  <a:cxn ang="0">
                    <a:pos x="30" y="38"/>
                  </a:cxn>
                  <a:cxn ang="0">
                    <a:pos x="24" y="90"/>
                  </a:cxn>
                  <a:cxn ang="0">
                    <a:pos x="24" y="90"/>
                  </a:cxn>
                  <a:cxn ang="0">
                    <a:pos x="22" y="96"/>
                  </a:cxn>
                  <a:cxn ang="0">
                    <a:pos x="22" y="96"/>
                  </a:cxn>
                  <a:cxn ang="0">
                    <a:pos x="24" y="100"/>
                  </a:cxn>
                  <a:cxn ang="0">
                    <a:pos x="24" y="100"/>
                  </a:cxn>
                  <a:cxn ang="0">
                    <a:pos x="28" y="100"/>
                  </a:cxn>
                  <a:cxn ang="0">
                    <a:pos x="28" y="100"/>
                  </a:cxn>
                  <a:cxn ang="0">
                    <a:pos x="34" y="100"/>
                  </a:cxn>
                  <a:cxn ang="0">
                    <a:pos x="44" y="100"/>
                  </a:cxn>
                  <a:cxn ang="0">
                    <a:pos x="44" y="110"/>
                  </a:cxn>
                  <a:cxn ang="0">
                    <a:pos x="32" y="110"/>
                  </a:cxn>
                  <a:cxn ang="0">
                    <a:pos x="32" y="110"/>
                  </a:cxn>
                  <a:cxn ang="0">
                    <a:pos x="22" y="110"/>
                  </a:cxn>
                  <a:cxn ang="0">
                    <a:pos x="22" y="110"/>
                  </a:cxn>
                  <a:cxn ang="0">
                    <a:pos x="14" y="108"/>
                  </a:cxn>
                  <a:cxn ang="0">
                    <a:pos x="14" y="108"/>
                  </a:cxn>
                  <a:cxn ang="0">
                    <a:pos x="12" y="104"/>
                  </a:cxn>
                  <a:cxn ang="0">
                    <a:pos x="10" y="102"/>
                  </a:cxn>
                  <a:cxn ang="0">
                    <a:pos x="10" y="102"/>
                  </a:cxn>
                  <a:cxn ang="0">
                    <a:pos x="10" y="90"/>
                  </a:cxn>
                  <a:cxn ang="0">
                    <a:pos x="18" y="38"/>
                  </a:cxn>
                  <a:cxn ang="0">
                    <a:pos x="0" y="38"/>
                  </a:cxn>
                  <a:cxn ang="0">
                    <a:pos x="2" y="28"/>
                  </a:cxn>
                  <a:cxn ang="0">
                    <a:pos x="18" y="28"/>
                  </a:cxn>
                  <a:cxn ang="0">
                    <a:pos x="22" y="4"/>
                  </a:cxn>
                  <a:cxn ang="0">
                    <a:pos x="22" y="4"/>
                  </a:cxn>
                  <a:cxn ang="0">
                    <a:pos x="24" y="4"/>
                  </a:cxn>
                  <a:cxn ang="0">
                    <a:pos x="24" y="4"/>
                  </a:cxn>
                  <a:cxn ang="0">
                    <a:pos x="26" y="2"/>
                  </a:cxn>
                  <a:cxn ang="0">
                    <a:pos x="26" y="2"/>
                  </a:cxn>
                  <a:cxn ang="0">
                    <a:pos x="30" y="0"/>
                  </a:cxn>
                  <a:cxn ang="0">
                    <a:pos x="30" y="0"/>
                  </a:cxn>
                  <a:cxn ang="0">
                    <a:pos x="34" y="0"/>
                  </a:cxn>
                  <a:cxn ang="0">
                    <a:pos x="30" y="28"/>
                  </a:cxn>
                  <a:cxn ang="0">
                    <a:pos x="54" y="28"/>
                  </a:cxn>
                  <a:cxn ang="0">
                    <a:pos x="52" y="38"/>
                  </a:cxn>
                  <a:cxn ang="0">
                    <a:pos x="30" y="38"/>
                  </a:cxn>
                </a:cxnLst>
                <a:rect l="0" t="0" r="r" b="b"/>
                <a:pathLst>
                  <a:path w="54" h="110">
                    <a:moveTo>
                      <a:pt x="30" y="38"/>
                    </a:moveTo>
                    <a:lnTo>
                      <a:pt x="24" y="90"/>
                    </a:lnTo>
                    <a:lnTo>
                      <a:pt x="24" y="90"/>
                    </a:lnTo>
                    <a:lnTo>
                      <a:pt x="22" y="96"/>
                    </a:lnTo>
                    <a:lnTo>
                      <a:pt x="22" y="96"/>
                    </a:lnTo>
                    <a:lnTo>
                      <a:pt x="24" y="100"/>
                    </a:lnTo>
                    <a:lnTo>
                      <a:pt x="24" y="100"/>
                    </a:lnTo>
                    <a:lnTo>
                      <a:pt x="28" y="100"/>
                    </a:lnTo>
                    <a:lnTo>
                      <a:pt x="28" y="100"/>
                    </a:lnTo>
                    <a:lnTo>
                      <a:pt x="34" y="100"/>
                    </a:lnTo>
                    <a:lnTo>
                      <a:pt x="44" y="100"/>
                    </a:lnTo>
                    <a:lnTo>
                      <a:pt x="44" y="110"/>
                    </a:lnTo>
                    <a:lnTo>
                      <a:pt x="32" y="110"/>
                    </a:lnTo>
                    <a:lnTo>
                      <a:pt x="32" y="110"/>
                    </a:lnTo>
                    <a:lnTo>
                      <a:pt x="22" y="110"/>
                    </a:lnTo>
                    <a:lnTo>
                      <a:pt x="22" y="110"/>
                    </a:lnTo>
                    <a:lnTo>
                      <a:pt x="14" y="108"/>
                    </a:lnTo>
                    <a:lnTo>
                      <a:pt x="14" y="108"/>
                    </a:lnTo>
                    <a:lnTo>
                      <a:pt x="12" y="104"/>
                    </a:lnTo>
                    <a:lnTo>
                      <a:pt x="10" y="102"/>
                    </a:lnTo>
                    <a:lnTo>
                      <a:pt x="10" y="102"/>
                    </a:lnTo>
                    <a:lnTo>
                      <a:pt x="10" y="90"/>
                    </a:lnTo>
                    <a:lnTo>
                      <a:pt x="18" y="38"/>
                    </a:lnTo>
                    <a:lnTo>
                      <a:pt x="0" y="38"/>
                    </a:lnTo>
                    <a:lnTo>
                      <a:pt x="2" y="28"/>
                    </a:lnTo>
                    <a:lnTo>
                      <a:pt x="18" y="28"/>
                    </a:lnTo>
                    <a:lnTo>
                      <a:pt x="22" y="4"/>
                    </a:lnTo>
                    <a:lnTo>
                      <a:pt x="22" y="4"/>
                    </a:lnTo>
                    <a:lnTo>
                      <a:pt x="24" y="4"/>
                    </a:lnTo>
                    <a:lnTo>
                      <a:pt x="24" y="4"/>
                    </a:lnTo>
                    <a:lnTo>
                      <a:pt x="26" y="2"/>
                    </a:lnTo>
                    <a:lnTo>
                      <a:pt x="26" y="2"/>
                    </a:lnTo>
                    <a:lnTo>
                      <a:pt x="30" y="0"/>
                    </a:lnTo>
                    <a:lnTo>
                      <a:pt x="30" y="0"/>
                    </a:lnTo>
                    <a:lnTo>
                      <a:pt x="34" y="0"/>
                    </a:lnTo>
                    <a:lnTo>
                      <a:pt x="30" y="28"/>
                    </a:lnTo>
                    <a:lnTo>
                      <a:pt x="54" y="28"/>
                    </a:lnTo>
                    <a:lnTo>
                      <a:pt x="52" y="38"/>
                    </a:lnTo>
                    <a:lnTo>
                      <a:pt x="30" y="38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7" name="Freeform 76"/>
              <p:cNvSpPr>
                <a:spLocks/>
              </p:cNvSpPr>
              <p:nvPr/>
            </p:nvSpPr>
            <p:spPr bwMode="auto">
              <a:xfrm>
                <a:off x="8436519" y="873928"/>
                <a:ext cx="74827" cy="52895"/>
              </a:xfrm>
              <a:custGeom>
                <a:avLst/>
                <a:gdLst/>
                <a:ahLst/>
                <a:cxnLst>
                  <a:cxn ang="0">
                    <a:pos x="86" y="82"/>
                  </a:cxn>
                  <a:cxn ang="0">
                    <a:pos x="68" y="82"/>
                  </a:cxn>
                  <a:cxn ang="0">
                    <a:pos x="56" y="12"/>
                  </a:cxn>
                  <a:cxn ang="0">
                    <a:pos x="56" y="12"/>
                  </a:cxn>
                  <a:cxn ang="0">
                    <a:pos x="28" y="82"/>
                  </a:cxn>
                  <a:cxn ang="0">
                    <a:pos x="8" y="82"/>
                  </a:cxn>
                  <a:cxn ang="0">
                    <a:pos x="0" y="0"/>
                  </a:cxn>
                  <a:cxn ang="0">
                    <a:pos x="12" y="0"/>
                  </a:cxn>
                  <a:cxn ang="0">
                    <a:pos x="12" y="0"/>
                  </a:cxn>
                  <a:cxn ang="0">
                    <a:pos x="12" y="10"/>
                  </a:cxn>
                  <a:cxn ang="0">
                    <a:pos x="12" y="10"/>
                  </a:cxn>
                  <a:cxn ang="0">
                    <a:pos x="14" y="26"/>
                  </a:cxn>
                  <a:cxn ang="0">
                    <a:pos x="14" y="26"/>
                  </a:cxn>
                  <a:cxn ang="0">
                    <a:pos x="16" y="42"/>
                  </a:cxn>
                  <a:cxn ang="0">
                    <a:pos x="16" y="42"/>
                  </a:cxn>
                  <a:cxn ang="0">
                    <a:pos x="18" y="56"/>
                  </a:cxn>
                  <a:cxn ang="0">
                    <a:pos x="18" y="56"/>
                  </a:cxn>
                  <a:cxn ang="0">
                    <a:pos x="18" y="72"/>
                  </a:cxn>
                  <a:cxn ang="0">
                    <a:pos x="22" y="72"/>
                  </a:cxn>
                  <a:cxn ang="0">
                    <a:pos x="22" y="72"/>
                  </a:cxn>
                  <a:cxn ang="0">
                    <a:pos x="28" y="56"/>
                  </a:cxn>
                  <a:cxn ang="0">
                    <a:pos x="28" y="56"/>
                  </a:cxn>
                  <a:cxn ang="0">
                    <a:pos x="34" y="42"/>
                  </a:cxn>
                  <a:cxn ang="0">
                    <a:pos x="34" y="42"/>
                  </a:cxn>
                  <a:cxn ang="0">
                    <a:pos x="40" y="26"/>
                  </a:cxn>
                  <a:cxn ang="0">
                    <a:pos x="40" y="26"/>
                  </a:cxn>
                  <a:cxn ang="0">
                    <a:pos x="46" y="10"/>
                  </a:cxn>
                  <a:cxn ang="0">
                    <a:pos x="46" y="10"/>
                  </a:cxn>
                  <a:cxn ang="0">
                    <a:pos x="48" y="0"/>
                  </a:cxn>
                  <a:cxn ang="0">
                    <a:pos x="68" y="0"/>
                  </a:cxn>
                  <a:cxn ang="0">
                    <a:pos x="68" y="0"/>
                  </a:cxn>
                  <a:cxn ang="0">
                    <a:pos x="68" y="10"/>
                  </a:cxn>
                  <a:cxn ang="0">
                    <a:pos x="68" y="10"/>
                  </a:cxn>
                  <a:cxn ang="0">
                    <a:pos x="70" y="26"/>
                  </a:cxn>
                  <a:cxn ang="0">
                    <a:pos x="70" y="26"/>
                  </a:cxn>
                  <a:cxn ang="0">
                    <a:pos x="72" y="42"/>
                  </a:cxn>
                  <a:cxn ang="0">
                    <a:pos x="72" y="42"/>
                  </a:cxn>
                  <a:cxn ang="0">
                    <a:pos x="76" y="56"/>
                  </a:cxn>
                  <a:cxn ang="0">
                    <a:pos x="76" y="56"/>
                  </a:cxn>
                  <a:cxn ang="0">
                    <a:pos x="78" y="72"/>
                  </a:cxn>
                  <a:cxn ang="0">
                    <a:pos x="80" y="72"/>
                  </a:cxn>
                  <a:cxn ang="0">
                    <a:pos x="80" y="72"/>
                  </a:cxn>
                  <a:cxn ang="0">
                    <a:pos x="86" y="58"/>
                  </a:cxn>
                  <a:cxn ang="0">
                    <a:pos x="86" y="58"/>
                  </a:cxn>
                  <a:cxn ang="0">
                    <a:pos x="90" y="42"/>
                  </a:cxn>
                  <a:cxn ang="0">
                    <a:pos x="90" y="42"/>
                  </a:cxn>
                  <a:cxn ang="0">
                    <a:pos x="96" y="26"/>
                  </a:cxn>
                  <a:cxn ang="0">
                    <a:pos x="96" y="26"/>
                  </a:cxn>
                  <a:cxn ang="0">
                    <a:pos x="102" y="10"/>
                  </a:cxn>
                  <a:cxn ang="0">
                    <a:pos x="102" y="10"/>
                  </a:cxn>
                  <a:cxn ang="0">
                    <a:pos x="106" y="0"/>
                  </a:cxn>
                  <a:cxn ang="0">
                    <a:pos x="116" y="0"/>
                  </a:cxn>
                  <a:cxn ang="0">
                    <a:pos x="86" y="82"/>
                  </a:cxn>
                </a:cxnLst>
                <a:rect l="0" t="0" r="r" b="b"/>
                <a:pathLst>
                  <a:path w="116" h="82">
                    <a:moveTo>
                      <a:pt x="86" y="82"/>
                    </a:moveTo>
                    <a:lnTo>
                      <a:pt x="68" y="82"/>
                    </a:lnTo>
                    <a:lnTo>
                      <a:pt x="56" y="12"/>
                    </a:lnTo>
                    <a:lnTo>
                      <a:pt x="56" y="12"/>
                    </a:lnTo>
                    <a:lnTo>
                      <a:pt x="28" y="82"/>
                    </a:lnTo>
                    <a:lnTo>
                      <a:pt x="8" y="82"/>
                    </a:lnTo>
                    <a:lnTo>
                      <a:pt x="0" y="0"/>
                    </a:lnTo>
                    <a:lnTo>
                      <a:pt x="12" y="0"/>
                    </a:lnTo>
                    <a:lnTo>
                      <a:pt x="12" y="0"/>
                    </a:lnTo>
                    <a:lnTo>
                      <a:pt x="12" y="10"/>
                    </a:lnTo>
                    <a:lnTo>
                      <a:pt x="12" y="10"/>
                    </a:lnTo>
                    <a:lnTo>
                      <a:pt x="14" y="26"/>
                    </a:lnTo>
                    <a:lnTo>
                      <a:pt x="14" y="26"/>
                    </a:lnTo>
                    <a:lnTo>
                      <a:pt x="16" y="42"/>
                    </a:lnTo>
                    <a:lnTo>
                      <a:pt x="16" y="42"/>
                    </a:lnTo>
                    <a:lnTo>
                      <a:pt x="18" y="56"/>
                    </a:lnTo>
                    <a:lnTo>
                      <a:pt x="18" y="56"/>
                    </a:lnTo>
                    <a:lnTo>
                      <a:pt x="18" y="72"/>
                    </a:lnTo>
                    <a:lnTo>
                      <a:pt x="22" y="72"/>
                    </a:lnTo>
                    <a:lnTo>
                      <a:pt x="22" y="72"/>
                    </a:lnTo>
                    <a:lnTo>
                      <a:pt x="28" y="56"/>
                    </a:lnTo>
                    <a:lnTo>
                      <a:pt x="28" y="56"/>
                    </a:lnTo>
                    <a:lnTo>
                      <a:pt x="34" y="42"/>
                    </a:lnTo>
                    <a:lnTo>
                      <a:pt x="34" y="42"/>
                    </a:lnTo>
                    <a:lnTo>
                      <a:pt x="40" y="26"/>
                    </a:lnTo>
                    <a:lnTo>
                      <a:pt x="40" y="26"/>
                    </a:lnTo>
                    <a:lnTo>
                      <a:pt x="46" y="10"/>
                    </a:lnTo>
                    <a:lnTo>
                      <a:pt x="46" y="10"/>
                    </a:lnTo>
                    <a:lnTo>
                      <a:pt x="48" y="0"/>
                    </a:lnTo>
                    <a:lnTo>
                      <a:pt x="68" y="0"/>
                    </a:lnTo>
                    <a:lnTo>
                      <a:pt x="68" y="0"/>
                    </a:lnTo>
                    <a:lnTo>
                      <a:pt x="68" y="10"/>
                    </a:lnTo>
                    <a:lnTo>
                      <a:pt x="68" y="10"/>
                    </a:lnTo>
                    <a:lnTo>
                      <a:pt x="70" y="26"/>
                    </a:lnTo>
                    <a:lnTo>
                      <a:pt x="70" y="26"/>
                    </a:lnTo>
                    <a:lnTo>
                      <a:pt x="72" y="42"/>
                    </a:lnTo>
                    <a:lnTo>
                      <a:pt x="72" y="42"/>
                    </a:lnTo>
                    <a:lnTo>
                      <a:pt x="76" y="56"/>
                    </a:lnTo>
                    <a:lnTo>
                      <a:pt x="76" y="56"/>
                    </a:lnTo>
                    <a:lnTo>
                      <a:pt x="78" y="72"/>
                    </a:lnTo>
                    <a:lnTo>
                      <a:pt x="80" y="72"/>
                    </a:lnTo>
                    <a:lnTo>
                      <a:pt x="80" y="72"/>
                    </a:lnTo>
                    <a:lnTo>
                      <a:pt x="86" y="58"/>
                    </a:lnTo>
                    <a:lnTo>
                      <a:pt x="86" y="58"/>
                    </a:lnTo>
                    <a:lnTo>
                      <a:pt x="90" y="42"/>
                    </a:lnTo>
                    <a:lnTo>
                      <a:pt x="90" y="42"/>
                    </a:lnTo>
                    <a:lnTo>
                      <a:pt x="96" y="26"/>
                    </a:lnTo>
                    <a:lnTo>
                      <a:pt x="96" y="26"/>
                    </a:lnTo>
                    <a:lnTo>
                      <a:pt x="102" y="10"/>
                    </a:lnTo>
                    <a:lnTo>
                      <a:pt x="102" y="10"/>
                    </a:lnTo>
                    <a:lnTo>
                      <a:pt x="106" y="0"/>
                    </a:lnTo>
                    <a:lnTo>
                      <a:pt x="116" y="0"/>
                    </a:lnTo>
                    <a:lnTo>
                      <a:pt x="86" y="82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8" name="Freeform 77"/>
              <p:cNvSpPr>
                <a:spLocks noEditPoints="1"/>
              </p:cNvSpPr>
              <p:nvPr/>
            </p:nvSpPr>
            <p:spPr bwMode="auto">
              <a:xfrm>
                <a:off x="8516506" y="872638"/>
                <a:ext cx="51605" cy="55475"/>
              </a:xfrm>
              <a:custGeom>
                <a:avLst/>
                <a:gdLst/>
                <a:ahLst/>
                <a:cxnLst>
                  <a:cxn ang="0">
                    <a:pos x="80" y="42"/>
                  </a:cxn>
                  <a:cxn ang="0">
                    <a:pos x="74" y="60"/>
                  </a:cxn>
                  <a:cxn ang="0">
                    <a:pos x="70" y="68"/>
                  </a:cxn>
                  <a:cxn ang="0">
                    <a:pos x="64" y="74"/>
                  </a:cxn>
                  <a:cxn ang="0">
                    <a:pos x="50" y="82"/>
                  </a:cxn>
                  <a:cxn ang="0">
                    <a:pos x="42" y="84"/>
                  </a:cxn>
                  <a:cxn ang="0">
                    <a:pos x="34" y="86"/>
                  </a:cxn>
                  <a:cxn ang="0">
                    <a:pos x="18" y="82"/>
                  </a:cxn>
                  <a:cxn ang="0">
                    <a:pos x="12" y="78"/>
                  </a:cxn>
                  <a:cxn ang="0">
                    <a:pos x="6" y="74"/>
                  </a:cxn>
                  <a:cxn ang="0">
                    <a:pos x="0" y="60"/>
                  </a:cxn>
                  <a:cxn ang="0">
                    <a:pos x="0" y="52"/>
                  </a:cxn>
                  <a:cxn ang="0">
                    <a:pos x="0" y="42"/>
                  </a:cxn>
                  <a:cxn ang="0">
                    <a:pos x="6" y="24"/>
                  </a:cxn>
                  <a:cxn ang="0">
                    <a:pos x="14" y="12"/>
                  </a:cxn>
                  <a:cxn ang="0">
                    <a:pos x="20" y="6"/>
                  </a:cxn>
                  <a:cxn ang="0">
                    <a:pos x="36" y="0"/>
                  </a:cxn>
                  <a:cxn ang="0">
                    <a:pos x="44" y="0"/>
                  </a:cxn>
                  <a:cxn ang="0">
                    <a:pos x="62" y="4"/>
                  </a:cxn>
                  <a:cxn ang="0">
                    <a:pos x="68" y="6"/>
                  </a:cxn>
                  <a:cxn ang="0">
                    <a:pos x="72" y="12"/>
                  </a:cxn>
                  <a:cxn ang="0">
                    <a:pos x="78" y="24"/>
                  </a:cxn>
                  <a:cxn ang="0">
                    <a:pos x="80" y="34"/>
                  </a:cxn>
                  <a:cxn ang="0">
                    <a:pos x="80" y="42"/>
                  </a:cxn>
                  <a:cxn ang="0">
                    <a:pos x="66" y="42"/>
                  </a:cxn>
                  <a:cxn ang="0">
                    <a:pos x="66" y="28"/>
                  </a:cxn>
                  <a:cxn ang="0">
                    <a:pos x="62" y="18"/>
                  </a:cxn>
                  <a:cxn ang="0">
                    <a:pos x="56" y="12"/>
                  </a:cxn>
                  <a:cxn ang="0">
                    <a:pos x="50" y="10"/>
                  </a:cxn>
                  <a:cxn ang="0">
                    <a:pos x="44" y="8"/>
                  </a:cxn>
                  <a:cxn ang="0">
                    <a:pos x="32" y="12"/>
                  </a:cxn>
                  <a:cxn ang="0">
                    <a:pos x="24" y="18"/>
                  </a:cxn>
                  <a:cxn ang="0">
                    <a:pos x="16" y="28"/>
                  </a:cxn>
                  <a:cxn ang="0">
                    <a:pos x="14" y="42"/>
                  </a:cxn>
                  <a:cxn ang="0">
                    <a:pos x="14" y="56"/>
                  </a:cxn>
                  <a:cxn ang="0">
                    <a:pos x="16" y="68"/>
                  </a:cxn>
                  <a:cxn ang="0">
                    <a:pos x="24" y="74"/>
                  </a:cxn>
                  <a:cxn ang="0">
                    <a:pos x="30" y="76"/>
                  </a:cxn>
                  <a:cxn ang="0">
                    <a:pos x="36" y="78"/>
                  </a:cxn>
                  <a:cxn ang="0">
                    <a:pos x="48" y="74"/>
                  </a:cxn>
                  <a:cxn ang="0">
                    <a:pos x="52" y="72"/>
                  </a:cxn>
                  <a:cxn ang="0">
                    <a:pos x="56" y="68"/>
                  </a:cxn>
                  <a:cxn ang="0">
                    <a:pos x="62" y="56"/>
                  </a:cxn>
                  <a:cxn ang="0">
                    <a:pos x="66" y="42"/>
                  </a:cxn>
                </a:cxnLst>
                <a:rect l="0" t="0" r="r" b="b"/>
                <a:pathLst>
                  <a:path w="80" h="86">
                    <a:moveTo>
                      <a:pt x="80" y="42"/>
                    </a:moveTo>
                    <a:lnTo>
                      <a:pt x="80" y="42"/>
                    </a:lnTo>
                    <a:lnTo>
                      <a:pt x="78" y="52"/>
                    </a:lnTo>
                    <a:lnTo>
                      <a:pt x="74" y="60"/>
                    </a:lnTo>
                    <a:lnTo>
                      <a:pt x="74" y="60"/>
                    </a:lnTo>
                    <a:lnTo>
                      <a:pt x="70" y="68"/>
                    </a:lnTo>
                    <a:lnTo>
                      <a:pt x="64" y="74"/>
                    </a:lnTo>
                    <a:lnTo>
                      <a:pt x="64" y="74"/>
                    </a:lnTo>
                    <a:lnTo>
                      <a:pt x="58" y="78"/>
                    </a:lnTo>
                    <a:lnTo>
                      <a:pt x="50" y="82"/>
                    </a:lnTo>
                    <a:lnTo>
                      <a:pt x="50" y="82"/>
                    </a:lnTo>
                    <a:lnTo>
                      <a:pt x="42" y="84"/>
                    </a:lnTo>
                    <a:lnTo>
                      <a:pt x="34" y="86"/>
                    </a:lnTo>
                    <a:lnTo>
                      <a:pt x="34" y="86"/>
                    </a:lnTo>
                    <a:lnTo>
                      <a:pt x="26" y="84"/>
                    </a:lnTo>
                    <a:lnTo>
                      <a:pt x="18" y="82"/>
                    </a:lnTo>
                    <a:lnTo>
                      <a:pt x="18" y="82"/>
                    </a:lnTo>
                    <a:lnTo>
                      <a:pt x="12" y="78"/>
                    </a:lnTo>
                    <a:lnTo>
                      <a:pt x="6" y="74"/>
                    </a:lnTo>
                    <a:lnTo>
                      <a:pt x="6" y="74"/>
                    </a:lnTo>
                    <a:lnTo>
                      <a:pt x="4" y="68"/>
                    </a:lnTo>
                    <a:lnTo>
                      <a:pt x="0" y="60"/>
                    </a:lnTo>
                    <a:lnTo>
                      <a:pt x="0" y="60"/>
                    </a:lnTo>
                    <a:lnTo>
                      <a:pt x="0" y="52"/>
                    </a:lnTo>
                    <a:lnTo>
                      <a:pt x="0" y="42"/>
                    </a:lnTo>
                    <a:lnTo>
                      <a:pt x="0" y="42"/>
                    </a:lnTo>
                    <a:lnTo>
                      <a:pt x="2" y="34"/>
                    </a:lnTo>
                    <a:lnTo>
                      <a:pt x="6" y="24"/>
                    </a:lnTo>
                    <a:lnTo>
                      <a:pt x="10" y="18"/>
                    </a:lnTo>
                    <a:lnTo>
                      <a:pt x="14" y="12"/>
                    </a:lnTo>
                    <a:lnTo>
                      <a:pt x="14" y="12"/>
                    </a:lnTo>
                    <a:lnTo>
                      <a:pt x="20" y="6"/>
                    </a:lnTo>
                    <a:lnTo>
                      <a:pt x="28" y="4"/>
                    </a:lnTo>
                    <a:lnTo>
                      <a:pt x="36" y="0"/>
                    </a:lnTo>
                    <a:lnTo>
                      <a:pt x="44" y="0"/>
                    </a:lnTo>
                    <a:lnTo>
                      <a:pt x="44" y="0"/>
                    </a:lnTo>
                    <a:lnTo>
                      <a:pt x="54" y="0"/>
                    </a:lnTo>
                    <a:lnTo>
                      <a:pt x="62" y="4"/>
                    </a:lnTo>
                    <a:lnTo>
                      <a:pt x="62" y="4"/>
                    </a:lnTo>
                    <a:lnTo>
                      <a:pt x="68" y="6"/>
                    </a:lnTo>
                    <a:lnTo>
                      <a:pt x="72" y="12"/>
                    </a:lnTo>
                    <a:lnTo>
                      <a:pt x="72" y="12"/>
                    </a:lnTo>
                    <a:lnTo>
                      <a:pt x="76" y="18"/>
                    </a:lnTo>
                    <a:lnTo>
                      <a:pt x="78" y="24"/>
                    </a:lnTo>
                    <a:lnTo>
                      <a:pt x="78" y="24"/>
                    </a:lnTo>
                    <a:lnTo>
                      <a:pt x="80" y="34"/>
                    </a:lnTo>
                    <a:lnTo>
                      <a:pt x="80" y="42"/>
                    </a:lnTo>
                    <a:lnTo>
                      <a:pt x="80" y="42"/>
                    </a:lnTo>
                    <a:close/>
                    <a:moveTo>
                      <a:pt x="66" y="42"/>
                    </a:moveTo>
                    <a:lnTo>
                      <a:pt x="66" y="42"/>
                    </a:lnTo>
                    <a:lnTo>
                      <a:pt x="66" y="28"/>
                    </a:lnTo>
                    <a:lnTo>
                      <a:pt x="66" y="28"/>
                    </a:lnTo>
                    <a:lnTo>
                      <a:pt x="62" y="18"/>
                    </a:lnTo>
                    <a:lnTo>
                      <a:pt x="62" y="18"/>
                    </a:lnTo>
                    <a:lnTo>
                      <a:pt x="60" y="14"/>
                    </a:lnTo>
                    <a:lnTo>
                      <a:pt x="56" y="12"/>
                    </a:lnTo>
                    <a:lnTo>
                      <a:pt x="56" y="12"/>
                    </a:lnTo>
                    <a:lnTo>
                      <a:pt x="50" y="10"/>
                    </a:lnTo>
                    <a:lnTo>
                      <a:pt x="44" y="8"/>
                    </a:lnTo>
                    <a:lnTo>
                      <a:pt x="44" y="8"/>
                    </a:lnTo>
                    <a:lnTo>
                      <a:pt x="38" y="10"/>
                    </a:lnTo>
                    <a:lnTo>
                      <a:pt x="32" y="12"/>
                    </a:lnTo>
                    <a:lnTo>
                      <a:pt x="28" y="14"/>
                    </a:lnTo>
                    <a:lnTo>
                      <a:pt x="24" y="18"/>
                    </a:lnTo>
                    <a:lnTo>
                      <a:pt x="24" y="18"/>
                    </a:lnTo>
                    <a:lnTo>
                      <a:pt x="16" y="28"/>
                    </a:lnTo>
                    <a:lnTo>
                      <a:pt x="14" y="42"/>
                    </a:lnTo>
                    <a:lnTo>
                      <a:pt x="14" y="42"/>
                    </a:lnTo>
                    <a:lnTo>
                      <a:pt x="14" y="56"/>
                    </a:lnTo>
                    <a:lnTo>
                      <a:pt x="14" y="56"/>
                    </a:lnTo>
                    <a:lnTo>
                      <a:pt x="16" y="68"/>
                    </a:lnTo>
                    <a:lnTo>
                      <a:pt x="16" y="68"/>
                    </a:lnTo>
                    <a:lnTo>
                      <a:pt x="20" y="72"/>
                    </a:lnTo>
                    <a:lnTo>
                      <a:pt x="24" y="74"/>
                    </a:lnTo>
                    <a:lnTo>
                      <a:pt x="24" y="74"/>
                    </a:lnTo>
                    <a:lnTo>
                      <a:pt x="30" y="76"/>
                    </a:lnTo>
                    <a:lnTo>
                      <a:pt x="36" y="78"/>
                    </a:lnTo>
                    <a:lnTo>
                      <a:pt x="36" y="78"/>
                    </a:lnTo>
                    <a:lnTo>
                      <a:pt x="42" y="76"/>
                    </a:lnTo>
                    <a:lnTo>
                      <a:pt x="48" y="74"/>
                    </a:lnTo>
                    <a:lnTo>
                      <a:pt x="48" y="74"/>
                    </a:lnTo>
                    <a:lnTo>
                      <a:pt x="52" y="72"/>
                    </a:lnTo>
                    <a:lnTo>
                      <a:pt x="56" y="68"/>
                    </a:lnTo>
                    <a:lnTo>
                      <a:pt x="56" y="68"/>
                    </a:lnTo>
                    <a:lnTo>
                      <a:pt x="62" y="56"/>
                    </a:lnTo>
                    <a:lnTo>
                      <a:pt x="62" y="56"/>
                    </a:lnTo>
                    <a:lnTo>
                      <a:pt x="66" y="42"/>
                    </a:lnTo>
                    <a:lnTo>
                      <a:pt x="66" y="42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9" name="Freeform 78"/>
              <p:cNvSpPr>
                <a:spLocks/>
              </p:cNvSpPr>
              <p:nvPr/>
            </p:nvSpPr>
            <p:spPr bwMode="auto">
              <a:xfrm>
                <a:off x="8577142" y="873928"/>
                <a:ext cx="34833" cy="52895"/>
              </a:xfrm>
              <a:custGeom>
                <a:avLst/>
                <a:gdLst/>
                <a:ahLst/>
                <a:cxnLst>
                  <a:cxn ang="0">
                    <a:pos x="36" y="12"/>
                  </a:cxn>
                  <a:cxn ang="0">
                    <a:pos x="36" y="12"/>
                  </a:cxn>
                  <a:cxn ang="0">
                    <a:pos x="28" y="14"/>
                  </a:cxn>
                  <a:cxn ang="0">
                    <a:pos x="20" y="18"/>
                  </a:cxn>
                  <a:cxn ang="0">
                    <a:pos x="12" y="82"/>
                  </a:cxn>
                  <a:cxn ang="0">
                    <a:pos x="0" y="82"/>
                  </a:cxn>
                  <a:cxn ang="0">
                    <a:pos x="10" y="0"/>
                  </a:cxn>
                  <a:cxn ang="0">
                    <a:pos x="22" y="0"/>
                  </a:cxn>
                  <a:cxn ang="0">
                    <a:pos x="20" y="10"/>
                  </a:cxn>
                  <a:cxn ang="0">
                    <a:pos x="20" y="10"/>
                  </a:cxn>
                  <a:cxn ang="0">
                    <a:pos x="30" y="4"/>
                  </a:cxn>
                  <a:cxn ang="0">
                    <a:pos x="30" y="4"/>
                  </a:cxn>
                  <a:cxn ang="0">
                    <a:pos x="38" y="2"/>
                  </a:cxn>
                  <a:cxn ang="0">
                    <a:pos x="38" y="2"/>
                  </a:cxn>
                  <a:cxn ang="0">
                    <a:pos x="46" y="0"/>
                  </a:cxn>
                  <a:cxn ang="0">
                    <a:pos x="46" y="0"/>
                  </a:cxn>
                  <a:cxn ang="0">
                    <a:pos x="54" y="0"/>
                  </a:cxn>
                  <a:cxn ang="0">
                    <a:pos x="52" y="10"/>
                  </a:cxn>
                  <a:cxn ang="0">
                    <a:pos x="52" y="10"/>
                  </a:cxn>
                  <a:cxn ang="0">
                    <a:pos x="36" y="12"/>
                  </a:cxn>
                  <a:cxn ang="0">
                    <a:pos x="36" y="12"/>
                  </a:cxn>
                </a:cxnLst>
                <a:rect l="0" t="0" r="r" b="b"/>
                <a:pathLst>
                  <a:path w="54" h="82">
                    <a:moveTo>
                      <a:pt x="36" y="12"/>
                    </a:moveTo>
                    <a:lnTo>
                      <a:pt x="36" y="12"/>
                    </a:lnTo>
                    <a:lnTo>
                      <a:pt x="28" y="14"/>
                    </a:lnTo>
                    <a:lnTo>
                      <a:pt x="20" y="18"/>
                    </a:lnTo>
                    <a:lnTo>
                      <a:pt x="12" y="82"/>
                    </a:lnTo>
                    <a:lnTo>
                      <a:pt x="0" y="82"/>
                    </a:lnTo>
                    <a:lnTo>
                      <a:pt x="10" y="0"/>
                    </a:lnTo>
                    <a:lnTo>
                      <a:pt x="22" y="0"/>
                    </a:lnTo>
                    <a:lnTo>
                      <a:pt x="20" y="10"/>
                    </a:lnTo>
                    <a:lnTo>
                      <a:pt x="20" y="10"/>
                    </a:lnTo>
                    <a:lnTo>
                      <a:pt x="30" y="4"/>
                    </a:lnTo>
                    <a:lnTo>
                      <a:pt x="30" y="4"/>
                    </a:lnTo>
                    <a:lnTo>
                      <a:pt x="38" y="2"/>
                    </a:lnTo>
                    <a:lnTo>
                      <a:pt x="38" y="2"/>
                    </a:lnTo>
                    <a:lnTo>
                      <a:pt x="46" y="0"/>
                    </a:lnTo>
                    <a:lnTo>
                      <a:pt x="46" y="0"/>
                    </a:lnTo>
                    <a:lnTo>
                      <a:pt x="54" y="0"/>
                    </a:lnTo>
                    <a:lnTo>
                      <a:pt x="52" y="10"/>
                    </a:lnTo>
                    <a:lnTo>
                      <a:pt x="52" y="10"/>
                    </a:lnTo>
                    <a:lnTo>
                      <a:pt x="36" y="12"/>
                    </a:lnTo>
                    <a:lnTo>
                      <a:pt x="36" y="12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0" name="Freeform 79"/>
              <p:cNvSpPr>
                <a:spLocks/>
              </p:cNvSpPr>
              <p:nvPr/>
            </p:nvSpPr>
            <p:spPr bwMode="auto">
              <a:xfrm>
                <a:off x="8614556" y="851996"/>
                <a:ext cx="49025" cy="74827"/>
              </a:xfrm>
              <a:custGeom>
                <a:avLst/>
                <a:gdLst/>
                <a:ahLst/>
                <a:cxnLst>
                  <a:cxn ang="0">
                    <a:pos x="54" y="116"/>
                  </a:cxn>
                  <a:cxn ang="0">
                    <a:pos x="18" y="72"/>
                  </a:cxn>
                  <a:cxn ang="0">
                    <a:pos x="12" y="116"/>
                  </a:cxn>
                  <a:cxn ang="0">
                    <a:pos x="0" y="116"/>
                  </a:cxn>
                  <a:cxn ang="0">
                    <a:pos x="14" y="0"/>
                  </a:cxn>
                  <a:cxn ang="0">
                    <a:pos x="26" y="0"/>
                  </a:cxn>
                  <a:cxn ang="0">
                    <a:pos x="18" y="70"/>
                  </a:cxn>
                  <a:cxn ang="0">
                    <a:pos x="60" y="34"/>
                  </a:cxn>
                  <a:cxn ang="0">
                    <a:pos x="76" y="34"/>
                  </a:cxn>
                  <a:cxn ang="0">
                    <a:pos x="32" y="70"/>
                  </a:cxn>
                  <a:cxn ang="0">
                    <a:pos x="70" y="116"/>
                  </a:cxn>
                  <a:cxn ang="0">
                    <a:pos x="54" y="116"/>
                  </a:cxn>
                </a:cxnLst>
                <a:rect l="0" t="0" r="r" b="b"/>
                <a:pathLst>
                  <a:path w="76" h="116">
                    <a:moveTo>
                      <a:pt x="54" y="116"/>
                    </a:moveTo>
                    <a:lnTo>
                      <a:pt x="18" y="72"/>
                    </a:lnTo>
                    <a:lnTo>
                      <a:pt x="12" y="116"/>
                    </a:lnTo>
                    <a:lnTo>
                      <a:pt x="0" y="116"/>
                    </a:lnTo>
                    <a:lnTo>
                      <a:pt x="14" y="0"/>
                    </a:lnTo>
                    <a:lnTo>
                      <a:pt x="26" y="0"/>
                    </a:lnTo>
                    <a:lnTo>
                      <a:pt x="18" y="70"/>
                    </a:lnTo>
                    <a:lnTo>
                      <a:pt x="60" y="34"/>
                    </a:lnTo>
                    <a:lnTo>
                      <a:pt x="76" y="34"/>
                    </a:lnTo>
                    <a:lnTo>
                      <a:pt x="32" y="70"/>
                    </a:lnTo>
                    <a:lnTo>
                      <a:pt x="70" y="116"/>
                    </a:lnTo>
                    <a:lnTo>
                      <a:pt x="54" y="116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1" name="Freeform 80"/>
              <p:cNvSpPr>
                <a:spLocks/>
              </p:cNvSpPr>
              <p:nvPr/>
            </p:nvSpPr>
            <p:spPr bwMode="auto">
              <a:xfrm>
                <a:off x="8672612" y="855866"/>
                <a:ext cx="14191" cy="23222"/>
              </a:xfrm>
              <a:custGeom>
                <a:avLst/>
                <a:gdLst/>
                <a:ahLst/>
                <a:cxnLst>
                  <a:cxn ang="0">
                    <a:pos x="8" y="36"/>
                  </a:cxn>
                  <a:cxn ang="0">
                    <a:pos x="0" y="36"/>
                  </a:cxn>
                  <a:cxn ang="0">
                    <a:pos x="6" y="0"/>
                  </a:cxn>
                  <a:cxn ang="0">
                    <a:pos x="22" y="0"/>
                  </a:cxn>
                  <a:cxn ang="0">
                    <a:pos x="8" y="36"/>
                  </a:cxn>
                </a:cxnLst>
                <a:rect l="0" t="0" r="r" b="b"/>
                <a:pathLst>
                  <a:path w="22" h="36">
                    <a:moveTo>
                      <a:pt x="8" y="36"/>
                    </a:moveTo>
                    <a:lnTo>
                      <a:pt x="0" y="36"/>
                    </a:lnTo>
                    <a:lnTo>
                      <a:pt x="6" y="0"/>
                    </a:lnTo>
                    <a:lnTo>
                      <a:pt x="22" y="0"/>
                    </a:lnTo>
                    <a:lnTo>
                      <a:pt x="8" y="36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2" name="Freeform 81"/>
              <p:cNvSpPr>
                <a:spLocks/>
              </p:cNvSpPr>
              <p:nvPr/>
            </p:nvSpPr>
            <p:spPr bwMode="auto">
              <a:xfrm>
                <a:off x="8691963" y="872638"/>
                <a:ext cx="42574" cy="55475"/>
              </a:xfrm>
              <a:custGeom>
                <a:avLst/>
                <a:gdLst/>
                <a:ahLst/>
                <a:cxnLst>
                  <a:cxn ang="0">
                    <a:pos x="64" y="60"/>
                  </a:cxn>
                  <a:cxn ang="0">
                    <a:pos x="54" y="78"/>
                  </a:cxn>
                  <a:cxn ang="0">
                    <a:pos x="48" y="82"/>
                  </a:cxn>
                  <a:cxn ang="0">
                    <a:pos x="26" y="86"/>
                  </a:cxn>
                  <a:cxn ang="0">
                    <a:pos x="12" y="84"/>
                  </a:cxn>
                  <a:cxn ang="0">
                    <a:pos x="0" y="82"/>
                  </a:cxn>
                  <a:cxn ang="0">
                    <a:pos x="2" y="74"/>
                  </a:cxn>
                  <a:cxn ang="0">
                    <a:pos x="12" y="76"/>
                  </a:cxn>
                  <a:cxn ang="0">
                    <a:pos x="24" y="76"/>
                  </a:cxn>
                  <a:cxn ang="0">
                    <a:pos x="34" y="76"/>
                  </a:cxn>
                  <a:cxn ang="0">
                    <a:pos x="42" y="74"/>
                  </a:cxn>
                  <a:cxn ang="0">
                    <a:pos x="48" y="70"/>
                  </a:cxn>
                  <a:cxn ang="0">
                    <a:pos x="52" y="62"/>
                  </a:cxn>
                  <a:cxn ang="0">
                    <a:pos x="52" y="58"/>
                  </a:cxn>
                  <a:cxn ang="0">
                    <a:pos x="50" y="54"/>
                  </a:cxn>
                  <a:cxn ang="0">
                    <a:pos x="44" y="50"/>
                  </a:cxn>
                  <a:cxn ang="0">
                    <a:pos x="36" y="48"/>
                  </a:cxn>
                  <a:cxn ang="0">
                    <a:pos x="28" y="46"/>
                  </a:cxn>
                  <a:cxn ang="0">
                    <a:pos x="20" y="44"/>
                  </a:cxn>
                  <a:cxn ang="0">
                    <a:pos x="12" y="40"/>
                  </a:cxn>
                  <a:cxn ang="0">
                    <a:pos x="8" y="34"/>
                  </a:cxn>
                  <a:cxn ang="0">
                    <a:pos x="8" y="24"/>
                  </a:cxn>
                  <a:cxn ang="0">
                    <a:pos x="12" y="12"/>
                  </a:cxn>
                  <a:cxn ang="0">
                    <a:pos x="20" y="6"/>
                  </a:cxn>
                  <a:cxn ang="0">
                    <a:pos x="30" y="2"/>
                  </a:cxn>
                  <a:cxn ang="0">
                    <a:pos x="42" y="0"/>
                  </a:cxn>
                  <a:cxn ang="0">
                    <a:pos x="56" y="2"/>
                  </a:cxn>
                  <a:cxn ang="0">
                    <a:pos x="66" y="2"/>
                  </a:cxn>
                  <a:cxn ang="0">
                    <a:pos x="64" y="12"/>
                  </a:cxn>
                  <a:cxn ang="0">
                    <a:pos x="56" y="10"/>
                  </a:cxn>
                  <a:cxn ang="0">
                    <a:pos x="44" y="10"/>
                  </a:cxn>
                  <a:cxn ang="0">
                    <a:pos x="36" y="10"/>
                  </a:cxn>
                  <a:cxn ang="0">
                    <a:pos x="28" y="12"/>
                  </a:cxn>
                  <a:cxn ang="0">
                    <a:pos x="22" y="16"/>
                  </a:cxn>
                  <a:cxn ang="0">
                    <a:pos x="20" y="22"/>
                  </a:cxn>
                  <a:cxn ang="0">
                    <a:pos x="20" y="26"/>
                  </a:cxn>
                  <a:cxn ang="0">
                    <a:pos x="20" y="28"/>
                  </a:cxn>
                  <a:cxn ang="0">
                    <a:pos x="26" y="32"/>
                  </a:cxn>
                  <a:cxn ang="0">
                    <a:pos x="32" y="36"/>
                  </a:cxn>
                  <a:cxn ang="0">
                    <a:pos x="38" y="36"/>
                  </a:cxn>
                  <a:cxn ang="0">
                    <a:pos x="48" y="38"/>
                  </a:cxn>
                  <a:cxn ang="0">
                    <a:pos x="56" y="42"/>
                  </a:cxn>
                  <a:cxn ang="0">
                    <a:pos x="62" y="50"/>
                  </a:cxn>
                  <a:cxn ang="0">
                    <a:pos x="64" y="60"/>
                  </a:cxn>
                </a:cxnLst>
                <a:rect l="0" t="0" r="r" b="b"/>
                <a:pathLst>
                  <a:path w="66" h="86">
                    <a:moveTo>
                      <a:pt x="64" y="60"/>
                    </a:moveTo>
                    <a:lnTo>
                      <a:pt x="64" y="60"/>
                    </a:lnTo>
                    <a:lnTo>
                      <a:pt x="60" y="70"/>
                    </a:lnTo>
                    <a:lnTo>
                      <a:pt x="54" y="78"/>
                    </a:lnTo>
                    <a:lnTo>
                      <a:pt x="54" y="78"/>
                    </a:lnTo>
                    <a:lnTo>
                      <a:pt x="48" y="82"/>
                    </a:lnTo>
                    <a:lnTo>
                      <a:pt x="42" y="84"/>
                    </a:lnTo>
                    <a:lnTo>
                      <a:pt x="26" y="86"/>
                    </a:lnTo>
                    <a:lnTo>
                      <a:pt x="26" y="86"/>
                    </a:lnTo>
                    <a:lnTo>
                      <a:pt x="12" y="84"/>
                    </a:lnTo>
                    <a:lnTo>
                      <a:pt x="12" y="84"/>
                    </a:lnTo>
                    <a:lnTo>
                      <a:pt x="0" y="82"/>
                    </a:lnTo>
                    <a:lnTo>
                      <a:pt x="2" y="74"/>
                    </a:lnTo>
                    <a:lnTo>
                      <a:pt x="2" y="74"/>
                    </a:lnTo>
                    <a:lnTo>
                      <a:pt x="12" y="76"/>
                    </a:lnTo>
                    <a:lnTo>
                      <a:pt x="12" y="76"/>
                    </a:lnTo>
                    <a:lnTo>
                      <a:pt x="24" y="76"/>
                    </a:lnTo>
                    <a:lnTo>
                      <a:pt x="24" y="76"/>
                    </a:lnTo>
                    <a:lnTo>
                      <a:pt x="34" y="76"/>
                    </a:lnTo>
                    <a:lnTo>
                      <a:pt x="34" y="76"/>
                    </a:lnTo>
                    <a:lnTo>
                      <a:pt x="42" y="74"/>
                    </a:lnTo>
                    <a:lnTo>
                      <a:pt x="42" y="74"/>
                    </a:lnTo>
                    <a:lnTo>
                      <a:pt x="48" y="70"/>
                    </a:lnTo>
                    <a:lnTo>
                      <a:pt x="48" y="70"/>
                    </a:lnTo>
                    <a:lnTo>
                      <a:pt x="50" y="66"/>
                    </a:lnTo>
                    <a:lnTo>
                      <a:pt x="52" y="62"/>
                    </a:lnTo>
                    <a:lnTo>
                      <a:pt x="52" y="62"/>
                    </a:lnTo>
                    <a:lnTo>
                      <a:pt x="52" y="58"/>
                    </a:lnTo>
                    <a:lnTo>
                      <a:pt x="50" y="54"/>
                    </a:lnTo>
                    <a:lnTo>
                      <a:pt x="50" y="54"/>
                    </a:lnTo>
                    <a:lnTo>
                      <a:pt x="44" y="50"/>
                    </a:lnTo>
                    <a:lnTo>
                      <a:pt x="44" y="50"/>
                    </a:lnTo>
                    <a:lnTo>
                      <a:pt x="36" y="48"/>
                    </a:lnTo>
                    <a:lnTo>
                      <a:pt x="36" y="48"/>
                    </a:lnTo>
                    <a:lnTo>
                      <a:pt x="28" y="46"/>
                    </a:lnTo>
                    <a:lnTo>
                      <a:pt x="28" y="46"/>
                    </a:lnTo>
                    <a:lnTo>
                      <a:pt x="20" y="44"/>
                    </a:lnTo>
                    <a:lnTo>
                      <a:pt x="20" y="44"/>
                    </a:lnTo>
                    <a:lnTo>
                      <a:pt x="12" y="40"/>
                    </a:lnTo>
                    <a:lnTo>
                      <a:pt x="12" y="40"/>
                    </a:lnTo>
                    <a:lnTo>
                      <a:pt x="8" y="34"/>
                    </a:lnTo>
                    <a:lnTo>
                      <a:pt x="8" y="34"/>
                    </a:lnTo>
                    <a:lnTo>
                      <a:pt x="8" y="24"/>
                    </a:lnTo>
                    <a:lnTo>
                      <a:pt x="8" y="24"/>
                    </a:lnTo>
                    <a:lnTo>
                      <a:pt x="8" y="18"/>
                    </a:lnTo>
                    <a:lnTo>
                      <a:pt x="12" y="12"/>
                    </a:lnTo>
                    <a:lnTo>
                      <a:pt x="12" y="12"/>
                    </a:lnTo>
                    <a:lnTo>
                      <a:pt x="20" y="6"/>
                    </a:lnTo>
                    <a:lnTo>
                      <a:pt x="20" y="6"/>
                    </a:lnTo>
                    <a:lnTo>
                      <a:pt x="30" y="2"/>
                    </a:lnTo>
                    <a:lnTo>
                      <a:pt x="30" y="2"/>
                    </a:lnTo>
                    <a:lnTo>
                      <a:pt x="42" y="0"/>
                    </a:lnTo>
                    <a:lnTo>
                      <a:pt x="42" y="0"/>
                    </a:lnTo>
                    <a:lnTo>
                      <a:pt x="56" y="2"/>
                    </a:lnTo>
                    <a:lnTo>
                      <a:pt x="56" y="2"/>
                    </a:lnTo>
                    <a:lnTo>
                      <a:pt x="66" y="2"/>
                    </a:lnTo>
                    <a:lnTo>
                      <a:pt x="64" y="12"/>
                    </a:lnTo>
                    <a:lnTo>
                      <a:pt x="64" y="12"/>
                    </a:lnTo>
                    <a:lnTo>
                      <a:pt x="56" y="10"/>
                    </a:lnTo>
                    <a:lnTo>
                      <a:pt x="56" y="10"/>
                    </a:lnTo>
                    <a:lnTo>
                      <a:pt x="44" y="10"/>
                    </a:lnTo>
                    <a:lnTo>
                      <a:pt x="44" y="10"/>
                    </a:lnTo>
                    <a:lnTo>
                      <a:pt x="36" y="10"/>
                    </a:lnTo>
                    <a:lnTo>
                      <a:pt x="36" y="10"/>
                    </a:lnTo>
                    <a:lnTo>
                      <a:pt x="28" y="12"/>
                    </a:lnTo>
                    <a:lnTo>
                      <a:pt x="28" y="12"/>
                    </a:lnTo>
                    <a:lnTo>
                      <a:pt x="22" y="16"/>
                    </a:lnTo>
                    <a:lnTo>
                      <a:pt x="22" y="16"/>
                    </a:lnTo>
                    <a:lnTo>
                      <a:pt x="20" y="18"/>
                    </a:lnTo>
                    <a:lnTo>
                      <a:pt x="20" y="22"/>
                    </a:lnTo>
                    <a:lnTo>
                      <a:pt x="20" y="22"/>
                    </a:lnTo>
                    <a:lnTo>
                      <a:pt x="20" y="26"/>
                    </a:lnTo>
                    <a:lnTo>
                      <a:pt x="20" y="28"/>
                    </a:lnTo>
                    <a:lnTo>
                      <a:pt x="20" y="28"/>
                    </a:lnTo>
                    <a:lnTo>
                      <a:pt x="26" y="32"/>
                    </a:lnTo>
                    <a:lnTo>
                      <a:pt x="26" y="32"/>
                    </a:lnTo>
                    <a:lnTo>
                      <a:pt x="32" y="36"/>
                    </a:lnTo>
                    <a:lnTo>
                      <a:pt x="32" y="36"/>
                    </a:lnTo>
                    <a:lnTo>
                      <a:pt x="38" y="36"/>
                    </a:lnTo>
                    <a:lnTo>
                      <a:pt x="38" y="36"/>
                    </a:lnTo>
                    <a:lnTo>
                      <a:pt x="48" y="38"/>
                    </a:lnTo>
                    <a:lnTo>
                      <a:pt x="48" y="38"/>
                    </a:lnTo>
                    <a:lnTo>
                      <a:pt x="56" y="42"/>
                    </a:lnTo>
                    <a:lnTo>
                      <a:pt x="56" y="42"/>
                    </a:lnTo>
                    <a:lnTo>
                      <a:pt x="62" y="50"/>
                    </a:lnTo>
                    <a:lnTo>
                      <a:pt x="62" y="50"/>
                    </a:lnTo>
                    <a:lnTo>
                      <a:pt x="64" y="54"/>
                    </a:lnTo>
                    <a:lnTo>
                      <a:pt x="64" y="60"/>
                    </a:lnTo>
                    <a:lnTo>
                      <a:pt x="64" y="60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3" name="Freeform 82"/>
              <p:cNvSpPr>
                <a:spLocks/>
              </p:cNvSpPr>
              <p:nvPr/>
            </p:nvSpPr>
            <p:spPr bwMode="auto">
              <a:xfrm>
                <a:off x="8778401" y="857157"/>
                <a:ext cx="50315" cy="69666"/>
              </a:xfrm>
              <a:custGeom>
                <a:avLst/>
                <a:gdLst/>
                <a:ahLst/>
                <a:cxnLst>
                  <a:cxn ang="0">
                    <a:pos x="0" y="108"/>
                  </a:cxn>
                  <a:cxn ang="0">
                    <a:pos x="14" y="0"/>
                  </a:cxn>
                  <a:cxn ang="0">
                    <a:pos x="78" y="0"/>
                  </a:cxn>
                  <a:cxn ang="0">
                    <a:pos x="76" y="8"/>
                  </a:cxn>
                  <a:cxn ang="0">
                    <a:pos x="24" y="8"/>
                  </a:cxn>
                  <a:cxn ang="0">
                    <a:pos x="20" y="48"/>
                  </a:cxn>
                  <a:cxn ang="0">
                    <a:pos x="60" y="48"/>
                  </a:cxn>
                  <a:cxn ang="0">
                    <a:pos x="58" y="56"/>
                  </a:cxn>
                  <a:cxn ang="0">
                    <a:pos x="20" y="56"/>
                  </a:cxn>
                  <a:cxn ang="0">
                    <a:pos x="14" y="98"/>
                  </a:cxn>
                  <a:cxn ang="0">
                    <a:pos x="66" y="98"/>
                  </a:cxn>
                  <a:cxn ang="0">
                    <a:pos x="66" y="108"/>
                  </a:cxn>
                  <a:cxn ang="0">
                    <a:pos x="0" y="108"/>
                  </a:cxn>
                </a:cxnLst>
                <a:rect l="0" t="0" r="r" b="b"/>
                <a:pathLst>
                  <a:path w="78" h="108">
                    <a:moveTo>
                      <a:pt x="0" y="108"/>
                    </a:moveTo>
                    <a:lnTo>
                      <a:pt x="14" y="0"/>
                    </a:lnTo>
                    <a:lnTo>
                      <a:pt x="78" y="0"/>
                    </a:lnTo>
                    <a:lnTo>
                      <a:pt x="76" y="8"/>
                    </a:lnTo>
                    <a:lnTo>
                      <a:pt x="24" y="8"/>
                    </a:lnTo>
                    <a:lnTo>
                      <a:pt x="20" y="48"/>
                    </a:lnTo>
                    <a:lnTo>
                      <a:pt x="60" y="48"/>
                    </a:lnTo>
                    <a:lnTo>
                      <a:pt x="58" y="56"/>
                    </a:lnTo>
                    <a:lnTo>
                      <a:pt x="20" y="56"/>
                    </a:lnTo>
                    <a:lnTo>
                      <a:pt x="14" y="98"/>
                    </a:lnTo>
                    <a:lnTo>
                      <a:pt x="66" y="98"/>
                    </a:lnTo>
                    <a:lnTo>
                      <a:pt x="66" y="108"/>
                    </a:lnTo>
                    <a:lnTo>
                      <a:pt x="0" y="108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4" name="Freeform 83"/>
              <p:cNvSpPr>
                <a:spLocks noEditPoints="1"/>
              </p:cNvSpPr>
              <p:nvPr/>
            </p:nvSpPr>
            <p:spPr bwMode="auto">
              <a:xfrm>
                <a:off x="8831296" y="851993"/>
                <a:ext cx="51605" cy="76117"/>
              </a:xfrm>
              <a:custGeom>
                <a:avLst/>
                <a:gdLst/>
                <a:ahLst/>
                <a:cxnLst>
                  <a:cxn ang="0">
                    <a:pos x="66" y="114"/>
                  </a:cxn>
                  <a:cxn ang="0">
                    <a:pos x="60" y="116"/>
                  </a:cxn>
                  <a:cxn ang="0">
                    <a:pos x="54" y="116"/>
                  </a:cxn>
                  <a:cxn ang="0">
                    <a:pos x="46" y="118"/>
                  </a:cxn>
                  <a:cxn ang="0">
                    <a:pos x="38" y="118"/>
                  </a:cxn>
                  <a:cxn ang="0">
                    <a:pos x="22" y="114"/>
                  </a:cxn>
                  <a:cxn ang="0">
                    <a:pos x="14" y="112"/>
                  </a:cxn>
                  <a:cxn ang="0">
                    <a:pos x="8" y="106"/>
                  </a:cxn>
                  <a:cxn ang="0">
                    <a:pos x="2" y="94"/>
                  </a:cxn>
                  <a:cxn ang="0">
                    <a:pos x="0" y="86"/>
                  </a:cxn>
                  <a:cxn ang="0">
                    <a:pos x="0" y="76"/>
                  </a:cxn>
                  <a:cxn ang="0">
                    <a:pos x="4" y="58"/>
                  </a:cxn>
                  <a:cxn ang="0">
                    <a:pos x="10" y="50"/>
                  </a:cxn>
                  <a:cxn ang="0">
                    <a:pos x="14" y="44"/>
                  </a:cxn>
                  <a:cxn ang="0">
                    <a:pos x="28" y="36"/>
                  </a:cxn>
                  <a:cxn ang="0">
                    <a:pos x="36" y="34"/>
                  </a:cxn>
                  <a:cxn ang="0">
                    <a:pos x="44" y="32"/>
                  </a:cxn>
                  <a:cxn ang="0">
                    <a:pos x="52" y="34"/>
                  </a:cxn>
                  <a:cxn ang="0">
                    <a:pos x="68" y="0"/>
                  </a:cxn>
                  <a:cxn ang="0">
                    <a:pos x="80" y="0"/>
                  </a:cxn>
                  <a:cxn ang="0">
                    <a:pos x="78" y="16"/>
                  </a:cxn>
                  <a:cxn ang="0">
                    <a:pos x="76" y="38"/>
                  </a:cxn>
                  <a:cxn ang="0">
                    <a:pos x="72" y="62"/>
                  </a:cxn>
                  <a:cxn ang="0">
                    <a:pos x="70" y="84"/>
                  </a:cxn>
                  <a:cxn ang="0">
                    <a:pos x="68" y="102"/>
                  </a:cxn>
                  <a:cxn ang="0">
                    <a:pos x="66" y="114"/>
                  </a:cxn>
                  <a:cxn ang="0">
                    <a:pos x="64" y="44"/>
                  </a:cxn>
                  <a:cxn ang="0">
                    <a:pos x="54" y="42"/>
                  </a:cxn>
                  <a:cxn ang="0">
                    <a:pos x="48" y="42"/>
                  </a:cxn>
                  <a:cxn ang="0">
                    <a:pos x="28" y="46"/>
                  </a:cxn>
                  <a:cxn ang="0">
                    <a:pos x="24" y="50"/>
                  </a:cxn>
                  <a:cxn ang="0">
                    <a:pos x="16" y="60"/>
                  </a:cxn>
                  <a:cxn ang="0">
                    <a:pos x="14" y="76"/>
                  </a:cxn>
                  <a:cxn ang="0">
                    <a:pos x="14" y="88"/>
                  </a:cxn>
                  <a:cxn ang="0">
                    <a:pos x="18" y="100"/>
                  </a:cxn>
                  <a:cxn ang="0">
                    <a:pos x="22" y="104"/>
                  </a:cxn>
                  <a:cxn ang="0">
                    <a:pos x="28" y="106"/>
                  </a:cxn>
                  <a:cxn ang="0">
                    <a:pos x="40" y="108"/>
                  </a:cxn>
                  <a:cxn ang="0">
                    <a:pos x="46" y="108"/>
                  </a:cxn>
                  <a:cxn ang="0">
                    <a:pos x="56" y="108"/>
                  </a:cxn>
                </a:cxnLst>
                <a:rect l="0" t="0" r="r" b="b"/>
                <a:pathLst>
                  <a:path w="80" h="118">
                    <a:moveTo>
                      <a:pt x="66" y="114"/>
                    </a:moveTo>
                    <a:lnTo>
                      <a:pt x="66" y="114"/>
                    </a:lnTo>
                    <a:lnTo>
                      <a:pt x="60" y="116"/>
                    </a:lnTo>
                    <a:lnTo>
                      <a:pt x="60" y="116"/>
                    </a:lnTo>
                    <a:lnTo>
                      <a:pt x="54" y="116"/>
                    </a:lnTo>
                    <a:lnTo>
                      <a:pt x="54" y="116"/>
                    </a:lnTo>
                    <a:lnTo>
                      <a:pt x="46" y="118"/>
                    </a:lnTo>
                    <a:lnTo>
                      <a:pt x="46" y="118"/>
                    </a:lnTo>
                    <a:lnTo>
                      <a:pt x="38" y="118"/>
                    </a:lnTo>
                    <a:lnTo>
                      <a:pt x="38" y="118"/>
                    </a:lnTo>
                    <a:lnTo>
                      <a:pt x="30" y="116"/>
                    </a:lnTo>
                    <a:lnTo>
                      <a:pt x="22" y="114"/>
                    </a:lnTo>
                    <a:lnTo>
                      <a:pt x="22" y="114"/>
                    </a:lnTo>
                    <a:lnTo>
                      <a:pt x="14" y="112"/>
                    </a:lnTo>
                    <a:lnTo>
                      <a:pt x="8" y="106"/>
                    </a:lnTo>
                    <a:lnTo>
                      <a:pt x="8" y="106"/>
                    </a:lnTo>
                    <a:lnTo>
                      <a:pt x="4" y="100"/>
                    </a:lnTo>
                    <a:lnTo>
                      <a:pt x="2" y="94"/>
                    </a:lnTo>
                    <a:lnTo>
                      <a:pt x="2" y="94"/>
                    </a:lnTo>
                    <a:lnTo>
                      <a:pt x="0" y="86"/>
                    </a:lnTo>
                    <a:lnTo>
                      <a:pt x="0" y="76"/>
                    </a:lnTo>
                    <a:lnTo>
                      <a:pt x="0" y="76"/>
                    </a:lnTo>
                    <a:lnTo>
                      <a:pt x="2" y="66"/>
                    </a:lnTo>
                    <a:lnTo>
                      <a:pt x="4" y="58"/>
                    </a:lnTo>
                    <a:lnTo>
                      <a:pt x="4" y="58"/>
                    </a:lnTo>
                    <a:lnTo>
                      <a:pt x="10" y="50"/>
                    </a:lnTo>
                    <a:lnTo>
                      <a:pt x="14" y="44"/>
                    </a:lnTo>
                    <a:lnTo>
                      <a:pt x="14" y="44"/>
                    </a:lnTo>
                    <a:lnTo>
                      <a:pt x="20" y="40"/>
                    </a:lnTo>
                    <a:lnTo>
                      <a:pt x="28" y="36"/>
                    </a:lnTo>
                    <a:lnTo>
                      <a:pt x="28" y="36"/>
                    </a:lnTo>
                    <a:lnTo>
                      <a:pt x="36" y="34"/>
                    </a:lnTo>
                    <a:lnTo>
                      <a:pt x="44" y="32"/>
                    </a:lnTo>
                    <a:lnTo>
                      <a:pt x="44" y="32"/>
                    </a:lnTo>
                    <a:lnTo>
                      <a:pt x="52" y="34"/>
                    </a:lnTo>
                    <a:lnTo>
                      <a:pt x="52" y="34"/>
                    </a:lnTo>
                    <a:lnTo>
                      <a:pt x="64" y="34"/>
                    </a:lnTo>
                    <a:lnTo>
                      <a:pt x="68" y="0"/>
                    </a:lnTo>
                    <a:lnTo>
                      <a:pt x="80" y="0"/>
                    </a:lnTo>
                    <a:lnTo>
                      <a:pt x="80" y="0"/>
                    </a:lnTo>
                    <a:lnTo>
                      <a:pt x="78" y="16"/>
                    </a:lnTo>
                    <a:lnTo>
                      <a:pt x="78" y="16"/>
                    </a:lnTo>
                    <a:lnTo>
                      <a:pt x="76" y="38"/>
                    </a:lnTo>
                    <a:lnTo>
                      <a:pt x="76" y="38"/>
                    </a:lnTo>
                    <a:lnTo>
                      <a:pt x="72" y="62"/>
                    </a:lnTo>
                    <a:lnTo>
                      <a:pt x="72" y="62"/>
                    </a:lnTo>
                    <a:lnTo>
                      <a:pt x="70" y="84"/>
                    </a:lnTo>
                    <a:lnTo>
                      <a:pt x="70" y="84"/>
                    </a:lnTo>
                    <a:lnTo>
                      <a:pt x="68" y="102"/>
                    </a:lnTo>
                    <a:lnTo>
                      <a:pt x="68" y="102"/>
                    </a:lnTo>
                    <a:lnTo>
                      <a:pt x="66" y="114"/>
                    </a:lnTo>
                    <a:lnTo>
                      <a:pt x="66" y="114"/>
                    </a:lnTo>
                    <a:close/>
                    <a:moveTo>
                      <a:pt x="64" y="44"/>
                    </a:moveTo>
                    <a:lnTo>
                      <a:pt x="64" y="44"/>
                    </a:lnTo>
                    <a:lnTo>
                      <a:pt x="54" y="42"/>
                    </a:lnTo>
                    <a:lnTo>
                      <a:pt x="54" y="42"/>
                    </a:lnTo>
                    <a:lnTo>
                      <a:pt x="48" y="42"/>
                    </a:lnTo>
                    <a:lnTo>
                      <a:pt x="48" y="42"/>
                    </a:lnTo>
                    <a:lnTo>
                      <a:pt x="34" y="44"/>
                    </a:lnTo>
                    <a:lnTo>
                      <a:pt x="28" y="46"/>
                    </a:lnTo>
                    <a:lnTo>
                      <a:pt x="24" y="50"/>
                    </a:lnTo>
                    <a:lnTo>
                      <a:pt x="24" y="50"/>
                    </a:lnTo>
                    <a:lnTo>
                      <a:pt x="20" y="54"/>
                    </a:lnTo>
                    <a:lnTo>
                      <a:pt x="16" y="60"/>
                    </a:lnTo>
                    <a:lnTo>
                      <a:pt x="14" y="76"/>
                    </a:lnTo>
                    <a:lnTo>
                      <a:pt x="14" y="76"/>
                    </a:lnTo>
                    <a:lnTo>
                      <a:pt x="14" y="88"/>
                    </a:lnTo>
                    <a:lnTo>
                      <a:pt x="14" y="88"/>
                    </a:lnTo>
                    <a:lnTo>
                      <a:pt x="16" y="94"/>
                    </a:lnTo>
                    <a:lnTo>
                      <a:pt x="18" y="100"/>
                    </a:lnTo>
                    <a:lnTo>
                      <a:pt x="18" y="100"/>
                    </a:lnTo>
                    <a:lnTo>
                      <a:pt x="22" y="104"/>
                    </a:lnTo>
                    <a:lnTo>
                      <a:pt x="28" y="106"/>
                    </a:lnTo>
                    <a:lnTo>
                      <a:pt x="28" y="106"/>
                    </a:lnTo>
                    <a:lnTo>
                      <a:pt x="32" y="108"/>
                    </a:lnTo>
                    <a:lnTo>
                      <a:pt x="40" y="108"/>
                    </a:lnTo>
                    <a:lnTo>
                      <a:pt x="40" y="108"/>
                    </a:lnTo>
                    <a:lnTo>
                      <a:pt x="46" y="108"/>
                    </a:lnTo>
                    <a:lnTo>
                      <a:pt x="46" y="108"/>
                    </a:lnTo>
                    <a:lnTo>
                      <a:pt x="56" y="108"/>
                    </a:lnTo>
                    <a:lnTo>
                      <a:pt x="64" y="44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5" name="Freeform 84"/>
              <p:cNvSpPr>
                <a:spLocks noEditPoints="1"/>
              </p:cNvSpPr>
              <p:nvPr/>
            </p:nvSpPr>
            <p:spPr bwMode="auto">
              <a:xfrm>
                <a:off x="8889351" y="872641"/>
                <a:ext cx="55475" cy="76117"/>
              </a:xfrm>
              <a:custGeom>
                <a:avLst/>
                <a:gdLst/>
                <a:ahLst/>
                <a:cxnLst>
                  <a:cxn ang="0">
                    <a:pos x="64" y="8"/>
                  </a:cxn>
                  <a:cxn ang="0">
                    <a:pos x="70" y="16"/>
                  </a:cxn>
                  <a:cxn ang="0">
                    <a:pos x="72" y="28"/>
                  </a:cxn>
                  <a:cxn ang="0">
                    <a:pos x="68" y="40"/>
                  </a:cxn>
                  <a:cxn ang="0">
                    <a:pos x="60" y="50"/>
                  </a:cxn>
                  <a:cxn ang="0">
                    <a:pos x="48" y="54"/>
                  </a:cxn>
                  <a:cxn ang="0">
                    <a:pos x="30" y="56"/>
                  </a:cxn>
                  <a:cxn ang="0">
                    <a:pos x="26" y="56"/>
                  </a:cxn>
                  <a:cxn ang="0">
                    <a:pos x="16" y="64"/>
                  </a:cxn>
                  <a:cxn ang="0">
                    <a:pos x="16" y="70"/>
                  </a:cxn>
                  <a:cxn ang="0">
                    <a:pos x="26" y="74"/>
                  </a:cxn>
                  <a:cxn ang="0">
                    <a:pos x="36" y="76"/>
                  </a:cxn>
                  <a:cxn ang="0">
                    <a:pos x="54" y="76"/>
                  </a:cxn>
                  <a:cxn ang="0">
                    <a:pos x="64" y="78"/>
                  </a:cxn>
                  <a:cxn ang="0">
                    <a:pos x="72" y="82"/>
                  </a:cxn>
                  <a:cxn ang="0">
                    <a:pos x="74" y="92"/>
                  </a:cxn>
                  <a:cxn ang="0">
                    <a:pos x="68" y="106"/>
                  </a:cxn>
                  <a:cxn ang="0">
                    <a:pos x="56" y="114"/>
                  </a:cxn>
                  <a:cxn ang="0">
                    <a:pos x="30" y="118"/>
                  </a:cxn>
                  <a:cxn ang="0">
                    <a:pos x="14" y="118"/>
                  </a:cxn>
                  <a:cxn ang="0">
                    <a:pos x="2" y="106"/>
                  </a:cxn>
                  <a:cxn ang="0">
                    <a:pos x="28" y="110"/>
                  </a:cxn>
                  <a:cxn ang="0">
                    <a:pos x="36" y="110"/>
                  </a:cxn>
                  <a:cxn ang="0">
                    <a:pos x="56" y="102"/>
                  </a:cxn>
                  <a:cxn ang="0">
                    <a:pos x="60" y="96"/>
                  </a:cxn>
                  <a:cxn ang="0">
                    <a:pos x="58" y="90"/>
                  </a:cxn>
                  <a:cxn ang="0">
                    <a:pos x="48" y="86"/>
                  </a:cxn>
                  <a:cxn ang="0">
                    <a:pos x="40" y="86"/>
                  </a:cxn>
                  <a:cxn ang="0">
                    <a:pos x="28" y="86"/>
                  </a:cxn>
                  <a:cxn ang="0">
                    <a:pos x="20" y="86"/>
                  </a:cxn>
                  <a:cxn ang="0">
                    <a:pos x="4" y="80"/>
                  </a:cxn>
                  <a:cxn ang="0">
                    <a:pos x="2" y="70"/>
                  </a:cxn>
                  <a:cxn ang="0">
                    <a:pos x="8" y="60"/>
                  </a:cxn>
                  <a:cxn ang="0">
                    <a:pos x="18" y="52"/>
                  </a:cxn>
                  <a:cxn ang="0">
                    <a:pos x="8" y="42"/>
                  </a:cxn>
                  <a:cxn ang="0">
                    <a:pos x="4" y="28"/>
                  </a:cxn>
                  <a:cxn ang="0">
                    <a:pos x="10" y="16"/>
                  </a:cxn>
                  <a:cxn ang="0">
                    <a:pos x="18" y="8"/>
                  </a:cxn>
                  <a:cxn ang="0">
                    <a:pos x="42" y="0"/>
                  </a:cxn>
                  <a:cxn ang="0">
                    <a:pos x="48" y="2"/>
                  </a:cxn>
                  <a:cxn ang="0">
                    <a:pos x="86" y="10"/>
                  </a:cxn>
                  <a:cxn ang="0">
                    <a:pos x="74" y="8"/>
                  </a:cxn>
                  <a:cxn ang="0">
                    <a:pos x="60" y="20"/>
                  </a:cxn>
                  <a:cxn ang="0">
                    <a:pos x="50" y="10"/>
                  </a:cxn>
                  <a:cxn ang="0">
                    <a:pos x="34" y="10"/>
                  </a:cxn>
                  <a:cxn ang="0">
                    <a:pos x="22" y="20"/>
                  </a:cxn>
                  <a:cxn ang="0">
                    <a:pos x="20" y="36"/>
                  </a:cxn>
                  <a:cxn ang="0">
                    <a:pos x="28" y="46"/>
                  </a:cxn>
                  <a:cxn ang="0">
                    <a:pos x="46" y="46"/>
                  </a:cxn>
                  <a:cxn ang="0">
                    <a:pos x="60" y="28"/>
                  </a:cxn>
                </a:cxnLst>
                <a:rect l="0" t="0" r="r" b="b"/>
                <a:pathLst>
                  <a:path w="86" h="118">
                    <a:moveTo>
                      <a:pt x="74" y="8"/>
                    </a:moveTo>
                    <a:lnTo>
                      <a:pt x="74" y="8"/>
                    </a:lnTo>
                    <a:lnTo>
                      <a:pt x="64" y="8"/>
                    </a:lnTo>
                    <a:lnTo>
                      <a:pt x="64" y="8"/>
                    </a:lnTo>
                    <a:lnTo>
                      <a:pt x="68" y="12"/>
                    </a:lnTo>
                    <a:lnTo>
                      <a:pt x="70" y="16"/>
                    </a:lnTo>
                    <a:lnTo>
                      <a:pt x="70" y="16"/>
                    </a:lnTo>
                    <a:lnTo>
                      <a:pt x="72" y="22"/>
                    </a:lnTo>
                    <a:lnTo>
                      <a:pt x="72" y="28"/>
                    </a:lnTo>
                    <a:lnTo>
                      <a:pt x="72" y="28"/>
                    </a:lnTo>
                    <a:lnTo>
                      <a:pt x="70" y="36"/>
                    </a:lnTo>
                    <a:lnTo>
                      <a:pt x="68" y="40"/>
                    </a:lnTo>
                    <a:lnTo>
                      <a:pt x="68" y="40"/>
                    </a:lnTo>
                    <a:lnTo>
                      <a:pt x="64" y="46"/>
                    </a:lnTo>
                    <a:lnTo>
                      <a:pt x="60" y="50"/>
                    </a:lnTo>
                    <a:lnTo>
                      <a:pt x="60" y="50"/>
                    </a:lnTo>
                    <a:lnTo>
                      <a:pt x="48" y="54"/>
                    </a:lnTo>
                    <a:lnTo>
                      <a:pt x="48" y="54"/>
                    </a:lnTo>
                    <a:lnTo>
                      <a:pt x="36" y="56"/>
                    </a:lnTo>
                    <a:lnTo>
                      <a:pt x="36" y="56"/>
                    </a:lnTo>
                    <a:lnTo>
                      <a:pt x="30" y="56"/>
                    </a:lnTo>
                    <a:lnTo>
                      <a:pt x="30" y="56"/>
                    </a:lnTo>
                    <a:lnTo>
                      <a:pt x="26" y="56"/>
                    </a:lnTo>
                    <a:lnTo>
                      <a:pt x="26" y="56"/>
                    </a:lnTo>
                    <a:lnTo>
                      <a:pt x="20" y="60"/>
                    </a:lnTo>
                    <a:lnTo>
                      <a:pt x="20" y="60"/>
                    </a:lnTo>
                    <a:lnTo>
                      <a:pt x="16" y="64"/>
                    </a:lnTo>
                    <a:lnTo>
                      <a:pt x="16" y="68"/>
                    </a:lnTo>
                    <a:lnTo>
                      <a:pt x="16" y="68"/>
                    </a:lnTo>
                    <a:lnTo>
                      <a:pt x="16" y="70"/>
                    </a:lnTo>
                    <a:lnTo>
                      <a:pt x="18" y="72"/>
                    </a:lnTo>
                    <a:lnTo>
                      <a:pt x="18" y="72"/>
                    </a:lnTo>
                    <a:lnTo>
                      <a:pt x="26" y="74"/>
                    </a:lnTo>
                    <a:lnTo>
                      <a:pt x="26" y="74"/>
                    </a:lnTo>
                    <a:lnTo>
                      <a:pt x="36" y="76"/>
                    </a:lnTo>
                    <a:lnTo>
                      <a:pt x="36" y="76"/>
                    </a:lnTo>
                    <a:lnTo>
                      <a:pt x="42" y="74"/>
                    </a:lnTo>
                    <a:lnTo>
                      <a:pt x="42" y="74"/>
                    </a:lnTo>
                    <a:lnTo>
                      <a:pt x="54" y="76"/>
                    </a:lnTo>
                    <a:lnTo>
                      <a:pt x="54" y="76"/>
                    </a:lnTo>
                    <a:lnTo>
                      <a:pt x="64" y="78"/>
                    </a:lnTo>
                    <a:lnTo>
                      <a:pt x="64" y="78"/>
                    </a:lnTo>
                    <a:lnTo>
                      <a:pt x="68" y="80"/>
                    </a:lnTo>
                    <a:lnTo>
                      <a:pt x="72" y="82"/>
                    </a:lnTo>
                    <a:lnTo>
                      <a:pt x="72" y="82"/>
                    </a:lnTo>
                    <a:lnTo>
                      <a:pt x="74" y="86"/>
                    </a:lnTo>
                    <a:lnTo>
                      <a:pt x="74" y="92"/>
                    </a:lnTo>
                    <a:lnTo>
                      <a:pt x="74" y="92"/>
                    </a:lnTo>
                    <a:lnTo>
                      <a:pt x="72" y="100"/>
                    </a:lnTo>
                    <a:lnTo>
                      <a:pt x="68" y="106"/>
                    </a:lnTo>
                    <a:lnTo>
                      <a:pt x="68" y="106"/>
                    </a:lnTo>
                    <a:lnTo>
                      <a:pt x="62" y="110"/>
                    </a:lnTo>
                    <a:lnTo>
                      <a:pt x="56" y="114"/>
                    </a:lnTo>
                    <a:lnTo>
                      <a:pt x="56" y="114"/>
                    </a:lnTo>
                    <a:lnTo>
                      <a:pt x="42" y="116"/>
                    </a:lnTo>
                    <a:lnTo>
                      <a:pt x="42" y="116"/>
                    </a:lnTo>
                    <a:lnTo>
                      <a:pt x="30" y="118"/>
                    </a:lnTo>
                    <a:lnTo>
                      <a:pt x="30" y="118"/>
                    </a:lnTo>
                    <a:lnTo>
                      <a:pt x="14" y="118"/>
                    </a:lnTo>
                    <a:lnTo>
                      <a:pt x="14" y="118"/>
                    </a:lnTo>
                    <a:lnTo>
                      <a:pt x="0" y="116"/>
                    </a:lnTo>
                    <a:lnTo>
                      <a:pt x="2" y="106"/>
                    </a:lnTo>
                    <a:lnTo>
                      <a:pt x="2" y="106"/>
                    </a:lnTo>
                    <a:lnTo>
                      <a:pt x="14" y="108"/>
                    </a:lnTo>
                    <a:lnTo>
                      <a:pt x="14" y="108"/>
                    </a:lnTo>
                    <a:lnTo>
                      <a:pt x="28" y="110"/>
                    </a:lnTo>
                    <a:lnTo>
                      <a:pt x="28" y="110"/>
                    </a:lnTo>
                    <a:lnTo>
                      <a:pt x="36" y="110"/>
                    </a:lnTo>
                    <a:lnTo>
                      <a:pt x="36" y="110"/>
                    </a:lnTo>
                    <a:lnTo>
                      <a:pt x="46" y="108"/>
                    </a:lnTo>
                    <a:lnTo>
                      <a:pt x="46" y="108"/>
                    </a:lnTo>
                    <a:lnTo>
                      <a:pt x="56" y="102"/>
                    </a:lnTo>
                    <a:lnTo>
                      <a:pt x="56" y="102"/>
                    </a:lnTo>
                    <a:lnTo>
                      <a:pt x="58" y="100"/>
                    </a:lnTo>
                    <a:lnTo>
                      <a:pt x="60" y="96"/>
                    </a:lnTo>
                    <a:lnTo>
                      <a:pt x="60" y="96"/>
                    </a:lnTo>
                    <a:lnTo>
                      <a:pt x="58" y="90"/>
                    </a:lnTo>
                    <a:lnTo>
                      <a:pt x="58" y="90"/>
                    </a:lnTo>
                    <a:lnTo>
                      <a:pt x="54" y="88"/>
                    </a:lnTo>
                    <a:lnTo>
                      <a:pt x="54" y="88"/>
                    </a:lnTo>
                    <a:lnTo>
                      <a:pt x="48" y="86"/>
                    </a:lnTo>
                    <a:lnTo>
                      <a:pt x="48" y="86"/>
                    </a:lnTo>
                    <a:lnTo>
                      <a:pt x="40" y="86"/>
                    </a:lnTo>
                    <a:lnTo>
                      <a:pt x="40" y="86"/>
                    </a:lnTo>
                    <a:lnTo>
                      <a:pt x="34" y="86"/>
                    </a:lnTo>
                    <a:lnTo>
                      <a:pt x="34" y="86"/>
                    </a:lnTo>
                    <a:lnTo>
                      <a:pt x="28" y="86"/>
                    </a:lnTo>
                    <a:lnTo>
                      <a:pt x="28" y="86"/>
                    </a:lnTo>
                    <a:lnTo>
                      <a:pt x="20" y="86"/>
                    </a:lnTo>
                    <a:lnTo>
                      <a:pt x="20" y="86"/>
                    </a:lnTo>
                    <a:lnTo>
                      <a:pt x="12" y="84"/>
                    </a:lnTo>
                    <a:lnTo>
                      <a:pt x="12" y="84"/>
                    </a:lnTo>
                    <a:lnTo>
                      <a:pt x="4" y="80"/>
                    </a:lnTo>
                    <a:lnTo>
                      <a:pt x="4" y="80"/>
                    </a:lnTo>
                    <a:lnTo>
                      <a:pt x="2" y="76"/>
                    </a:lnTo>
                    <a:lnTo>
                      <a:pt x="2" y="70"/>
                    </a:lnTo>
                    <a:lnTo>
                      <a:pt x="2" y="70"/>
                    </a:lnTo>
                    <a:lnTo>
                      <a:pt x="4" y="64"/>
                    </a:lnTo>
                    <a:lnTo>
                      <a:pt x="8" y="60"/>
                    </a:lnTo>
                    <a:lnTo>
                      <a:pt x="8" y="60"/>
                    </a:lnTo>
                    <a:lnTo>
                      <a:pt x="18" y="52"/>
                    </a:lnTo>
                    <a:lnTo>
                      <a:pt x="18" y="52"/>
                    </a:lnTo>
                    <a:lnTo>
                      <a:pt x="12" y="48"/>
                    </a:lnTo>
                    <a:lnTo>
                      <a:pt x="8" y="42"/>
                    </a:lnTo>
                    <a:lnTo>
                      <a:pt x="8" y="42"/>
                    </a:lnTo>
                    <a:lnTo>
                      <a:pt x="4" y="36"/>
                    </a:lnTo>
                    <a:lnTo>
                      <a:pt x="4" y="28"/>
                    </a:lnTo>
                    <a:lnTo>
                      <a:pt x="4" y="28"/>
                    </a:lnTo>
                    <a:lnTo>
                      <a:pt x="6" y="22"/>
                    </a:lnTo>
                    <a:lnTo>
                      <a:pt x="10" y="16"/>
                    </a:lnTo>
                    <a:lnTo>
                      <a:pt x="10" y="16"/>
                    </a:lnTo>
                    <a:lnTo>
                      <a:pt x="14" y="10"/>
                    </a:lnTo>
                    <a:lnTo>
                      <a:pt x="18" y="8"/>
                    </a:lnTo>
                    <a:lnTo>
                      <a:pt x="18" y="8"/>
                    </a:lnTo>
                    <a:lnTo>
                      <a:pt x="30" y="2"/>
                    </a:lnTo>
                    <a:lnTo>
                      <a:pt x="30" y="2"/>
                    </a:lnTo>
                    <a:lnTo>
                      <a:pt x="42" y="0"/>
                    </a:lnTo>
                    <a:lnTo>
                      <a:pt x="42" y="0"/>
                    </a:lnTo>
                    <a:lnTo>
                      <a:pt x="48" y="2"/>
                    </a:lnTo>
                    <a:lnTo>
                      <a:pt x="48" y="2"/>
                    </a:lnTo>
                    <a:lnTo>
                      <a:pt x="54" y="2"/>
                    </a:lnTo>
                    <a:lnTo>
                      <a:pt x="86" y="0"/>
                    </a:lnTo>
                    <a:lnTo>
                      <a:pt x="86" y="10"/>
                    </a:lnTo>
                    <a:lnTo>
                      <a:pt x="86" y="10"/>
                    </a:lnTo>
                    <a:lnTo>
                      <a:pt x="74" y="8"/>
                    </a:lnTo>
                    <a:lnTo>
                      <a:pt x="74" y="8"/>
                    </a:lnTo>
                    <a:close/>
                    <a:moveTo>
                      <a:pt x="60" y="28"/>
                    </a:moveTo>
                    <a:lnTo>
                      <a:pt x="60" y="28"/>
                    </a:lnTo>
                    <a:lnTo>
                      <a:pt x="60" y="20"/>
                    </a:lnTo>
                    <a:lnTo>
                      <a:pt x="56" y="14"/>
                    </a:lnTo>
                    <a:lnTo>
                      <a:pt x="56" y="14"/>
                    </a:lnTo>
                    <a:lnTo>
                      <a:pt x="50" y="10"/>
                    </a:lnTo>
                    <a:lnTo>
                      <a:pt x="42" y="8"/>
                    </a:lnTo>
                    <a:lnTo>
                      <a:pt x="42" y="8"/>
                    </a:lnTo>
                    <a:lnTo>
                      <a:pt x="34" y="10"/>
                    </a:lnTo>
                    <a:lnTo>
                      <a:pt x="26" y="14"/>
                    </a:lnTo>
                    <a:lnTo>
                      <a:pt x="26" y="14"/>
                    </a:lnTo>
                    <a:lnTo>
                      <a:pt x="22" y="20"/>
                    </a:lnTo>
                    <a:lnTo>
                      <a:pt x="20" y="28"/>
                    </a:lnTo>
                    <a:lnTo>
                      <a:pt x="20" y="28"/>
                    </a:lnTo>
                    <a:lnTo>
                      <a:pt x="20" y="36"/>
                    </a:lnTo>
                    <a:lnTo>
                      <a:pt x="22" y="42"/>
                    </a:lnTo>
                    <a:lnTo>
                      <a:pt x="22" y="42"/>
                    </a:lnTo>
                    <a:lnTo>
                      <a:pt x="28" y="46"/>
                    </a:lnTo>
                    <a:lnTo>
                      <a:pt x="36" y="48"/>
                    </a:lnTo>
                    <a:lnTo>
                      <a:pt x="36" y="48"/>
                    </a:lnTo>
                    <a:lnTo>
                      <a:pt x="46" y="46"/>
                    </a:lnTo>
                    <a:lnTo>
                      <a:pt x="52" y="42"/>
                    </a:lnTo>
                    <a:lnTo>
                      <a:pt x="58" y="36"/>
                    </a:lnTo>
                    <a:lnTo>
                      <a:pt x="60" y="28"/>
                    </a:lnTo>
                    <a:lnTo>
                      <a:pt x="60" y="28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6" name="Freeform 85"/>
              <p:cNvSpPr>
                <a:spLocks noEditPoints="1"/>
              </p:cNvSpPr>
              <p:nvPr/>
            </p:nvSpPr>
            <p:spPr bwMode="auto">
              <a:xfrm>
                <a:off x="8948699" y="872638"/>
                <a:ext cx="49025" cy="55475"/>
              </a:xfrm>
              <a:custGeom>
                <a:avLst/>
                <a:gdLst/>
                <a:ahLst/>
                <a:cxnLst>
                  <a:cxn ang="0">
                    <a:pos x="12" y="46"/>
                  </a:cxn>
                  <a:cxn ang="0">
                    <a:pos x="16" y="64"/>
                  </a:cxn>
                  <a:cxn ang="0">
                    <a:pos x="18" y="70"/>
                  </a:cxn>
                  <a:cxn ang="0">
                    <a:pos x="24" y="72"/>
                  </a:cxn>
                  <a:cxn ang="0">
                    <a:pos x="34" y="76"/>
                  </a:cxn>
                  <a:cxn ang="0">
                    <a:pos x="44" y="78"/>
                  </a:cxn>
                  <a:cxn ang="0">
                    <a:pos x="54" y="76"/>
                  </a:cxn>
                  <a:cxn ang="0">
                    <a:pos x="64" y="74"/>
                  </a:cxn>
                  <a:cxn ang="0">
                    <a:pos x="64" y="82"/>
                  </a:cxn>
                  <a:cxn ang="0">
                    <a:pos x="50" y="86"/>
                  </a:cxn>
                  <a:cxn ang="0">
                    <a:pos x="38" y="86"/>
                  </a:cxn>
                  <a:cxn ang="0">
                    <a:pos x="20" y="82"/>
                  </a:cxn>
                  <a:cxn ang="0">
                    <a:pos x="8" y="74"/>
                  </a:cxn>
                  <a:cxn ang="0">
                    <a:pos x="4" y="68"/>
                  </a:cxn>
                  <a:cxn ang="0">
                    <a:pos x="0" y="52"/>
                  </a:cxn>
                  <a:cxn ang="0">
                    <a:pos x="0" y="42"/>
                  </a:cxn>
                  <a:cxn ang="0">
                    <a:pos x="6" y="22"/>
                  </a:cxn>
                  <a:cxn ang="0">
                    <a:pos x="10" y="16"/>
                  </a:cxn>
                  <a:cxn ang="0">
                    <a:pos x="16" y="10"/>
                  </a:cxn>
                  <a:cxn ang="0">
                    <a:pos x="28" y="2"/>
                  </a:cxn>
                  <a:cxn ang="0">
                    <a:pos x="42" y="0"/>
                  </a:cxn>
                  <a:cxn ang="0">
                    <a:pos x="52" y="2"/>
                  </a:cxn>
                  <a:cxn ang="0">
                    <a:pos x="58" y="4"/>
                  </a:cxn>
                  <a:cxn ang="0">
                    <a:pos x="70" y="12"/>
                  </a:cxn>
                  <a:cxn ang="0">
                    <a:pos x="72" y="18"/>
                  </a:cxn>
                  <a:cxn ang="0">
                    <a:pos x="74" y="26"/>
                  </a:cxn>
                  <a:cxn ang="0">
                    <a:pos x="74" y="44"/>
                  </a:cxn>
                  <a:cxn ang="0">
                    <a:pos x="12" y="46"/>
                  </a:cxn>
                  <a:cxn ang="0">
                    <a:pos x="62" y="26"/>
                  </a:cxn>
                  <a:cxn ang="0">
                    <a:pos x="58" y="18"/>
                  </a:cxn>
                  <a:cxn ang="0">
                    <a:pos x="52" y="10"/>
                  </a:cxn>
                  <a:cxn ang="0">
                    <a:pos x="48" y="10"/>
                  </a:cxn>
                  <a:cxn ang="0">
                    <a:pos x="42" y="8"/>
                  </a:cxn>
                  <a:cxn ang="0">
                    <a:pos x="22" y="16"/>
                  </a:cxn>
                  <a:cxn ang="0">
                    <a:pos x="18" y="26"/>
                  </a:cxn>
                  <a:cxn ang="0">
                    <a:pos x="62" y="38"/>
                  </a:cxn>
                  <a:cxn ang="0">
                    <a:pos x="62" y="26"/>
                  </a:cxn>
                </a:cxnLst>
                <a:rect l="0" t="0" r="r" b="b"/>
                <a:pathLst>
                  <a:path w="76" h="86">
                    <a:moveTo>
                      <a:pt x="12" y="46"/>
                    </a:moveTo>
                    <a:lnTo>
                      <a:pt x="12" y="46"/>
                    </a:lnTo>
                    <a:lnTo>
                      <a:pt x="14" y="56"/>
                    </a:lnTo>
                    <a:lnTo>
                      <a:pt x="16" y="64"/>
                    </a:lnTo>
                    <a:lnTo>
                      <a:pt x="16" y="64"/>
                    </a:lnTo>
                    <a:lnTo>
                      <a:pt x="18" y="70"/>
                    </a:lnTo>
                    <a:lnTo>
                      <a:pt x="24" y="72"/>
                    </a:lnTo>
                    <a:lnTo>
                      <a:pt x="24" y="72"/>
                    </a:lnTo>
                    <a:lnTo>
                      <a:pt x="28" y="76"/>
                    </a:lnTo>
                    <a:lnTo>
                      <a:pt x="34" y="76"/>
                    </a:lnTo>
                    <a:lnTo>
                      <a:pt x="34" y="76"/>
                    </a:lnTo>
                    <a:lnTo>
                      <a:pt x="44" y="78"/>
                    </a:lnTo>
                    <a:lnTo>
                      <a:pt x="44" y="78"/>
                    </a:lnTo>
                    <a:lnTo>
                      <a:pt x="54" y="76"/>
                    </a:lnTo>
                    <a:lnTo>
                      <a:pt x="54" y="76"/>
                    </a:lnTo>
                    <a:lnTo>
                      <a:pt x="64" y="74"/>
                    </a:lnTo>
                    <a:lnTo>
                      <a:pt x="64" y="82"/>
                    </a:lnTo>
                    <a:lnTo>
                      <a:pt x="64" y="82"/>
                    </a:lnTo>
                    <a:lnTo>
                      <a:pt x="50" y="86"/>
                    </a:lnTo>
                    <a:lnTo>
                      <a:pt x="50" y="86"/>
                    </a:lnTo>
                    <a:lnTo>
                      <a:pt x="38" y="86"/>
                    </a:lnTo>
                    <a:lnTo>
                      <a:pt x="38" y="86"/>
                    </a:lnTo>
                    <a:lnTo>
                      <a:pt x="28" y="84"/>
                    </a:lnTo>
                    <a:lnTo>
                      <a:pt x="20" y="82"/>
                    </a:lnTo>
                    <a:lnTo>
                      <a:pt x="12" y="80"/>
                    </a:lnTo>
                    <a:lnTo>
                      <a:pt x="8" y="74"/>
                    </a:lnTo>
                    <a:lnTo>
                      <a:pt x="8" y="74"/>
                    </a:lnTo>
                    <a:lnTo>
                      <a:pt x="4" y="68"/>
                    </a:lnTo>
                    <a:lnTo>
                      <a:pt x="0" y="60"/>
                    </a:lnTo>
                    <a:lnTo>
                      <a:pt x="0" y="52"/>
                    </a:lnTo>
                    <a:lnTo>
                      <a:pt x="0" y="42"/>
                    </a:lnTo>
                    <a:lnTo>
                      <a:pt x="0" y="42"/>
                    </a:lnTo>
                    <a:lnTo>
                      <a:pt x="2" y="32"/>
                    </a:lnTo>
                    <a:lnTo>
                      <a:pt x="6" y="22"/>
                    </a:lnTo>
                    <a:lnTo>
                      <a:pt x="6" y="22"/>
                    </a:lnTo>
                    <a:lnTo>
                      <a:pt x="10" y="16"/>
                    </a:lnTo>
                    <a:lnTo>
                      <a:pt x="16" y="10"/>
                    </a:lnTo>
                    <a:lnTo>
                      <a:pt x="16" y="10"/>
                    </a:lnTo>
                    <a:lnTo>
                      <a:pt x="20" y="6"/>
                    </a:lnTo>
                    <a:lnTo>
                      <a:pt x="28" y="2"/>
                    </a:lnTo>
                    <a:lnTo>
                      <a:pt x="28" y="2"/>
                    </a:lnTo>
                    <a:lnTo>
                      <a:pt x="42" y="0"/>
                    </a:lnTo>
                    <a:lnTo>
                      <a:pt x="42" y="0"/>
                    </a:lnTo>
                    <a:lnTo>
                      <a:pt x="52" y="2"/>
                    </a:lnTo>
                    <a:lnTo>
                      <a:pt x="58" y="4"/>
                    </a:lnTo>
                    <a:lnTo>
                      <a:pt x="58" y="4"/>
                    </a:lnTo>
                    <a:lnTo>
                      <a:pt x="64" y="8"/>
                    </a:lnTo>
                    <a:lnTo>
                      <a:pt x="70" y="12"/>
                    </a:lnTo>
                    <a:lnTo>
                      <a:pt x="70" y="12"/>
                    </a:lnTo>
                    <a:lnTo>
                      <a:pt x="72" y="18"/>
                    </a:lnTo>
                    <a:lnTo>
                      <a:pt x="74" y="26"/>
                    </a:lnTo>
                    <a:lnTo>
                      <a:pt x="74" y="26"/>
                    </a:lnTo>
                    <a:lnTo>
                      <a:pt x="76" y="34"/>
                    </a:lnTo>
                    <a:lnTo>
                      <a:pt x="74" y="44"/>
                    </a:lnTo>
                    <a:lnTo>
                      <a:pt x="74" y="46"/>
                    </a:lnTo>
                    <a:lnTo>
                      <a:pt x="12" y="46"/>
                    </a:lnTo>
                    <a:close/>
                    <a:moveTo>
                      <a:pt x="62" y="26"/>
                    </a:moveTo>
                    <a:lnTo>
                      <a:pt x="62" y="26"/>
                    </a:lnTo>
                    <a:lnTo>
                      <a:pt x="58" y="18"/>
                    </a:lnTo>
                    <a:lnTo>
                      <a:pt x="58" y="18"/>
                    </a:lnTo>
                    <a:lnTo>
                      <a:pt x="56" y="14"/>
                    </a:lnTo>
                    <a:lnTo>
                      <a:pt x="52" y="10"/>
                    </a:lnTo>
                    <a:lnTo>
                      <a:pt x="52" y="10"/>
                    </a:lnTo>
                    <a:lnTo>
                      <a:pt x="48" y="10"/>
                    </a:lnTo>
                    <a:lnTo>
                      <a:pt x="42" y="8"/>
                    </a:lnTo>
                    <a:lnTo>
                      <a:pt x="42" y="8"/>
                    </a:lnTo>
                    <a:lnTo>
                      <a:pt x="30" y="10"/>
                    </a:lnTo>
                    <a:lnTo>
                      <a:pt x="22" y="16"/>
                    </a:lnTo>
                    <a:lnTo>
                      <a:pt x="22" y="16"/>
                    </a:lnTo>
                    <a:lnTo>
                      <a:pt x="18" y="26"/>
                    </a:lnTo>
                    <a:lnTo>
                      <a:pt x="14" y="38"/>
                    </a:lnTo>
                    <a:lnTo>
                      <a:pt x="62" y="38"/>
                    </a:lnTo>
                    <a:lnTo>
                      <a:pt x="62" y="38"/>
                    </a:lnTo>
                    <a:lnTo>
                      <a:pt x="62" y="26"/>
                    </a:lnTo>
                    <a:lnTo>
                      <a:pt x="62" y="26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</p:grp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AA Separator">
    <p:bg>
      <p:bgPr>
        <a:solidFill>
          <a:srgbClr val="0D0D0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Freeform 5"/>
          <p:cNvSpPr>
            <a:spLocks/>
          </p:cNvSpPr>
          <p:nvPr userDrawn="1"/>
        </p:nvSpPr>
        <p:spPr bwMode="auto">
          <a:xfrm>
            <a:off x="584344" y="715790"/>
            <a:ext cx="7028329" cy="4926141"/>
          </a:xfrm>
          <a:custGeom>
            <a:avLst/>
            <a:gdLst/>
            <a:ahLst/>
            <a:cxnLst>
              <a:cxn ang="0">
                <a:pos x="4567" y="2765"/>
              </a:cxn>
              <a:cxn ang="0">
                <a:pos x="4562" y="2812"/>
              </a:cxn>
              <a:cxn ang="0">
                <a:pos x="4547" y="2858"/>
              </a:cxn>
              <a:cxn ang="0">
                <a:pos x="4526" y="2900"/>
              </a:cxn>
              <a:cxn ang="0">
                <a:pos x="4497" y="2937"/>
              </a:cxn>
              <a:cxn ang="0">
                <a:pos x="4461" y="2968"/>
              </a:cxn>
              <a:cxn ang="0">
                <a:pos x="4421" y="2991"/>
              </a:cxn>
              <a:cxn ang="0">
                <a:pos x="4375" y="3007"/>
              </a:cxn>
              <a:cxn ang="0">
                <a:pos x="4328" y="3015"/>
              </a:cxn>
              <a:cxn ang="0">
                <a:pos x="239" y="3201"/>
              </a:cxn>
              <a:cxn ang="0">
                <a:pos x="192" y="3199"/>
              </a:cxn>
              <a:cxn ang="0">
                <a:pos x="146" y="3186"/>
              </a:cxn>
              <a:cxn ang="0">
                <a:pos x="106" y="3167"/>
              </a:cxn>
              <a:cxn ang="0">
                <a:pos x="70" y="3139"/>
              </a:cxn>
              <a:cxn ang="0">
                <a:pos x="41" y="3105"/>
              </a:cxn>
              <a:cxn ang="0">
                <a:pos x="20" y="3064"/>
              </a:cxn>
              <a:cxn ang="0">
                <a:pos x="5" y="3020"/>
              </a:cxn>
              <a:cxn ang="0">
                <a:pos x="0" y="2973"/>
              </a:cxn>
              <a:cxn ang="0">
                <a:pos x="0" y="231"/>
              </a:cxn>
              <a:cxn ang="0">
                <a:pos x="5" y="184"/>
              </a:cxn>
              <a:cxn ang="0">
                <a:pos x="20" y="140"/>
              </a:cxn>
              <a:cxn ang="0">
                <a:pos x="41" y="99"/>
              </a:cxn>
              <a:cxn ang="0">
                <a:pos x="70" y="65"/>
              </a:cxn>
              <a:cxn ang="0">
                <a:pos x="106" y="36"/>
              </a:cxn>
              <a:cxn ang="0">
                <a:pos x="146" y="16"/>
              </a:cxn>
              <a:cxn ang="0">
                <a:pos x="192" y="3"/>
              </a:cxn>
              <a:cxn ang="0">
                <a:pos x="239" y="0"/>
              </a:cxn>
              <a:cxn ang="0">
                <a:pos x="4328" y="140"/>
              </a:cxn>
              <a:cxn ang="0">
                <a:pos x="4375" y="146"/>
              </a:cxn>
              <a:cxn ang="0">
                <a:pos x="4421" y="163"/>
              </a:cxn>
              <a:cxn ang="0">
                <a:pos x="4461" y="185"/>
              </a:cxn>
              <a:cxn ang="0">
                <a:pos x="4497" y="216"/>
              </a:cxn>
              <a:cxn ang="0">
                <a:pos x="4526" y="252"/>
              </a:cxn>
              <a:cxn ang="0">
                <a:pos x="4547" y="294"/>
              </a:cxn>
              <a:cxn ang="0">
                <a:pos x="4562" y="340"/>
              </a:cxn>
              <a:cxn ang="0">
                <a:pos x="4567" y="387"/>
              </a:cxn>
            </a:cxnLst>
            <a:rect l="0" t="0" r="r" b="b"/>
            <a:pathLst>
              <a:path w="4567" h="3201">
                <a:moveTo>
                  <a:pt x="4567" y="2765"/>
                </a:moveTo>
                <a:lnTo>
                  <a:pt x="4567" y="2765"/>
                </a:lnTo>
                <a:lnTo>
                  <a:pt x="4565" y="2789"/>
                </a:lnTo>
                <a:lnTo>
                  <a:pt x="4562" y="2812"/>
                </a:lnTo>
                <a:lnTo>
                  <a:pt x="4556" y="2837"/>
                </a:lnTo>
                <a:lnTo>
                  <a:pt x="4547" y="2858"/>
                </a:lnTo>
                <a:lnTo>
                  <a:pt x="4538" y="2880"/>
                </a:lnTo>
                <a:lnTo>
                  <a:pt x="4526" y="2900"/>
                </a:lnTo>
                <a:lnTo>
                  <a:pt x="4512" y="2919"/>
                </a:lnTo>
                <a:lnTo>
                  <a:pt x="4497" y="2937"/>
                </a:lnTo>
                <a:lnTo>
                  <a:pt x="4479" y="2954"/>
                </a:lnTo>
                <a:lnTo>
                  <a:pt x="4461" y="2968"/>
                </a:lnTo>
                <a:lnTo>
                  <a:pt x="4442" y="2981"/>
                </a:lnTo>
                <a:lnTo>
                  <a:pt x="4421" y="2991"/>
                </a:lnTo>
                <a:lnTo>
                  <a:pt x="4398" y="3001"/>
                </a:lnTo>
                <a:lnTo>
                  <a:pt x="4375" y="3007"/>
                </a:lnTo>
                <a:lnTo>
                  <a:pt x="4352" y="3012"/>
                </a:lnTo>
                <a:lnTo>
                  <a:pt x="4328" y="3015"/>
                </a:lnTo>
                <a:lnTo>
                  <a:pt x="239" y="3201"/>
                </a:lnTo>
                <a:lnTo>
                  <a:pt x="239" y="3201"/>
                </a:lnTo>
                <a:lnTo>
                  <a:pt x="215" y="3201"/>
                </a:lnTo>
                <a:lnTo>
                  <a:pt x="192" y="3199"/>
                </a:lnTo>
                <a:lnTo>
                  <a:pt x="169" y="3194"/>
                </a:lnTo>
                <a:lnTo>
                  <a:pt x="146" y="3186"/>
                </a:lnTo>
                <a:lnTo>
                  <a:pt x="125" y="3178"/>
                </a:lnTo>
                <a:lnTo>
                  <a:pt x="106" y="3167"/>
                </a:lnTo>
                <a:lnTo>
                  <a:pt x="88" y="3154"/>
                </a:lnTo>
                <a:lnTo>
                  <a:pt x="70" y="3139"/>
                </a:lnTo>
                <a:lnTo>
                  <a:pt x="55" y="3123"/>
                </a:lnTo>
                <a:lnTo>
                  <a:pt x="41" y="3105"/>
                </a:lnTo>
                <a:lnTo>
                  <a:pt x="29" y="3085"/>
                </a:lnTo>
                <a:lnTo>
                  <a:pt x="20" y="3064"/>
                </a:lnTo>
                <a:lnTo>
                  <a:pt x="11" y="3043"/>
                </a:lnTo>
                <a:lnTo>
                  <a:pt x="5" y="3020"/>
                </a:lnTo>
                <a:lnTo>
                  <a:pt x="2" y="2998"/>
                </a:lnTo>
                <a:lnTo>
                  <a:pt x="0" y="2973"/>
                </a:lnTo>
                <a:lnTo>
                  <a:pt x="0" y="231"/>
                </a:lnTo>
                <a:lnTo>
                  <a:pt x="0" y="231"/>
                </a:lnTo>
                <a:lnTo>
                  <a:pt x="2" y="207"/>
                </a:lnTo>
                <a:lnTo>
                  <a:pt x="5" y="184"/>
                </a:lnTo>
                <a:lnTo>
                  <a:pt x="11" y="161"/>
                </a:lnTo>
                <a:lnTo>
                  <a:pt x="20" y="140"/>
                </a:lnTo>
                <a:lnTo>
                  <a:pt x="29" y="119"/>
                </a:lnTo>
                <a:lnTo>
                  <a:pt x="41" y="99"/>
                </a:lnTo>
                <a:lnTo>
                  <a:pt x="55" y="81"/>
                </a:lnTo>
                <a:lnTo>
                  <a:pt x="70" y="65"/>
                </a:lnTo>
                <a:lnTo>
                  <a:pt x="88" y="50"/>
                </a:lnTo>
                <a:lnTo>
                  <a:pt x="106" y="36"/>
                </a:lnTo>
                <a:lnTo>
                  <a:pt x="125" y="24"/>
                </a:lnTo>
                <a:lnTo>
                  <a:pt x="146" y="16"/>
                </a:lnTo>
                <a:lnTo>
                  <a:pt x="169" y="8"/>
                </a:lnTo>
                <a:lnTo>
                  <a:pt x="192" y="3"/>
                </a:lnTo>
                <a:lnTo>
                  <a:pt x="215" y="0"/>
                </a:lnTo>
                <a:lnTo>
                  <a:pt x="239" y="0"/>
                </a:lnTo>
                <a:lnTo>
                  <a:pt x="4328" y="140"/>
                </a:lnTo>
                <a:lnTo>
                  <a:pt x="4328" y="140"/>
                </a:lnTo>
                <a:lnTo>
                  <a:pt x="4352" y="142"/>
                </a:lnTo>
                <a:lnTo>
                  <a:pt x="4375" y="146"/>
                </a:lnTo>
                <a:lnTo>
                  <a:pt x="4398" y="153"/>
                </a:lnTo>
                <a:lnTo>
                  <a:pt x="4421" y="163"/>
                </a:lnTo>
                <a:lnTo>
                  <a:pt x="4442" y="172"/>
                </a:lnTo>
                <a:lnTo>
                  <a:pt x="4461" y="185"/>
                </a:lnTo>
                <a:lnTo>
                  <a:pt x="4479" y="200"/>
                </a:lnTo>
                <a:lnTo>
                  <a:pt x="4497" y="216"/>
                </a:lnTo>
                <a:lnTo>
                  <a:pt x="4512" y="234"/>
                </a:lnTo>
                <a:lnTo>
                  <a:pt x="4526" y="252"/>
                </a:lnTo>
                <a:lnTo>
                  <a:pt x="4538" y="273"/>
                </a:lnTo>
                <a:lnTo>
                  <a:pt x="4547" y="294"/>
                </a:lnTo>
                <a:lnTo>
                  <a:pt x="4556" y="316"/>
                </a:lnTo>
                <a:lnTo>
                  <a:pt x="4562" y="340"/>
                </a:lnTo>
                <a:lnTo>
                  <a:pt x="4565" y="363"/>
                </a:lnTo>
                <a:lnTo>
                  <a:pt x="4567" y="387"/>
                </a:lnTo>
                <a:lnTo>
                  <a:pt x="4567" y="2765"/>
                </a:lnTo>
                <a:close/>
              </a:path>
            </a:pathLst>
          </a:custGeom>
          <a:solidFill>
            <a:srgbClr val="C9D200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algn="l" defTabSz="914400" rtl="0" eaLnBrk="1" latinLnBrk="0" hangingPunct="1"/>
            <a:endParaRPr lang="en-US" sz="18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1" name="Title 35"/>
          <p:cNvSpPr>
            <a:spLocks noGrp="1"/>
          </p:cNvSpPr>
          <p:nvPr>
            <p:ph type="title" hasCustomPrompt="1"/>
          </p:nvPr>
        </p:nvSpPr>
        <p:spPr>
          <a:xfrm>
            <a:off x="876947" y="1180383"/>
            <a:ext cx="6282181" cy="2056285"/>
          </a:xfrm>
          <a:prstGeom prst="rect">
            <a:avLst/>
          </a:prstGeom>
        </p:spPr>
        <p:txBody>
          <a:bodyPr/>
          <a:lstStyle>
            <a:lvl1pPr algn="l">
              <a:lnSpc>
                <a:spcPct val="80000"/>
              </a:lnSpc>
              <a:defRPr sz="5500" b="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 smtClean="0"/>
              <a:t>Click to edit</a:t>
            </a:r>
            <a:br>
              <a:rPr lang="en-US" dirty="0" smtClean="0"/>
            </a:br>
            <a:r>
              <a:rPr lang="en-US" dirty="0" smtClean="0"/>
              <a:t>SAA Separator</a:t>
            </a:r>
            <a:endParaRPr lang="en-US" dirty="0"/>
          </a:p>
        </p:txBody>
      </p:sp>
      <p:grpSp>
        <p:nvGrpSpPr>
          <p:cNvPr id="32" name="Group 31"/>
          <p:cNvGrpSpPr/>
          <p:nvPr userDrawn="1"/>
        </p:nvGrpSpPr>
        <p:grpSpPr>
          <a:xfrm>
            <a:off x="8024971" y="266282"/>
            <a:ext cx="972753" cy="682476"/>
            <a:chOff x="8024971" y="266282"/>
            <a:chExt cx="972753" cy="682476"/>
          </a:xfrm>
        </p:grpSpPr>
        <p:sp>
          <p:nvSpPr>
            <p:cNvPr id="36" name="Freeform 59"/>
            <p:cNvSpPr>
              <a:spLocks/>
            </p:cNvSpPr>
            <p:nvPr/>
          </p:nvSpPr>
          <p:spPr bwMode="auto">
            <a:xfrm>
              <a:off x="8106248" y="290795"/>
              <a:ext cx="810194" cy="461862"/>
            </a:xfrm>
            <a:custGeom>
              <a:avLst/>
              <a:gdLst/>
              <a:ahLst/>
              <a:cxnLst>
                <a:cxn ang="0">
                  <a:pos x="66" y="70"/>
                </a:cxn>
                <a:cxn ang="0">
                  <a:pos x="0" y="716"/>
                </a:cxn>
                <a:cxn ang="0">
                  <a:pos x="1152" y="650"/>
                </a:cxn>
                <a:cxn ang="0">
                  <a:pos x="1256" y="0"/>
                </a:cxn>
                <a:cxn ang="0">
                  <a:pos x="66" y="70"/>
                </a:cxn>
              </a:cxnLst>
              <a:rect l="0" t="0" r="r" b="b"/>
              <a:pathLst>
                <a:path w="1256" h="716">
                  <a:moveTo>
                    <a:pt x="66" y="70"/>
                  </a:moveTo>
                  <a:lnTo>
                    <a:pt x="0" y="716"/>
                  </a:lnTo>
                  <a:lnTo>
                    <a:pt x="1152" y="650"/>
                  </a:lnTo>
                  <a:lnTo>
                    <a:pt x="1256" y="0"/>
                  </a:lnTo>
                  <a:lnTo>
                    <a:pt x="66" y="7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4" name="Freeform 60"/>
            <p:cNvSpPr>
              <a:spLocks/>
            </p:cNvSpPr>
            <p:nvPr/>
          </p:nvSpPr>
          <p:spPr bwMode="auto">
            <a:xfrm>
              <a:off x="8070125" y="266282"/>
              <a:ext cx="882441" cy="504436"/>
            </a:xfrm>
            <a:custGeom>
              <a:avLst/>
              <a:gdLst/>
              <a:ahLst/>
              <a:cxnLst>
                <a:cxn ang="0">
                  <a:pos x="90" y="0"/>
                </a:cxn>
                <a:cxn ang="0">
                  <a:pos x="1278" y="0"/>
                </a:cxn>
                <a:cxn ang="0">
                  <a:pos x="1278" y="0"/>
                </a:cxn>
                <a:cxn ang="0">
                  <a:pos x="1296" y="2"/>
                </a:cxn>
                <a:cxn ang="0">
                  <a:pos x="1312" y="8"/>
                </a:cxn>
                <a:cxn ang="0">
                  <a:pos x="1328" y="16"/>
                </a:cxn>
                <a:cxn ang="0">
                  <a:pos x="1342" y="28"/>
                </a:cxn>
                <a:cxn ang="0">
                  <a:pos x="1352" y="40"/>
                </a:cxn>
                <a:cxn ang="0">
                  <a:pos x="1360" y="56"/>
                </a:cxn>
                <a:cxn ang="0">
                  <a:pos x="1366" y="72"/>
                </a:cxn>
                <a:cxn ang="0">
                  <a:pos x="1368" y="92"/>
                </a:cxn>
                <a:cxn ang="0">
                  <a:pos x="1368" y="692"/>
                </a:cxn>
                <a:cxn ang="0">
                  <a:pos x="1368" y="692"/>
                </a:cxn>
                <a:cxn ang="0">
                  <a:pos x="1366" y="710"/>
                </a:cxn>
                <a:cxn ang="0">
                  <a:pos x="1360" y="726"/>
                </a:cxn>
                <a:cxn ang="0">
                  <a:pos x="1352" y="742"/>
                </a:cxn>
                <a:cxn ang="0">
                  <a:pos x="1342" y="756"/>
                </a:cxn>
                <a:cxn ang="0">
                  <a:pos x="1328" y="766"/>
                </a:cxn>
                <a:cxn ang="0">
                  <a:pos x="1312" y="776"/>
                </a:cxn>
                <a:cxn ang="0">
                  <a:pos x="1296" y="780"/>
                </a:cxn>
                <a:cxn ang="0">
                  <a:pos x="1278" y="782"/>
                </a:cxn>
                <a:cxn ang="0">
                  <a:pos x="90" y="782"/>
                </a:cxn>
                <a:cxn ang="0">
                  <a:pos x="90" y="782"/>
                </a:cxn>
                <a:cxn ang="0">
                  <a:pos x="72" y="780"/>
                </a:cxn>
                <a:cxn ang="0">
                  <a:pos x="54" y="776"/>
                </a:cxn>
                <a:cxn ang="0">
                  <a:pos x="40" y="766"/>
                </a:cxn>
                <a:cxn ang="0">
                  <a:pos x="26" y="756"/>
                </a:cxn>
                <a:cxn ang="0">
                  <a:pos x="14" y="742"/>
                </a:cxn>
                <a:cxn ang="0">
                  <a:pos x="6" y="726"/>
                </a:cxn>
                <a:cxn ang="0">
                  <a:pos x="2" y="710"/>
                </a:cxn>
                <a:cxn ang="0">
                  <a:pos x="0" y="692"/>
                </a:cxn>
                <a:cxn ang="0">
                  <a:pos x="0" y="92"/>
                </a:cxn>
                <a:cxn ang="0">
                  <a:pos x="0" y="92"/>
                </a:cxn>
                <a:cxn ang="0">
                  <a:pos x="2" y="72"/>
                </a:cxn>
                <a:cxn ang="0">
                  <a:pos x="6" y="56"/>
                </a:cxn>
                <a:cxn ang="0">
                  <a:pos x="14" y="40"/>
                </a:cxn>
                <a:cxn ang="0">
                  <a:pos x="26" y="28"/>
                </a:cxn>
                <a:cxn ang="0">
                  <a:pos x="40" y="16"/>
                </a:cxn>
                <a:cxn ang="0">
                  <a:pos x="54" y="8"/>
                </a:cxn>
                <a:cxn ang="0">
                  <a:pos x="72" y="2"/>
                </a:cxn>
                <a:cxn ang="0">
                  <a:pos x="90" y="0"/>
                </a:cxn>
                <a:cxn ang="0">
                  <a:pos x="90" y="0"/>
                </a:cxn>
              </a:cxnLst>
              <a:rect l="0" t="0" r="r" b="b"/>
              <a:pathLst>
                <a:path w="1368" h="782">
                  <a:moveTo>
                    <a:pt x="90" y="0"/>
                  </a:moveTo>
                  <a:lnTo>
                    <a:pt x="1278" y="0"/>
                  </a:lnTo>
                  <a:lnTo>
                    <a:pt x="1278" y="0"/>
                  </a:lnTo>
                  <a:lnTo>
                    <a:pt x="1296" y="2"/>
                  </a:lnTo>
                  <a:lnTo>
                    <a:pt x="1312" y="8"/>
                  </a:lnTo>
                  <a:lnTo>
                    <a:pt x="1328" y="16"/>
                  </a:lnTo>
                  <a:lnTo>
                    <a:pt x="1342" y="28"/>
                  </a:lnTo>
                  <a:lnTo>
                    <a:pt x="1352" y="40"/>
                  </a:lnTo>
                  <a:lnTo>
                    <a:pt x="1360" y="56"/>
                  </a:lnTo>
                  <a:lnTo>
                    <a:pt x="1366" y="72"/>
                  </a:lnTo>
                  <a:lnTo>
                    <a:pt x="1368" y="92"/>
                  </a:lnTo>
                  <a:lnTo>
                    <a:pt x="1368" y="692"/>
                  </a:lnTo>
                  <a:lnTo>
                    <a:pt x="1368" y="692"/>
                  </a:lnTo>
                  <a:lnTo>
                    <a:pt x="1366" y="710"/>
                  </a:lnTo>
                  <a:lnTo>
                    <a:pt x="1360" y="726"/>
                  </a:lnTo>
                  <a:lnTo>
                    <a:pt x="1352" y="742"/>
                  </a:lnTo>
                  <a:lnTo>
                    <a:pt x="1342" y="756"/>
                  </a:lnTo>
                  <a:lnTo>
                    <a:pt x="1328" y="766"/>
                  </a:lnTo>
                  <a:lnTo>
                    <a:pt x="1312" y="776"/>
                  </a:lnTo>
                  <a:lnTo>
                    <a:pt x="1296" y="780"/>
                  </a:lnTo>
                  <a:lnTo>
                    <a:pt x="1278" y="782"/>
                  </a:lnTo>
                  <a:lnTo>
                    <a:pt x="90" y="782"/>
                  </a:lnTo>
                  <a:lnTo>
                    <a:pt x="90" y="782"/>
                  </a:lnTo>
                  <a:lnTo>
                    <a:pt x="72" y="780"/>
                  </a:lnTo>
                  <a:lnTo>
                    <a:pt x="54" y="776"/>
                  </a:lnTo>
                  <a:lnTo>
                    <a:pt x="40" y="766"/>
                  </a:lnTo>
                  <a:lnTo>
                    <a:pt x="26" y="756"/>
                  </a:lnTo>
                  <a:lnTo>
                    <a:pt x="14" y="742"/>
                  </a:lnTo>
                  <a:lnTo>
                    <a:pt x="6" y="726"/>
                  </a:lnTo>
                  <a:lnTo>
                    <a:pt x="2" y="710"/>
                  </a:lnTo>
                  <a:lnTo>
                    <a:pt x="0" y="692"/>
                  </a:lnTo>
                  <a:lnTo>
                    <a:pt x="0" y="92"/>
                  </a:lnTo>
                  <a:lnTo>
                    <a:pt x="0" y="92"/>
                  </a:lnTo>
                  <a:lnTo>
                    <a:pt x="2" y="72"/>
                  </a:lnTo>
                  <a:lnTo>
                    <a:pt x="6" y="56"/>
                  </a:lnTo>
                  <a:lnTo>
                    <a:pt x="14" y="40"/>
                  </a:lnTo>
                  <a:lnTo>
                    <a:pt x="26" y="28"/>
                  </a:lnTo>
                  <a:lnTo>
                    <a:pt x="40" y="16"/>
                  </a:lnTo>
                  <a:lnTo>
                    <a:pt x="54" y="8"/>
                  </a:lnTo>
                  <a:lnTo>
                    <a:pt x="72" y="2"/>
                  </a:lnTo>
                  <a:lnTo>
                    <a:pt x="90" y="0"/>
                  </a:lnTo>
                  <a:lnTo>
                    <a:pt x="90" y="0"/>
                  </a:lnTo>
                  <a:close/>
                </a:path>
              </a:pathLst>
            </a:custGeom>
            <a:solidFill>
              <a:srgbClr val="ED1C24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5" name="Freeform 61"/>
            <p:cNvSpPr>
              <a:spLocks/>
            </p:cNvSpPr>
            <p:nvPr/>
          </p:nvSpPr>
          <p:spPr bwMode="auto">
            <a:xfrm>
              <a:off x="8156563" y="347560"/>
              <a:ext cx="709565" cy="341881"/>
            </a:xfrm>
            <a:custGeom>
              <a:avLst/>
              <a:gdLst/>
              <a:ahLst/>
              <a:cxnLst>
                <a:cxn ang="0">
                  <a:pos x="724" y="0"/>
                </a:cxn>
                <a:cxn ang="0">
                  <a:pos x="756" y="72"/>
                </a:cxn>
                <a:cxn ang="0">
                  <a:pos x="724" y="460"/>
                </a:cxn>
                <a:cxn ang="0">
                  <a:pos x="492" y="0"/>
                </a:cxn>
                <a:cxn ang="0">
                  <a:pos x="346" y="460"/>
                </a:cxn>
                <a:cxn ang="0">
                  <a:pos x="346" y="314"/>
                </a:cxn>
                <a:cxn ang="0">
                  <a:pos x="342" y="302"/>
                </a:cxn>
                <a:cxn ang="0">
                  <a:pos x="334" y="288"/>
                </a:cxn>
                <a:cxn ang="0">
                  <a:pos x="314" y="272"/>
                </a:cxn>
                <a:cxn ang="0">
                  <a:pos x="298" y="266"/>
                </a:cxn>
                <a:cxn ang="0">
                  <a:pos x="326" y="254"/>
                </a:cxn>
                <a:cxn ang="0">
                  <a:pos x="340" y="242"/>
                </a:cxn>
                <a:cxn ang="0">
                  <a:pos x="344" y="228"/>
                </a:cxn>
                <a:cxn ang="0">
                  <a:pos x="346" y="72"/>
                </a:cxn>
                <a:cxn ang="0">
                  <a:pos x="344" y="56"/>
                </a:cxn>
                <a:cxn ang="0">
                  <a:pos x="338" y="30"/>
                </a:cxn>
                <a:cxn ang="0">
                  <a:pos x="322" y="12"/>
                </a:cxn>
                <a:cxn ang="0">
                  <a:pos x="294" y="2"/>
                </a:cxn>
                <a:cxn ang="0">
                  <a:pos x="0" y="0"/>
                </a:cxn>
                <a:cxn ang="0">
                  <a:pos x="32" y="72"/>
                </a:cxn>
                <a:cxn ang="0">
                  <a:pos x="0" y="460"/>
                </a:cxn>
                <a:cxn ang="0">
                  <a:pos x="108" y="530"/>
                </a:cxn>
                <a:cxn ang="0">
                  <a:pos x="232" y="302"/>
                </a:cxn>
                <a:cxn ang="0">
                  <a:pos x="244" y="302"/>
                </a:cxn>
                <a:cxn ang="0">
                  <a:pos x="258" y="310"/>
                </a:cxn>
                <a:cxn ang="0">
                  <a:pos x="268" y="322"/>
                </a:cxn>
                <a:cxn ang="0">
                  <a:pos x="270" y="348"/>
                </a:cxn>
                <a:cxn ang="0">
                  <a:pos x="440" y="530"/>
                </a:cxn>
                <a:cxn ang="0">
                  <a:pos x="620" y="370"/>
                </a:cxn>
                <a:cxn ang="0">
                  <a:pos x="1028" y="530"/>
                </a:cxn>
                <a:cxn ang="0">
                  <a:pos x="1044" y="530"/>
                </a:cxn>
                <a:cxn ang="0">
                  <a:pos x="1072" y="524"/>
                </a:cxn>
                <a:cxn ang="0">
                  <a:pos x="1090" y="510"/>
                </a:cxn>
                <a:cxn ang="0">
                  <a:pos x="1098" y="480"/>
                </a:cxn>
                <a:cxn ang="0">
                  <a:pos x="1100" y="72"/>
                </a:cxn>
                <a:cxn ang="0">
                  <a:pos x="1098" y="60"/>
                </a:cxn>
                <a:cxn ang="0">
                  <a:pos x="1090" y="36"/>
                </a:cxn>
                <a:cxn ang="0">
                  <a:pos x="1076" y="16"/>
                </a:cxn>
                <a:cxn ang="0">
                  <a:pos x="1060" y="6"/>
                </a:cxn>
                <a:cxn ang="0">
                  <a:pos x="1040" y="0"/>
                </a:cxn>
                <a:cxn ang="0">
                  <a:pos x="1028" y="0"/>
                </a:cxn>
              </a:cxnLst>
              <a:rect l="0" t="0" r="r" b="b"/>
              <a:pathLst>
                <a:path w="1100" h="530">
                  <a:moveTo>
                    <a:pt x="1028" y="0"/>
                  </a:moveTo>
                  <a:lnTo>
                    <a:pt x="724" y="0"/>
                  </a:lnTo>
                  <a:lnTo>
                    <a:pt x="724" y="72"/>
                  </a:lnTo>
                  <a:lnTo>
                    <a:pt x="756" y="72"/>
                  </a:lnTo>
                  <a:lnTo>
                    <a:pt x="756" y="460"/>
                  </a:lnTo>
                  <a:lnTo>
                    <a:pt x="724" y="460"/>
                  </a:lnTo>
                  <a:lnTo>
                    <a:pt x="610" y="0"/>
                  </a:lnTo>
                  <a:lnTo>
                    <a:pt x="492" y="0"/>
                  </a:lnTo>
                  <a:lnTo>
                    <a:pt x="382" y="460"/>
                  </a:lnTo>
                  <a:lnTo>
                    <a:pt x="346" y="460"/>
                  </a:lnTo>
                  <a:lnTo>
                    <a:pt x="346" y="314"/>
                  </a:lnTo>
                  <a:lnTo>
                    <a:pt x="346" y="314"/>
                  </a:lnTo>
                  <a:lnTo>
                    <a:pt x="344" y="308"/>
                  </a:lnTo>
                  <a:lnTo>
                    <a:pt x="342" y="302"/>
                  </a:lnTo>
                  <a:lnTo>
                    <a:pt x="340" y="296"/>
                  </a:lnTo>
                  <a:lnTo>
                    <a:pt x="334" y="288"/>
                  </a:lnTo>
                  <a:lnTo>
                    <a:pt x="326" y="280"/>
                  </a:lnTo>
                  <a:lnTo>
                    <a:pt x="314" y="272"/>
                  </a:lnTo>
                  <a:lnTo>
                    <a:pt x="298" y="266"/>
                  </a:lnTo>
                  <a:lnTo>
                    <a:pt x="298" y="266"/>
                  </a:lnTo>
                  <a:lnTo>
                    <a:pt x="314" y="260"/>
                  </a:lnTo>
                  <a:lnTo>
                    <a:pt x="326" y="254"/>
                  </a:lnTo>
                  <a:lnTo>
                    <a:pt x="334" y="248"/>
                  </a:lnTo>
                  <a:lnTo>
                    <a:pt x="340" y="242"/>
                  </a:lnTo>
                  <a:lnTo>
                    <a:pt x="342" y="234"/>
                  </a:lnTo>
                  <a:lnTo>
                    <a:pt x="344" y="228"/>
                  </a:lnTo>
                  <a:lnTo>
                    <a:pt x="346" y="214"/>
                  </a:lnTo>
                  <a:lnTo>
                    <a:pt x="346" y="72"/>
                  </a:lnTo>
                  <a:lnTo>
                    <a:pt x="346" y="72"/>
                  </a:lnTo>
                  <a:lnTo>
                    <a:pt x="344" y="56"/>
                  </a:lnTo>
                  <a:lnTo>
                    <a:pt x="342" y="42"/>
                  </a:lnTo>
                  <a:lnTo>
                    <a:pt x="338" y="30"/>
                  </a:lnTo>
                  <a:lnTo>
                    <a:pt x="332" y="20"/>
                  </a:lnTo>
                  <a:lnTo>
                    <a:pt x="322" y="12"/>
                  </a:lnTo>
                  <a:lnTo>
                    <a:pt x="310" y="6"/>
                  </a:lnTo>
                  <a:lnTo>
                    <a:pt x="294" y="2"/>
                  </a:lnTo>
                  <a:lnTo>
                    <a:pt x="274" y="0"/>
                  </a:lnTo>
                  <a:lnTo>
                    <a:pt x="0" y="0"/>
                  </a:lnTo>
                  <a:lnTo>
                    <a:pt x="0" y="74"/>
                  </a:lnTo>
                  <a:lnTo>
                    <a:pt x="32" y="72"/>
                  </a:lnTo>
                  <a:lnTo>
                    <a:pt x="32" y="460"/>
                  </a:lnTo>
                  <a:lnTo>
                    <a:pt x="0" y="460"/>
                  </a:lnTo>
                  <a:lnTo>
                    <a:pt x="0" y="530"/>
                  </a:lnTo>
                  <a:lnTo>
                    <a:pt x="108" y="530"/>
                  </a:lnTo>
                  <a:lnTo>
                    <a:pt x="108" y="302"/>
                  </a:lnTo>
                  <a:lnTo>
                    <a:pt x="232" y="302"/>
                  </a:lnTo>
                  <a:lnTo>
                    <a:pt x="232" y="302"/>
                  </a:lnTo>
                  <a:lnTo>
                    <a:pt x="244" y="302"/>
                  </a:lnTo>
                  <a:lnTo>
                    <a:pt x="252" y="304"/>
                  </a:lnTo>
                  <a:lnTo>
                    <a:pt x="258" y="310"/>
                  </a:lnTo>
                  <a:lnTo>
                    <a:pt x="264" y="314"/>
                  </a:lnTo>
                  <a:lnTo>
                    <a:pt x="268" y="322"/>
                  </a:lnTo>
                  <a:lnTo>
                    <a:pt x="270" y="330"/>
                  </a:lnTo>
                  <a:lnTo>
                    <a:pt x="270" y="348"/>
                  </a:lnTo>
                  <a:lnTo>
                    <a:pt x="270" y="530"/>
                  </a:lnTo>
                  <a:lnTo>
                    <a:pt x="440" y="530"/>
                  </a:lnTo>
                  <a:lnTo>
                    <a:pt x="480" y="370"/>
                  </a:lnTo>
                  <a:lnTo>
                    <a:pt x="620" y="370"/>
                  </a:lnTo>
                  <a:lnTo>
                    <a:pt x="664" y="530"/>
                  </a:lnTo>
                  <a:lnTo>
                    <a:pt x="1028" y="530"/>
                  </a:lnTo>
                  <a:lnTo>
                    <a:pt x="1028" y="530"/>
                  </a:lnTo>
                  <a:lnTo>
                    <a:pt x="1044" y="530"/>
                  </a:lnTo>
                  <a:lnTo>
                    <a:pt x="1060" y="528"/>
                  </a:lnTo>
                  <a:lnTo>
                    <a:pt x="1072" y="524"/>
                  </a:lnTo>
                  <a:lnTo>
                    <a:pt x="1082" y="518"/>
                  </a:lnTo>
                  <a:lnTo>
                    <a:pt x="1090" y="510"/>
                  </a:lnTo>
                  <a:lnTo>
                    <a:pt x="1094" y="496"/>
                  </a:lnTo>
                  <a:lnTo>
                    <a:pt x="1098" y="480"/>
                  </a:lnTo>
                  <a:lnTo>
                    <a:pt x="1100" y="460"/>
                  </a:lnTo>
                  <a:lnTo>
                    <a:pt x="1100" y="72"/>
                  </a:lnTo>
                  <a:lnTo>
                    <a:pt x="1100" y="72"/>
                  </a:lnTo>
                  <a:lnTo>
                    <a:pt x="1098" y="60"/>
                  </a:lnTo>
                  <a:lnTo>
                    <a:pt x="1096" y="50"/>
                  </a:lnTo>
                  <a:lnTo>
                    <a:pt x="1090" y="36"/>
                  </a:lnTo>
                  <a:lnTo>
                    <a:pt x="1082" y="22"/>
                  </a:lnTo>
                  <a:lnTo>
                    <a:pt x="1076" y="16"/>
                  </a:lnTo>
                  <a:lnTo>
                    <a:pt x="1070" y="12"/>
                  </a:lnTo>
                  <a:lnTo>
                    <a:pt x="1060" y="6"/>
                  </a:lnTo>
                  <a:lnTo>
                    <a:pt x="1052" y="4"/>
                  </a:lnTo>
                  <a:lnTo>
                    <a:pt x="1040" y="0"/>
                  </a:lnTo>
                  <a:lnTo>
                    <a:pt x="1028" y="0"/>
                  </a:lnTo>
                  <a:lnTo>
                    <a:pt x="1028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6" name="Freeform 62"/>
            <p:cNvSpPr>
              <a:spLocks/>
            </p:cNvSpPr>
            <p:nvPr/>
          </p:nvSpPr>
          <p:spPr bwMode="auto">
            <a:xfrm>
              <a:off x="8156563" y="347560"/>
              <a:ext cx="709565" cy="341881"/>
            </a:xfrm>
            <a:custGeom>
              <a:avLst/>
              <a:gdLst/>
              <a:ahLst/>
              <a:cxnLst>
                <a:cxn ang="0">
                  <a:pos x="724" y="0"/>
                </a:cxn>
                <a:cxn ang="0">
                  <a:pos x="756" y="458"/>
                </a:cxn>
                <a:cxn ang="0">
                  <a:pos x="492" y="0"/>
                </a:cxn>
                <a:cxn ang="0">
                  <a:pos x="346" y="314"/>
                </a:cxn>
                <a:cxn ang="0">
                  <a:pos x="344" y="302"/>
                </a:cxn>
                <a:cxn ang="0">
                  <a:pos x="326" y="280"/>
                </a:cxn>
                <a:cxn ang="0">
                  <a:pos x="298" y="266"/>
                </a:cxn>
                <a:cxn ang="0">
                  <a:pos x="314" y="260"/>
                </a:cxn>
                <a:cxn ang="0">
                  <a:pos x="340" y="242"/>
                </a:cxn>
                <a:cxn ang="0">
                  <a:pos x="346" y="214"/>
                </a:cxn>
                <a:cxn ang="0">
                  <a:pos x="346" y="56"/>
                </a:cxn>
                <a:cxn ang="0">
                  <a:pos x="332" y="18"/>
                </a:cxn>
                <a:cxn ang="0">
                  <a:pos x="310" y="4"/>
                </a:cxn>
                <a:cxn ang="0">
                  <a:pos x="0" y="0"/>
                </a:cxn>
                <a:cxn ang="0">
                  <a:pos x="32" y="458"/>
                </a:cxn>
                <a:cxn ang="0">
                  <a:pos x="108" y="530"/>
                </a:cxn>
                <a:cxn ang="0">
                  <a:pos x="232" y="302"/>
                </a:cxn>
                <a:cxn ang="0">
                  <a:pos x="258" y="310"/>
                </a:cxn>
                <a:cxn ang="0">
                  <a:pos x="270" y="330"/>
                </a:cxn>
                <a:cxn ang="0">
                  <a:pos x="442" y="530"/>
                </a:cxn>
                <a:cxn ang="0">
                  <a:pos x="664" y="530"/>
                </a:cxn>
                <a:cxn ang="0">
                  <a:pos x="1044" y="530"/>
                </a:cxn>
                <a:cxn ang="0">
                  <a:pos x="1082" y="518"/>
                </a:cxn>
                <a:cxn ang="0">
                  <a:pos x="1096" y="496"/>
                </a:cxn>
                <a:cxn ang="0">
                  <a:pos x="1100" y="72"/>
                </a:cxn>
                <a:cxn ang="0">
                  <a:pos x="1096" y="48"/>
                </a:cxn>
                <a:cxn ang="0">
                  <a:pos x="1082" y="22"/>
                </a:cxn>
                <a:cxn ang="0">
                  <a:pos x="1062" y="6"/>
                </a:cxn>
                <a:cxn ang="0">
                  <a:pos x="1028" y="0"/>
                </a:cxn>
                <a:cxn ang="0">
                  <a:pos x="1028" y="0"/>
                </a:cxn>
                <a:cxn ang="0">
                  <a:pos x="1060" y="8"/>
                </a:cxn>
                <a:cxn ang="0">
                  <a:pos x="1082" y="24"/>
                </a:cxn>
                <a:cxn ang="0">
                  <a:pos x="1096" y="50"/>
                </a:cxn>
                <a:cxn ang="0">
                  <a:pos x="1098" y="72"/>
                </a:cxn>
                <a:cxn ang="0">
                  <a:pos x="1098" y="480"/>
                </a:cxn>
                <a:cxn ang="0">
                  <a:pos x="1082" y="518"/>
                </a:cxn>
                <a:cxn ang="0">
                  <a:pos x="1058" y="528"/>
                </a:cxn>
                <a:cxn ang="0">
                  <a:pos x="664" y="530"/>
                </a:cxn>
                <a:cxn ang="0">
                  <a:pos x="440" y="530"/>
                </a:cxn>
                <a:cxn ang="0">
                  <a:pos x="272" y="348"/>
                </a:cxn>
                <a:cxn ang="0">
                  <a:pos x="264" y="314"/>
                </a:cxn>
                <a:cxn ang="0">
                  <a:pos x="252" y="304"/>
                </a:cxn>
                <a:cxn ang="0">
                  <a:pos x="106" y="300"/>
                </a:cxn>
                <a:cxn ang="0">
                  <a:pos x="0" y="460"/>
                </a:cxn>
                <a:cxn ang="0">
                  <a:pos x="0" y="74"/>
                </a:cxn>
                <a:cxn ang="0">
                  <a:pos x="274" y="0"/>
                </a:cxn>
                <a:cxn ang="0">
                  <a:pos x="322" y="12"/>
                </a:cxn>
                <a:cxn ang="0">
                  <a:pos x="342" y="42"/>
                </a:cxn>
                <a:cxn ang="0">
                  <a:pos x="346" y="214"/>
                </a:cxn>
                <a:cxn ang="0">
                  <a:pos x="342" y="234"/>
                </a:cxn>
                <a:cxn ang="0">
                  <a:pos x="326" y="254"/>
                </a:cxn>
                <a:cxn ang="0">
                  <a:pos x="298" y="266"/>
                </a:cxn>
                <a:cxn ang="0">
                  <a:pos x="326" y="280"/>
                </a:cxn>
                <a:cxn ang="0">
                  <a:pos x="340" y="296"/>
                </a:cxn>
                <a:cxn ang="0">
                  <a:pos x="344" y="308"/>
                </a:cxn>
                <a:cxn ang="0">
                  <a:pos x="382" y="460"/>
                </a:cxn>
                <a:cxn ang="0">
                  <a:pos x="724" y="460"/>
                </a:cxn>
                <a:cxn ang="0">
                  <a:pos x="724" y="72"/>
                </a:cxn>
                <a:cxn ang="0">
                  <a:pos x="1028" y="0"/>
                </a:cxn>
              </a:cxnLst>
              <a:rect l="0" t="0" r="r" b="b"/>
              <a:pathLst>
                <a:path w="1100" h="530">
                  <a:moveTo>
                    <a:pt x="1028" y="0"/>
                  </a:moveTo>
                  <a:lnTo>
                    <a:pt x="1028" y="0"/>
                  </a:lnTo>
                  <a:lnTo>
                    <a:pt x="724" y="0"/>
                  </a:lnTo>
                  <a:lnTo>
                    <a:pt x="724" y="72"/>
                  </a:lnTo>
                  <a:lnTo>
                    <a:pt x="756" y="72"/>
                  </a:lnTo>
                  <a:lnTo>
                    <a:pt x="756" y="458"/>
                  </a:lnTo>
                  <a:lnTo>
                    <a:pt x="724" y="458"/>
                  </a:lnTo>
                  <a:lnTo>
                    <a:pt x="610" y="0"/>
                  </a:lnTo>
                  <a:lnTo>
                    <a:pt x="492" y="0"/>
                  </a:lnTo>
                  <a:lnTo>
                    <a:pt x="380" y="458"/>
                  </a:lnTo>
                  <a:lnTo>
                    <a:pt x="346" y="458"/>
                  </a:lnTo>
                  <a:lnTo>
                    <a:pt x="346" y="314"/>
                  </a:lnTo>
                  <a:lnTo>
                    <a:pt x="346" y="314"/>
                  </a:lnTo>
                  <a:lnTo>
                    <a:pt x="346" y="308"/>
                  </a:lnTo>
                  <a:lnTo>
                    <a:pt x="344" y="302"/>
                  </a:lnTo>
                  <a:lnTo>
                    <a:pt x="340" y="296"/>
                  </a:lnTo>
                  <a:lnTo>
                    <a:pt x="334" y="288"/>
                  </a:lnTo>
                  <a:lnTo>
                    <a:pt x="326" y="280"/>
                  </a:lnTo>
                  <a:lnTo>
                    <a:pt x="314" y="272"/>
                  </a:lnTo>
                  <a:lnTo>
                    <a:pt x="298" y="266"/>
                  </a:lnTo>
                  <a:lnTo>
                    <a:pt x="298" y="266"/>
                  </a:lnTo>
                  <a:lnTo>
                    <a:pt x="298" y="266"/>
                  </a:lnTo>
                  <a:lnTo>
                    <a:pt x="298" y="266"/>
                  </a:lnTo>
                  <a:lnTo>
                    <a:pt x="314" y="260"/>
                  </a:lnTo>
                  <a:lnTo>
                    <a:pt x="326" y="254"/>
                  </a:lnTo>
                  <a:lnTo>
                    <a:pt x="334" y="248"/>
                  </a:lnTo>
                  <a:lnTo>
                    <a:pt x="340" y="242"/>
                  </a:lnTo>
                  <a:lnTo>
                    <a:pt x="344" y="234"/>
                  </a:lnTo>
                  <a:lnTo>
                    <a:pt x="346" y="228"/>
                  </a:lnTo>
                  <a:lnTo>
                    <a:pt x="346" y="214"/>
                  </a:lnTo>
                  <a:lnTo>
                    <a:pt x="346" y="72"/>
                  </a:lnTo>
                  <a:lnTo>
                    <a:pt x="346" y="72"/>
                  </a:lnTo>
                  <a:lnTo>
                    <a:pt x="346" y="56"/>
                  </a:lnTo>
                  <a:lnTo>
                    <a:pt x="344" y="42"/>
                  </a:lnTo>
                  <a:lnTo>
                    <a:pt x="338" y="30"/>
                  </a:lnTo>
                  <a:lnTo>
                    <a:pt x="332" y="18"/>
                  </a:lnTo>
                  <a:lnTo>
                    <a:pt x="332" y="18"/>
                  </a:lnTo>
                  <a:lnTo>
                    <a:pt x="322" y="10"/>
                  </a:lnTo>
                  <a:lnTo>
                    <a:pt x="310" y="4"/>
                  </a:lnTo>
                  <a:lnTo>
                    <a:pt x="294" y="2"/>
                  </a:lnTo>
                  <a:lnTo>
                    <a:pt x="274" y="0"/>
                  </a:lnTo>
                  <a:lnTo>
                    <a:pt x="0" y="0"/>
                  </a:lnTo>
                  <a:lnTo>
                    <a:pt x="0" y="76"/>
                  </a:lnTo>
                  <a:lnTo>
                    <a:pt x="32" y="72"/>
                  </a:lnTo>
                  <a:lnTo>
                    <a:pt x="32" y="458"/>
                  </a:lnTo>
                  <a:lnTo>
                    <a:pt x="0" y="458"/>
                  </a:lnTo>
                  <a:lnTo>
                    <a:pt x="0" y="530"/>
                  </a:lnTo>
                  <a:lnTo>
                    <a:pt x="108" y="530"/>
                  </a:lnTo>
                  <a:lnTo>
                    <a:pt x="108" y="302"/>
                  </a:lnTo>
                  <a:lnTo>
                    <a:pt x="232" y="302"/>
                  </a:lnTo>
                  <a:lnTo>
                    <a:pt x="232" y="302"/>
                  </a:lnTo>
                  <a:lnTo>
                    <a:pt x="244" y="302"/>
                  </a:lnTo>
                  <a:lnTo>
                    <a:pt x="252" y="306"/>
                  </a:lnTo>
                  <a:lnTo>
                    <a:pt x="258" y="310"/>
                  </a:lnTo>
                  <a:lnTo>
                    <a:pt x="264" y="316"/>
                  </a:lnTo>
                  <a:lnTo>
                    <a:pt x="268" y="322"/>
                  </a:lnTo>
                  <a:lnTo>
                    <a:pt x="270" y="330"/>
                  </a:lnTo>
                  <a:lnTo>
                    <a:pt x="270" y="348"/>
                  </a:lnTo>
                  <a:lnTo>
                    <a:pt x="270" y="530"/>
                  </a:lnTo>
                  <a:lnTo>
                    <a:pt x="442" y="530"/>
                  </a:lnTo>
                  <a:lnTo>
                    <a:pt x="480" y="370"/>
                  </a:lnTo>
                  <a:lnTo>
                    <a:pt x="620" y="370"/>
                  </a:lnTo>
                  <a:lnTo>
                    <a:pt x="664" y="530"/>
                  </a:lnTo>
                  <a:lnTo>
                    <a:pt x="1028" y="530"/>
                  </a:lnTo>
                  <a:lnTo>
                    <a:pt x="1028" y="530"/>
                  </a:lnTo>
                  <a:lnTo>
                    <a:pt x="1044" y="530"/>
                  </a:lnTo>
                  <a:lnTo>
                    <a:pt x="1060" y="528"/>
                  </a:lnTo>
                  <a:lnTo>
                    <a:pt x="1072" y="524"/>
                  </a:lnTo>
                  <a:lnTo>
                    <a:pt x="1082" y="518"/>
                  </a:lnTo>
                  <a:lnTo>
                    <a:pt x="1082" y="518"/>
                  </a:lnTo>
                  <a:lnTo>
                    <a:pt x="1090" y="510"/>
                  </a:lnTo>
                  <a:lnTo>
                    <a:pt x="1096" y="496"/>
                  </a:lnTo>
                  <a:lnTo>
                    <a:pt x="1098" y="480"/>
                  </a:lnTo>
                  <a:lnTo>
                    <a:pt x="1100" y="460"/>
                  </a:lnTo>
                  <a:lnTo>
                    <a:pt x="1100" y="72"/>
                  </a:lnTo>
                  <a:lnTo>
                    <a:pt x="1100" y="72"/>
                  </a:lnTo>
                  <a:lnTo>
                    <a:pt x="1098" y="60"/>
                  </a:lnTo>
                  <a:lnTo>
                    <a:pt x="1096" y="48"/>
                  </a:lnTo>
                  <a:lnTo>
                    <a:pt x="1090" y="36"/>
                  </a:lnTo>
                  <a:lnTo>
                    <a:pt x="1090" y="36"/>
                  </a:lnTo>
                  <a:lnTo>
                    <a:pt x="1082" y="22"/>
                  </a:lnTo>
                  <a:lnTo>
                    <a:pt x="1076" y="16"/>
                  </a:lnTo>
                  <a:lnTo>
                    <a:pt x="1070" y="12"/>
                  </a:lnTo>
                  <a:lnTo>
                    <a:pt x="1062" y="6"/>
                  </a:lnTo>
                  <a:lnTo>
                    <a:pt x="1052" y="2"/>
                  </a:lnTo>
                  <a:lnTo>
                    <a:pt x="1040" y="0"/>
                  </a:lnTo>
                  <a:lnTo>
                    <a:pt x="1028" y="0"/>
                  </a:lnTo>
                  <a:lnTo>
                    <a:pt x="1028" y="0"/>
                  </a:lnTo>
                  <a:lnTo>
                    <a:pt x="1028" y="0"/>
                  </a:lnTo>
                  <a:lnTo>
                    <a:pt x="1028" y="0"/>
                  </a:lnTo>
                  <a:lnTo>
                    <a:pt x="1040" y="2"/>
                  </a:lnTo>
                  <a:lnTo>
                    <a:pt x="1052" y="4"/>
                  </a:lnTo>
                  <a:lnTo>
                    <a:pt x="1060" y="8"/>
                  </a:lnTo>
                  <a:lnTo>
                    <a:pt x="1068" y="12"/>
                  </a:lnTo>
                  <a:lnTo>
                    <a:pt x="1076" y="18"/>
                  </a:lnTo>
                  <a:lnTo>
                    <a:pt x="1082" y="24"/>
                  </a:lnTo>
                  <a:lnTo>
                    <a:pt x="1090" y="36"/>
                  </a:lnTo>
                  <a:lnTo>
                    <a:pt x="1090" y="36"/>
                  </a:lnTo>
                  <a:lnTo>
                    <a:pt x="1096" y="50"/>
                  </a:lnTo>
                  <a:lnTo>
                    <a:pt x="1098" y="60"/>
                  </a:lnTo>
                  <a:lnTo>
                    <a:pt x="1098" y="60"/>
                  </a:lnTo>
                  <a:lnTo>
                    <a:pt x="1098" y="72"/>
                  </a:lnTo>
                  <a:lnTo>
                    <a:pt x="1098" y="460"/>
                  </a:lnTo>
                  <a:lnTo>
                    <a:pt x="1098" y="460"/>
                  </a:lnTo>
                  <a:lnTo>
                    <a:pt x="1098" y="480"/>
                  </a:lnTo>
                  <a:lnTo>
                    <a:pt x="1094" y="496"/>
                  </a:lnTo>
                  <a:lnTo>
                    <a:pt x="1088" y="508"/>
                  </a:lnTo>
                  <a:lnTo>
                    <a:pt x="1082" y="518"/>
                  </a:lnTo>
                  <a:lnTo>
                    <a:pt x="1082" y="518"/>
                  </a:lnTo>
                  <a:lnTo>
                    <a:pt x="1072" y="524"/>
                  </a:lnTo>
                  <a:lnTo>
                    <a:pt x="1058" y="528"/>
                  </a:lnTo>
                  <a:lnTo>
                    <a:pt x="1044" y="530"/>
                  </a:lnTo>
                  <a:lnTo>
                    <a:pt x="1028" y="530"/>
                  </a:lnTo>
                  <a:lnTo>
                    <a:pt x="664" y="530"/>
                  </a:lnTo>
                  <a:lnTo>
                    <a:pt x="620" y="370"/>
                  </a:lnTo>
                  <a:lnTo>
                    <a:pt x="480" y="370"/>
                  </a:lnTo>
                  <a:lnTo>
                    <a:pt x="440" y="530"/>
                  </a:lnTo>
                  <a:lnTo>
                    <a:pt x="272" y="530"/>
                  </a:lnTo>
                  <a:lnTo>
                    <a:pt x="272" y="348"/>
                  </a:lnTo>
                  <a:lnTo>
                    <a:pt x="272" y="348"/>
                  </a:lnTo>
                  <a:lnTo>
                    <a:pt x="270" y="330"/>
                  </a:lnTo>
                  <a:lnTo>
                    <a:pt x="268" y="322"/>
                  </a:lnTo>
                  <a:lnTo>
                    <a:pt x="264" y="314"/>
                  </a:lnTo>
                  <a:lnTo>
                    <a:pt x="264" y="314"/>
                  </a:lnTo>
                  <a:lnTo>
                    <a:pt x="260" y="308"/>
                  </a:lnTo>
                  <a:lnTo>
                    <a:pt x="252" y="304"/>
                  </a:lnTo>
                  <a:lnTo>
                    <a:pt x="244" y="302"/>
                  </a:lnTo>
                  <a:lnTo>
                    <a:pt x="232" y="300"/>
                  </a:lnTo>
                  <a:lnTo>
                    <a:pt x="106" y="300"/>
                  </a:lnTo>
                  <a:lnTo>
                    <a:pt x="106" y="530"/>
                  </a:lnTo>
                  <a:lnTo>
                    <a:pt x="0" y="530"/>
                  </a:lnTo>
                  <a:lnTo>
                    <a:pt x="0" y="460"/>
                  </a:lnTo>
                  <a:lnTo>
                    <a:pt x="32" y="460"/>
                  </a:lnTo>
                  <a:lnTo>
                    <a:pt x="32" y="72"/>
                  </a:lnTo>
                  <a:lnTo>
                    <a:pt x="0" y="74"/>
                  </a:lnTo>
                  <a:lnTo>
                    <a:pt x="0" y="0"/>
                  </a:lnTo>
                  <a:lnTo>
                    <a:pt x="274" y="0"/>
                  </a:lnTo>
                  <a:lnTo>
                    <a:pt x="274" y="0"/>
                  </a:lnTo>
                  <a:lnTo>
                    <a:pt x="294" y="2"/>
                  </a:lnTo>
                  <a:lnTo>
                    <a:pt x="310" y="6"/>
                  </a:lnTo>
                  <a:lnTo>
                    <a:pt x="322" y="12"/>
                  </a:lnTo>
                  <a:lnTo>
                    <a:pt x="332" y="20"/>
                  </a:lnTo>
                  <a:lnTo>
                    <a:pt x="338" y="30"/>
                  </a:lnTo>
                  <a:lnTo>
                    <a:pt x="342" y="42"/>
                  </a:lnTo>
                  <a:lnTo>
                    <a:pt x="344" y="56"/>
                  </a:lnTo>
                  <a:lnTo>
                    <a:pt x="346" y="72"/>
                  </a:lnTo>
                  <a:lnTo>
                    <a:pt x="346" y="214"/>
                  </a:lnTo>
                  <a:lnTo>
                    <a:pt x="346" y="214"/>
                  </a:lnTo>
                  <a:lnTo>
                    <a:pt x="344" y="228"/>
                  </a:lnTo>
                  <a:lnTo>
                    <a:pt x="342" y="234"/>
                  </a:lnTo>
                  <a:lnTo>
                    <a:pt x="340" y="240"/>
                  </a:lnTo>
                  <a:lnTo>
                    <a:pt x="334" y="248"/>
                  </a:lnTo>
                  <a:lnTo>
                    <a:pt x="326" y="254"/>
                  </a:lnTo>
                  <a:lnTo>
                    <a:pt x="314" y="260"/>
                  </a:lnTo>
                  <a:lnTo>
                    <a:pt x="298" y="266"/>
                  </a:lnTo>
                  <a:lnTo>
                    <a:pt x="298" y="266"/>
                  </a:lnTo>
                  <a:lnTo>
                    <a:pt x="298" y="266"/>
                  </a:lnTo>
                  <a:lnTo>
                    <a:pt x="314" y="272"/>
                  </a:lnTo>
                  <a:lnTo>
                    <a:pt x="326" y="280"/>
                  </a:lnTo>
                  <a:lnTo>
                    <a:pt x="334" y="288"/>
                  </a:lnTo>
                  <a:lnTo>
                    <a:pt x="340" y="296"/>
                  </a:lnTo>
                  <a:lnTo>
                    <a:pt x="340" y="296"/>
                  </a:lnTo>
                  <a:lnTo>
                    <a:pt x="342" y="302"/>
                  </a:lnTo>
                  <a:lnTo>
                    <a:pt x="344" y="308"/>
                  </a:lnTo>
                  <a:lnTo>
                    <a:pt x="344" y="308"/>
                  </a:lnTo>
                  <a:lnTo>
                    <a:pt x="346" y="314"/>
                  </a:lnTo>
                  <a:lnTo>
                    <a:pt x="346" y="460"/>
                  </a:lnTo>
                  <a:lnTo>
                    <a:pt x="382" y="460"/>
                  </a:lnTo>
                  <a:lnTo>
                    <a:pt x="492" y="0"/>
                  </a:lnTo>
                  <a:lnTo>
                    <a:pt x="610" y="0"/>
                  </a:lnTo>
                  <a:lnTo>
                    <a:pt x="724" y="460"/>
                  </a:lnTo>
                  <a:lnTo>
                    <a:pt x="756" y="460"/>
                  </a:lnTo>
                  <a:lnTo>
                    <a:pt x="756" y="72"/>
                  </a:lnTo>
                  <a:lnTo>
                    <a:pt x="724" y="72"/>
                  </a:lnTo>
                  <a:lnTo>
                    <a:pt x="724" y="0"/>
                  </a:lnTo>
                  <a:lnTo>
                    <a:pt x="1028" y="0"/>
                  </a:lnTo>
                  <a:lnTo>
                    <a:pt x="1028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7" name="Freeform 63"/>
            <p:cNvSpPr>
              <a:spLocks/>
            </p:cNvSpPr>
            <p:nvPr/>
          </p:nvSpPr>
          <p:spPr bwMode="auto">
            <a:xfrm>
              <a:off x="8471352" y="377233"/>
              <a:ext cx="74827" cy="171586"/>
            </a:xfrm>
            <a:custGeom>
              <a:avLst/>
              <a:gdLst/>
              <a:ahLst/>
              <a:cxnLst>
                <a:cxn ang="0">
                  <a:pos x="62" y="0"/>
                </a:cxn>
                <a:cxn ang="0">
                  <a:pos x="116" y="266"/>
                </a:cxn>
                <a:cxn ang="0">
                  <a:pos x="0" y="266"/>
                </a:cxn>
                <a:cxn ang="0">
                  <a:pos x="62" y="0"/>
                </a:cxn>
              </a:cxnLst>
              <a:rect l="0" t="0" r="r" b="b"/>
              <a:pathLst>
                <a:path w="116" h="266">
                  <a:moveTo>
                    <a:pt x="62" y="0"/>
                  </a:moveTo>
                  <a:lnTo>
                    <a:pt x="116" y="266"/>
                  </a:lnTo>
                  <a:lnTo>
                    <a:pt x="0" y="266"/>
                  </a:lnTo>
                  <a:lnTo>
                    <a:pt x="62" y="0"/>
                  </a:lnTo>
                  <a:close/>
                </a:path>
              </a:pathLst>
            </a:custGeom>
            <a:solidFill>
              <a:srgbClr val="ED1C24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8" name="Freeform 64"/>
            <p:cNvSpPr>
              <a:spLocks/>
            </p:cNvSpPr>
            <p:nvPr/>
          </p:nvSpPr>
          <p:spPr bwMode="auto">
            <a:xfrm>
              <a:off x="8471352" y="377233"/>
              <a:ext cx="74827" cy="171586"/>
            </a:xfrm>
            <a:custGeom>
              <a:avLst/>
              <a:gdLst/>
              <a:ahLst/>
              <a:cxnLst>
                <a:cxn ang="0">
                  <a:pos x="62" y="0"/>
                </a:cxn>
                <a:cxn ang="0">
                  <a:pos x="62" y="0"/>
                </a:cxn>
                <a:cxn ang="0">
                  <a:pos x="116" y="266"/>
                </a:cxn>
                <a:cxn ang="0">
                  <a:pos x="0" y="266"/>
                </a:cxn>
                <a:cxn ang="0">
                  <a:pos x="62" y="0"/>
                </a:cxn>
                <a:cxn ang="0">
                  <a:pos x="62" y="0"/>
                </a:cxn>
                <a:cxn ang="0">
                  <a:pos x="62" y="0"/>
                </a:cxn>
                <a:cxn ang="0">
                  <a:pos x="62" y="0"/>
                </a:cxn>
                <a:cxn ang="0">
                  <a:pos x="62" y="0"/>
                </a:cxn>
                <a:cxn ang="0">
                  <a:pos x="0" y="266"/>
                </a:cxn>
                <a:cxn ang="0">
                  <a:pos x="116" y="266"/>
                </a:cxn>
                <a:cxn ang="0">
                  <a:pos x="62" y="0"/>
                </a:cxn>
                <a:cxn ang="0">
                  <a:pos x="62" y="0"/>
                </a:cxn>
                <a:cxn ang="0">
                  <a:pos x="62" y="0"/>
                </a:cxn>
              </a:cxnLst>
              <a:rect l="0" t="0" r="r" b="b"/>
              <a:pathLst>
                <a:path w="116" h="266">
                  <a:moveTo>
                    <a:pt x="62" y="0"/>
                  </a:moveTo>
                  <a:lnTo>
                    <a:pt x="62" y="0"/>
                  </a:lnTo>
                  <a:lnTo>
                    <a:pt x="116" y="266"/>
                  </a:lnTo>
                  <a:lnTo>
                    <a:pt x="0" y="266"/>
                  </a:lnTo>
                  <a:lnTo>
                    <a:pt x="62" y="0"/>
                  </a:lnTo>
                  <a:lnTo>
                    <a:pt x="62" y="0"/>
                  </a:lnTo>
                  <a:lnTo>
                    <a:pt x="62" y="0"/>
                  </a:lnTo>
                  <a:lnTo>
                    <a:pt x="62" y="0"/>
                  </a:lnTo>
                  <a:lnTo>
                    <a:pt x="62" y="0"/>
                  </a:lnTo>
                  <a:lnTo>
                    <a:pt x="0" y="266"/>
                  </a:lnTo>
                  <a:lnTo>
                    <a:pt x="116" y="266"/>
                  </a:lnTo>
                  <a:lnTo>
                    <a:pt x="62" y="0"/>
                  </a:lnTo>
                  <a:lnTo>
                    <a:pt x="62" y="0"/>
                  </a:lnTo>
                  <a:lnTo>
                    <a:pt x="62" y="0"/>
                  </a:lnTo>
                  <a:close/>
                </a:path>
              </a:pathLst>
            </a:custGeom>
            <a:solidFill>
              <a:srgbClr val="ED1C24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9" name="Freeform 65"/>
            <p:cNvSpPr>
              <a:spLocks/>
            </p:cNvSpPr>
            <p:nvPr/>
          </p:nvSpPr>
          <p:spPr bwMode="auto">
            <a:xfrm>
              <a:off x="8691962" y="392714"/>
              <a:ext cx="125142" cy="250283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388"/>
                </a:cxn>
                <a:cxn ang="0">
                  <a:pos x="158" y="388"/>
                </a:cxn>
                <a:cxn ang="0">
                  <a:pos x="158" y="388"/>
                </a:cxn>
                <a:cxn ang="0">
                  <a:pos x="170" y="386"/>
                </a:cxn>
                <a:cxn ang="0">
                  <a:pos x="180" y="384"/>
                </a:cxn>
                <a:cxn ang="0">
                  <a:pos x="186" y="380"/>
                </a:cxn>
                <a:cxn ang="0">
                  <a:pos x="190" y="374"/>
                </a:cxn>
                <a:cxn ang="0">
                  <a:pos x="192" y="370"/>
                </a:cxn>
                <a:cxn ang="0">
                  <a:pos x="194" y="364"/>
                </a:cxn>
                <a:cxn ang="0">
                  <a:pos x="194" y="348"/>
                </a:cxn>
                <a:cxn ang="0">
                  <a:pos x="194" y="42"/>
                </a:cxn>
                <a:cxn ang="0">
                  <a:pos x="194" y="42"/>
                </a:cxn>
                <a:cxn ang="0">
                  <a:pos x="194" y="30"/>
                </a:cxn>
                <a:cxn ang="0">
                  <a:pos x="192" y="22"/>
                </a:cxn>
                <a:cxn ang="0">
                  <a:pos x="188" y="16"/>
                </a:cxn>
                <a:cxn ang="0">
                  <a:pos x="184" y="10"/>
                </a:cxn>
                <a:cxn ang="0">
                  <a:pos x="176" y="4"/>
                </a:cxn>
                <a:cxn ang="0">
                  <a:pos x="164" y="2"/>
                </a:cxn>
                <a:cxn ang="0">
                  <a:pos x="150" y="0"/>
                </a:cxn>
                <a:cxn ang="0">
                  <a:pos x="0" y="0"/>
                </a:cxn>
              </a:cxnLst>
              <a:rect l="0" t="0" r="r" b="b"/>
              <a:pathLst>
                <a:path w="194" h="388">
                  <a:moveTo>
                    <a:pt x="0" y="0"/>
                  </a:moveTo>
                  <a:lnTo>
                    <a:pt x="0" y="388"/>
                  </a:lnTo>
                  <a:lnTo>
                    <a:pt x="158" y="388"/>
                  </a:lnTo>
                  <a:lnTo>
                    <a:pt x="158" y="388"/>
                  </a:lnTo>
                  <a:lnTo>
                    <a:pt x="170" y="386"/>
                  </a:lnTo>
                  <a:lnTo>
                    <a:pt x="180" y="384"/>
                  </a:lnTo>
                  <a:lnTo>
                    <a:pt x="186" y="380"/>
                  </a:lnTo>
                  <a:lnTo>
                    <a:pt x="190" y="374"/>
                  </a:lnTo>
                  <a:lnTo>
                    <a:pt x="192" y="370"/>
                  </a:lnTo>
                  <a:lnTo>
                    <a:pt x="194" y="364"/>
                  </a:lnTo>
                  <a:lnTo>
                    <a:pt x="194" y="348"/>
                  </a:lnTo>
                  <a:lnTo>
                    <a:pt x="194" y="42"/>
                  </a:lnTo>
                  <a:lnTo>
                    <a:pt x="194" y="42"/>
                  </a:lnTo>
                  <a:lnTo>
                    <a:pt x="194" y="30"/>
                  </a:lnTo>
                  <a:lnTo>
                    <a:pt x="192" y="22"/>
                  </a:lnTo>
                  <a:lnTo>
                    <a:pt x="188" y="16"/>
                  </a:lnTo>
                  <a:lnTo>
                    <a:pt x="184" y="10"/>
                  </a:lnTo>
                  <a:lnTo>
                    <a:pt x="176" y="4"/>
                  </a:lnTo>
                  <a:lnTo>
                    <a:pt x="164" y="2"/>
                  </a:lnTo>
                  <a:lnTo>
                    <a:pt x="15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ED1C24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0" name="Freeform 66"/>
            <p:cNvSpPr>
              <a:spLocks/>
            </p:cNvSpPr>
            <p:nvPr/>
          </p:nvSpPr>
          <p:spPr bwMode="auto">
            <a:xfrm>
              <a:off x="8691962" y="392714"/>
              <a:ext cx="125142" cy="250283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388"/>
                </a:cxn>
                <a:cxn ang="0">
                  <a:pos x="158" y="388"/>
                </a:cxn>
                <a:cxn ang="0">
                  <a:pos x="158" y="388"/>
                </a:cxn>
                <a:cxn ang="0">
                  <a:pos x="158" y="388"/>
                </a:cxn>
                <a:cxn ang="0">
                  <a:pos x="170" y="386"/>
                </a:cxn>
                <a:cxn ang="0">
                  <a:pos x="180" y="384"/>
                </a:cxn>
                <a:cxn ang="0">
                  <a:pos x="186" y="380"/>
                </a:cxn>
                <a:cxn ang="0">
                  <a:pos x="190" y="376"/>
                </a:cxn>
                <a:cxn ang="0">
                  <a:pos x="190" y="376"/>
                </a:cxn>
                <a:cxn ang="0">
                  <a:pos x="192" y="370"/>
                </a:cxn>
                <a:cxn ang="0">
                  <a:pos x="194" y="364"/>
                </a:cxn>
                <a:cxn ang="0">
                  <a:pos x="194" y="348"/>
                </a:cxn>
                <a:cxn ang="0">
                  <a:pos x="194" y="42"/>
                </a:cxn>
                <a:cxn ang="0">
                  <a:pos x="194" y="42"/>
                </a:cxn>
                <a:cxn ang="0">
                  <a:pos x="194" y="30"/>
                </a:cxn>
                <a:cxn ang="0">
                  <a:pos x="192" y="22"/>
                </a:cxn>
                <a:cxn ang="0">
                  <a:pos x="190" y="16"/>
                </a:cxn>
                <a:cxn ang="0">
                  <a:pos x="190" y="16"/>
                </a:cxn>
                <a:cxn ang="0">
                  <a:pos x="184" y="10"/>
                </a:cxn>
                <a:cxn ang="0">
                  <a:pos x="176" y="4"/>
                </a:cxn>
                <a:cxn ang="0">
                  <a:pos x="164" y="2"/>
                </a:cxn>
                <a:cxn ang="0">
                  <a:pos x="15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150" y="0"/>
                </a:cxn>
                <a:cxn ang="0">
                  <a:pos x="150" y="0"/>
                </a:cxn>
                <a:cxn ang="0">
                  <a:pos x="164" y="2"/>
                </a:cxn>
                <a:cxn ang="0">
                  <a:pos x="176" y="4"/>
                </a:cxn>
                <a:cxn ang="0">
                  <a:pos x="184" y="10"/>
                </a:cxn>
                <a:cxn ang="0">
                  <a:pos x="188" y="16"/>
                </a:cxn>
                <a:cxn ang="0">
                  <a:pos x="188" y="16"/>
                </a:cxn>
                <a:cxn ang="0">
                  <a:pos x="192" y="22"/>
                </a:cxn>
                <a:cxn ang="0">
                  <a:pos x="194" y="30"/>
                </a:cxn>
                <a:cxn ang="0">
                  <a:pos x="194" y="42"/>
                </a:cxn>
                <a:cxn ang="0">
                  <a:pos x="194" y="348"/>
                </a:cxn>
                <a:cxn ang="0">
                  <a:pos x="194" y="348"/>
                </a:cxn>
                <a:cxn ang="0">
                  <a:pos x="194" y="364"/>
                </a:cxn>
                <a:cxn ang="0">
                  <a:pos x="192" y="370"/>
                </a:cxn>
                <a:cxn ang="0">
                  <a:pos x="190" y="374"/>
                </a:cxn>
                <a:cxn ang="0">
                  <a:pos x="190" y="374"/>
                </a:cxn>
                <a:cxn ang="0">
                  <a:pos x="186" y="380"/>
                </a:cxn>
                <a:cxn ang="0">
                  <a:pos x="180" y="382"/>
                </a:cxn>
                <a:cxn ang="0">
                  <a:pos x="170" y="386"/>
                </a:cxn>
                <a:cxn ang="0">
                  <a:pos x="158" y="388"/>
                </a:cxn>
                <a:cxn ang="0">
                  <a:pos x="158" y="388"/>
                </a:cxn>
                <a:cxn ang="0">
                  <a:pos x="158" y="388"/>
                </a:cxn>
                <a:cxn ang="0">
                  <a:pos x="2" y="388"/>
                </a:cxn>
                <a:cxn ang="0">
                  <a:pos x="2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94" h="388">
                  <a:moveTo>
                    <a:pt x="0" y="0"/>
                  </a:moveTo>
                  <a:lnTo>
                    <a:pt x="0" y="0"/>
                  </a:lnTo>
                  <a:lnTo>
                    <a:pt x="0" y="388"/>
                  </a:lnTo>
                  <a:lnTo>
                    <a:pt x="158" y="388"/>
                  </a:lnTo>
                  <a:lnTo>
                    <a:pt x="158" y="388"/>
                  </a:lnTo>
                  <a:lnTo>
                    <a:pt x="158" y="388"/>
                  </a:lnTo>
                  <a:lnTo>
                    <a:pt x="170" y="386"/>
                  </a:lnTo>
                  <a:lnTo>
                    <a:pt x="180" y="384"/>
                  </a:lnTo>
                  <a:lnTo>
                    <a:pt x="186" y="380"/>
                  </a:lnTo>
                  <a:lnTo>
                    <a:pt x="190" y="376"/>
                  </a:lnTo>
                  <a:lnTo>
                    <a:pt x="190" y="376"/>
                  </a:lnTo>
                  <a:lnTo>
                    <a:pt x="192" y="370"/>
                  </a:lnTo>
                  <a:lnTo>
                    <a:pt x="194" y="364"/>
                  </a:lnTo>
                  <a:lnTo>
                    <a:pt x="194" y="348"/>
                  </a:lnTo>
                  <a:lnTo>
                    <a:pt x="194" y="42"/>
                  </a:lnTo>
                  <a:lnTo>
                    <a:pt x="194" y="42"/>
                  </a:lnTo>
                  <a:lnTo>
                    <a:pt x="194" y="30"/>
                  </a:lnTo>
                  <a:lnTo>
                    <a:pt x="192" y="22"/>
                  </a:lnTo>
                  <a:lnTo>
                    <a:pt x="190" y="16"/>
                  </a:lnTo>
                  <a:lnTo>
                    <a:pt x="190" y="16"/>
                  </a:lnTo>
                  <a:lnTo>
                    <a:pt x="184" y="10"/>
                  </a:lnTo>
                  <a:lnTo>
                    <a:pt x="176" y="4"/>
                  </a:lnTo>
                  <a:lnTo>
                    <a:pt x="164" y="2"/>
                  </a:lnTo>
                  <a:lnTo>
                    <a:pt x="15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150" y="0"/>
                  </a:lnTo>
                  <a:lnTo>
                    <a:pt x="150" y="0"/>
                  </a:lnTo>
                  <a:lnTo>
                    <a:pt x="164" y="2"/>
                  </a:lnTo>
                  <a:lnTo>
                    <a:pt x="176" y="4"/>
                  </a:lnTo>
                  <a:lnTo>
                    <a:pt x="184" y="10"/>
                  </a:lnTo>
                  <a:lnTo>
                    <a:pt x="188" y="16"/>
                  </a:lnTo>
                  <a:lnTo>
                    <a:pt x="188" y="16"/>
                  </a:lnTo>
                  <a:lnTo>
                    <a:pt x="192" y="22"/>
                  </a:lnTo>
                  <a:lnTo>
                    <a:pt x="194" y="30"/>
                  </a:lnTo>
                  <a:lnTo>
                    <a:pt x="194" y="42"/>
                  </a:lnTo>
                  <a:lnTo>
                    <a:pt x="194" y="348"/>
                  </a:lnTo>
                  <a:lnTo>
                    <a:pt x="194" y="348"/>
                  </a:lnTo>
                  <a:lnTo>
                    <a:pt x="194" y="364"/>
                  </a:lnTo>
                  <a:lnTo>
                    <a:pt x="192" y="370"/>
                  </a:lnTo>
                  <a:lnTo>
                    <a:pt x="190" y="374"/>
                  </a:lnTo>
                  <a:lnTo>
                    <a:pt x="190" y="374"/>
                  </a:lnTo>
                  <a:lnTo>
                    <a:pt x="186" y="380"/>
                  </a:lnTo>
                  <a:lnTo>
                    <a:pt x="180" y="382"/>
                  </a:lnTo>
                  <a:lnTo>
                    <a:pt x="170" y="386"/>
                  </a:lnTo>
                  <a:lnTo>
                    <a:pt x="158" y="388"/>
                  </a:lnTo>
                  <a:lnTo>
                    <a:pt x="158" y="388"/>
                  </a:lnTo>
                  <a:lnTo>
                    <a:pt x="158" y="388"/>
                  </a:lnTo>
                  <a:lnTo>
                    <a:pt x="2" y="388"/>
                  </a:lnTo>
                  <a:lnTo>
                    <a:pt x="2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ED1C24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1" name="Freeform 67"/>
            <p:cNvSpPr>
              <a:spLocks/>
            </p:cNvSpPr>
            <p:nvPr/>
          </p:nvSpPr>
          <p:spPr bwMode="auto">
            <a:xfrm>
              <a:off x="8221069" y="392714"/>
              <a:ext cx="108370" cy="10450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62"/>
                </a:cxn>
                <a:cxn ang="0">
                  <a:pos x="134" y="162"/>
                </a:cxn>
                <a:cxn ang="0">
                  <a:pos x="134" y="162"/>
                </a:cxn>
                <a:cxn ang="0">
                  <a:pos x="144" y="158"/>
                </a:cxn>
                <a:cxn ang="0">
                  <a:pos x="152" y="154"/>
                </a:cxn>
                <a:cxn ang="0">
                  <a:pos x="158" y="150"/>
                </a:cxn>
                <a:cxn ang="0">
                  <a:pos x="162" y="144"/>
                </a:cxn>
                <a:cxn ang="0">
                  <a:pos x="166" y="138"/>
                </a:cxn>
                <a:cxn ang="0">
                  <a:pos x="166" y="132"/>
                </a:cxn>
                <a:cxn ang="0">
                  <a:pos x="168" y="120"/>
                </a:cxn>
                <a:cxn ang="0">
                  <a:pos x="168" y="36"/>
                </a:cxn>
                <a:cxn ang="0">
                  <a:pos x="168" y="36"/>
                </a:cxn>
                <a:cxn ang="0">
                  <a:pos x="164" y="24"/>
                </a:cxn>
                <a:cxn ang="0">
                  <a:pos x="162" y="18"/>
                </a:cxn>
                <a:cxn ang="0">
                  <a:pos x="160" y="12"/>
                </a:cxn>
                <a:cxn ang="0">
                  <a:pos x="154" y="8"/>
                </a:cxn>
                <a:cxn ang="0">
                  <a:pos x="148" y="4"/>
                </a:cxn>
                <a:cxn ang="0">
                  <a:pos x="140" y="2"/>
                </a:cxn>
                <a:cxn ang="0">
                  <a:pos x="128" y="0"/>
                </a:cxn>
                <a:cxn ang="0">
                  <a:pos x="0" y="0"/>
                </a:cxn>
              </a:cxnLst>
              <a:rect l="0" t="0" r="r" b="b"/>
              <a:pathLst>
                <a:path w="168" h="162">
                  <a:moveTo>
                    <a:pt x="0" y="0"/>
                  </a:moveTo>
                  <a:lnTo>
                    <a:pt x="0" y="162"/>
                  </a:lnTo>
                  <a:lnTo>
                    <a:pt x="134" y="162"/>
                  </a:lnTo>
                  <a:lnTo>
                    <a:pt x="134" y="162"/>
                  </a:lnTo>
                  <a:lnTo>
                    <a:pt x="144" y="158"/>
                  </a:lnTo>
                  <a:lnTo>
                    <a:pt x="152" y="154"/>
                  </a:lnTo>
                  <a:lnTo>
                    <a:pt x="158" y="150"/>
                  </a:lnTo>
                  <a:lnTo>
                    <a:pt x="162" y="144"/>
                  </a:lnTo>
                  <a:lnTo>
                    <a:pt x="166" y="138"/>
                  </a:lnTo>
                  <a:lnTo>
                    <a:pt x="166" y="132"/>
                  </a:lnTo>
                  <a:lnTo>
                    <a:pt x="168" y="120"/>
                  </a:lnTo>
                  <a:lnTo>
                    <a:pt x="168" y="36"/>
                  </a:lnTo>
                  <a:lnTo>
                    <a:pt x="168" y="36"/>
                  </a:lnTo>
                  <a:lnTo>
                    <a:pt x="164" y="24"/>
                  </a:lnTo>
                  <a:lnTo>
                    <a:pt x="162" y="18"/>
                  </a:lnTo>
                  <a:lnTo>
                    <a:pt x="160" y="12"/>
                  </a:lnTo>
                  <a:lnTo>
                    <a:pt x="154" y="8"/>
                  </a:lnTo>
                  <a:lnTo>
                    <a:pt x="148" y="4"/>
                  </a:lnTo>
                  <a:lnTo>
                    <a:pt x="140" y="2"/>
                  </a:lnTo>
                  <a:lnTo>
                    <a:pt x="128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ED1C24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2" name="Freeform 68"/>
            <p:cNvSpPr>
              <a:spLocks/>
            </p:cNvSpPr>
            <p:nvPr/>
          </p:nvSpPr>
          <p:spPr bwMode="auto">
            <a:xfrm>
              <a:off x="8221069" y="392714"/>
              <a:ext cx="108370" cy="10450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162"/>
                </a:cxn>
                <a:cxn ang="0">
                  <a:pos x="134" y="162"/>
                </a:cxn>
                <a:cxn ang="0">
                  <a:pos x="134" y="162"/>
                </a:cxn>
                <a:cxn ang="0">
                  <a:pos x="134" y="162"/>
                </a:cxn>
                <a:cxn ang="0">
                  <a:pos x="144" y="158"/>
                </a:cxn>
                <a:cxn ang="0">
                  <a:pos x="152" y="154"/>
                </a:cxn>
                <a:cxn ang="0">
                  <a:pos x="158" y="150"/>
                </a:cxn>
                <a:cxn ang="0">
                  <a:pos x="162" y="144"/>
                </a:cxn>
                <a:cxn ang="0">
                  <a:pos x="166" y="138"/>
                </a:cxn>
                <a:cxn ang="0">
                  <a:pos x="168" y="132"/>
                </a:cxn>
                <a:cxn ang="0">
                  <a:pos x="168" y="120"/>
                </a:cxn>
                <a:cxn ang="0">
                  <a:pos x="168" y="36"/>
                </a:cxn>
                <a:cxn ang="0">
                  <a:pos x="168" y="36"/>
                </a:cxn>
                <a:cxn ang="0">
                  <a:pos x="168" y="36"/>
                </a:cxn>
                <a:cxn ang="0">
                  <a:pos x="166" y="24"/>
                </a:cxn>
                <a:cxn ang="0">
                  <a:pos x="162" y="18"/>
                </a:cxn>
                <a:cxn ang="0">
                  <a:pos x="160" y="12"/>
                </a:cxn>
                <a:cxn ang="0">
                  <a:pos x="154" y="8"/>
                </a:cxn>
                <a:cxn ang="0">
                  <a:pos x="148" y="4"/>
                </a:cxn>
                <a:cxn ang="0">
                  <a:pos x="140" y="0"/>
                </a:cxn>
                <a:cxn ang="0">
                  <a:pos x="128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128" y="0"/>
                </a:cxn>
                <a:cxn ang="0">
                  <a:pos x="128" y="0"/>
                </a:cxn>
                <a:cxn ang="0">
                  <a:pos x="140" y="2"/>
                </a:cxn>
                <a:cxn ang="0">
                  <a:pos x="148" y="4"/>
                </a:cxn>
                <a:cxn ang="0">
                  <a:pos x="154" y="8"/>
                </a:cxn>
                <a:cxn ang="0">
                  <a:pos x="160" y="12"/>
                </a:cxn>
                <a:cxn ang="0">
                  <a:pos x="162" y="18"/>
                </a:cxn>
                <a:cxn ang="0">
                  <a:pos x="164" y="24"/>
                </a:cxn>
                <a:cxn ang="0">
                  <a:pos x="168" y="36"/>
                </a:cxn>
                <a:cxn ang="0">
                  <a:pos x="168" y="36"/>
                </a:cxn>
                <a:cxn ang="0">
                  <a:pos x="168" y="36"/>
                </a:cxn>
                <a:cxn ang="0">
                  <a:pos x="168" y="120"/>
                </a:cxn>
                <a:cxn ang="0">
                  <a:pos x="168" y="120"/>
                </a:cxn>
                <a:cxn ang="0">
                  <a:pos x="166" y="132"/>
                </a:cxn>
                <a:cxn ang="0">
                  <a:pos x="164" y="138"/>
                </a:cxn>
                <a:cxn ang="0">
                  <a:pos x="162" y="144"/>
                </a:cxn>
                <a:cxn ang="0">
                  <a:pos x="158" y="150"/>
                </a:cxn>
                <a:cxn ang="0">
                  <a:pos x="152" y="154"/>
                </a:cxn>
                <a:cxn ang="0">
                  <a:pos x="144" y="158"/>
                </a:cxn>
                <a:cxn ang="0">
                  <a:pos x="134" y="160"/>
                </a:cxn>
                <a:cxn ang="0">
                  <a:pos x="134" y="162"/>
                </a:cxn>
                <a:cxn ang="0">
                  <a:pos x="134" y="160"/>
                </a:cxn>
                <a:cxn ang="0">
                  <a:pos x="2" y="160"/>
                </a:cxn>
                <a:cxn ang="0">
                  <a:pos x="2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68" h="162">
                  <a:moveTo>
                    <a:pt x="0" y="0"/>
                  </a:moveTo>
                  <a:lnTo>
                    <a:pt x="0" y="0"/>
                  </a:lnTo>
                  <a:lnTo>
                    <a:pt x="0" y="162"/>
                  </a:lnTo>
                  <a:lnTo>
                    <a:pt x="134" y="162"/>
                  </a:lnTo>
                  <a:lnTo>
                    <a:pt x="134" y="162"/>
                  </a:lnTo>
                  <a:lnTo>
                    <a:pt x="134" y="162"/>
                  </a:lnTo>
                  <a:lnTo>
                    <a:pt x="144" y="158"/>
                  </a:lnTo>
                  <a:lnTo>
                    <a:pt x="152" y="154"/>
                  </a:lnTo>
                  <a:lnTo>
                    <a:pt x="158" y="150"/>
                  </a:lnTo>
                  <a:lnTo>
                    <a:pt x="162" y="144"/>
                  </a:lnTo>
                  <a:lnTo>
                    <a:pt x="166" y="138"/>
                  </a:lnTo>
                  <a:lnTo>
                    <a:pt x="168" y="132"/>
                  </a:lnTo>
                  <a:lnTo>
                    <a:pt x="168" y="120"/>
                  </a:lnTo>
                  <a:lnTo>
                    <a:pt x="168" y="36"/>
                  </a:lnTo>
                  <a:lnTo>
                    <a:pt x="168" y="36"/>
                  </a:lnTo>
                  <a:lnTo>
                    <a:pt x="168" y="36"/>
                  </a:lnTo>
                  <a:lnTo>
                    <a:pt x="166" y="24"/>
                  </a:lnTo>
                  <a:lnTo>
                    <a:pt x="162" y="18"/>
                  </a:lnTo>
                  <a:lnTo>
                    <a:pt x="160" y="12"/>
                  </a:lnTo>
                  <a:lnTo>
                    <a:pt x="154" y="8"/>
                  </a:lnTo>
                  <a:lnTo>
                    <a:pt x="148" y="4"/>
                  </a:lnTo>
                  <a:lnTo>
                    <a:pt x="140" y="0"/>
                  </a:lnTo>
                  <a:lnTo>
                    <a:pt x="128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128" y="0"/>
                  </a:lnTo>
                  <a:lnTo>
                    <a:pt x="128" y="0"/>
                  </a:lnTo>
                  <a:lnTo>
                    <a:pt x="140" y="2"/>
                  </a:lnTo>
                  <a:lnTo>
                    <a:pt x="148" y="4"/>
                  </a:lnTo>
                  <a:lnTo>
                    <a:pt x="154" y="8"/>
                  </a:lnTo>
                  <a:lnTo>
                    <a:pt x="160" y="12"/>
                  </a:lnTo>
                  <a:lnTo>
                    <a:pt x="162" y="18"/>
                  </a:lnTo>
                  <a:lnTo>
                    <a:pt x="164" y="24"/>
                  </a:lnTo>
                  <a:lnTo>
                    <a:pt x="168" y="36"/>
                  </a:lnTo>
                  <a:lnTo>
                    <a:pt x="168" y="36"/>
                  </a:lnTo>
                  <a:lnTo>
                    <a:pt x="168" y="36"/>
                  </a:lnTo>
                  <a:lnTo>
                    <a:pt x="168" y="120"/>
                  </a:lnTo>
                  <a:lnTo>
                    <a:pt x="168" y="120"/>
                  </a:lnTo>
                  <a:lnTo>
                    <a:pt x="166" y="132"/>
                  </a:lnTo>
                  <a:lnTo>
                    <a:pt x="164" y="138"/>
                  </a:lnTo>
                  <a:lnTo>
                    <a:pt x="162" y="144"/>
                  </a:lnTo>
                  <a:lnTo>
                    <a:pt x="158" y="150"/>
                  </a:lnTo>
                  <a:lnTo>
                    <a:pt x="152" y="154"/>
                  </a:lnTo>
                  <a:lnTo>
                    <a:pt x="144" y="158"/>
                  </a:lnTo>
                  <a:lnTo>
                    <a:pt x="134" y="160"/>
                  </a:lnTo>
                  <a:lnTo>
                    <a:pt x="134" y="162"/>
                  </a:lnTo>
                  <a:lnTo>
                    <a:pt x="134" y="160"/>
                  </a:lnTo>
                  <a:lnTo>
                    <a:pt x="2" y="160"/>
                  </a:lnTo>
                  <a:lnTo>
                    <a:pt x="2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ED1C24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grpSp>
          <p:nvGrpSpPr>
            <p:cNvPr id="73" name="Group 116"/>
            <p:cNvGrpSpPr/>
            <p:nvPr userDrawn="1"/>
          </p:nvGrpSpPr>
          <p:grpSpPr>
            <a:xfrm>
              <a:off x="8024971" y="851993"/>
              <a:ext cx="972753" cy="96765"/>
              <a:chOff x="8024971" y="851993"/>
              <a:chExt cx="972753" cy="96765"/>
            </a:xfrm>
          </p:grpSpPr>
          <p:sp>
            <p:nvSpPr>
              <p:cNvPr id="74" name="Freeform 69"/>
              <p:cNvSpPr>
                <a:spLocks/>
              </p:cNvSpPr>
              <p:nvPr/>
            </p:nvSpPr>
            <p:spPr bwMode="auto">
              <a:xfrm>
                <a:off x="8024971" y="857157"/>
                <a:ext cx="56765" cy="69666"/>
              </a:xfrm>
              <a:custGeom>
                <a:avLst/>
                <a:gdLst/>
                <a:ahLst/>
                <a:cxnLst>
                  <a:cxn ang="0">
                    <a:pos x="42" y="66"/>
                  </a:cxn>
                  <a:cxn ang="0">
                    <a:pos x="38" y="108"/>
                  </a:cxn>
                  <a:cxn ang="0">
                    <a:pos x="24" y="108"/>
                  </a:cxn>
                  <a:cxn ang="0">
                    <a:pos x="30" y="66"/>
                  </a:cxn>
                  <a:cxn ang="0">
                    <a:pos x="0" y="0"/>
                  </a:cxn>
                  <a:cxn ang="0">
                    <a:pos x="16" y="0"/>
                  </a:cxn>
                  <a:cxn ang="0">
                    <a:pos x="38" y="54"/>
                  </a:cxn>
                  <a:cxn ang="0">
                    <a:pos x="40" y="54"/>
                  </a:cxn>
                  <a:cxn ang="0">
                    <a:pos x="76" y="0"/>
                  </a:cxn>
                  <a:cxn ang="0">
                    <a:pos x="88" y="0"/>
                  </a:cxn>
                  <a:cxn ang="0">
                    <a:pos x="42" y="66"/>
                  </a:cxn>
                </a:cxnLst>
                <a:rect l="0" t="0" r="r" b="b"/>
                <a:pathLst>
                  <a:path w="88" h="108">
                    <a:moveTo>
                      <a:pt x="42" y="66"/>
                    </a:moveTo>
                    <a:lnTo>
                      <a:pt x="38" y="108"/>
                    </a:lnTo>
                    <a:lnTo>
                      <a:pt x="24" y="108"/>
                    </a:lnTo>
                    <a:lnTo>
                      <a:pt x="30" y="66"/>
                    </a:lnTo>
                    <a:lnTo>
                      <a:pt x="0" y="0"/>
                    </a:lnTo>
                    <a:lnTo>
                      <a:pt x="16" y="0"/>
                    </a:lnTo>
                    <a:lnTo>
                      <a:pt x="38" y="54"/>
                    </a:lnTo>
                    <a:lnTo>
                      <a:pt x="40" y="54"/>
                    </a:lnTo>
                    <a:lnTo>
                      <a:pt x="76" y="0"/>
                    </a:lnTo>
                    <a:lnTo>
                      <a:pt x="88" y="0"/>
                    </a:lnTo>
                    <a:lnTo>
                      <a:pt x="42" y="66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5" name="Freeform 70"/>
              <p:cNvSpPr>
                <a:spLocks noEditPoints="1"/>
              </p:cNvSpPr>
              <p:nvPr/>
            </p:nvSpPr>
            <p:spPr bwMode="auto">
              <a:xfrm>
                <a:off x="8073996" y="872638"/>
                <a:ext cx="51605" cy="55475"/>
              </a:xfrm>
              <a:custGeom>
                <a:avLst/>
                <a:gdLst/>
                <a:ahLst/>
                <a:cxnLst>
                  <a:cxn ang="0">
                    <a:pos x="80" y="42"/>
                  </a:cxn>
                  <a:cxn ang="0">
                    <a:pos x="74" y="60"/>
                  </a:cxn>
                  <a:cxn ang="0">
                    <a:pos x="70" y="68"/>
                  </a:cxn>
                  <a:cxn ang="0">
                    <a:pos x="64" y="74"/>
                  </a:cxn>
                  <a:cxn ang="0">
                    <a:pos x="50" y="82"/>
                  </a:cxn>
                  <a:cxn ang="0">
                    <a:pos x="42" y="84"/>
                  </a:cxn>
                  <a:cxn ang="0">
                    <a:pos x="34" y="86"/>
                  </a:cxn>
                  <a:cxn ang="0">
                    <a:pos x="18" y="82"/>
                  </a:cxn>
                  <a:cxn ang="0">
                    <a:pos x="12" y="78"/>
                  </a:cxn>
                  <a:cxn ang="0">
                    <a:pos x="6" y="74"/>
                  </a:cxn>
                  <a:cxn ang="0">
                    <a:pos x="0" y="60"/>
                  </a:cxn>
                  <a:cxn ang="0">
                    <a:pos x="0" y="52"/>
                  </a:cxn>
                  <a:cxn ang="0">
                    <a:pos x="0" y="42"/>
                  </a:cxn>
                  <a:cxn ang="0">
                    <a:pos x="6" y="24"/>
                  </a:cxn>
                  <a:cxn ang="0">
                    <a:pos x="14" y="12"/>
                  </a:cxn>
                  <a:cxn ang="0">
                    <a:pos x="20" y="6"/>
                  </a:cxn>
                  <a:cxn ang="0">
                    <a:pos x="36" y="0"/>
                  </a:cxn>
                  <a:cxn ang="0">
                    <a:pos x="46" y="0"/>
                  </a:cxn>
                  <a:cxn ang="0">
                    <a:pos x="62" y="4"/>
                  </a:cxn>
                  <a:cxn ang="0">
                    <a:pos x="68" y="6"/>
                  </a:cxn>
                  <a:cxn ang="0">
                    <a:pos x="72" y="12"/>
                  </a:cxn>
                  <a:cxn ang="0">
                    <a:pos x="78" y="24"/>
                  </a:cxn>
                  <a:cxn ang="0">
                    <a:pos x="80" y="34"/>
                  </a:cxn>
                  <a:cxn ang="0">
                    <a:pos x="80" y="42"/>
                  </a:cxn>
                  <a:cxn ang="0">
                    <a:pos x="66" y="42"/>
                  </a:cxn>
                  <a:cxn ang="0">
                    <a:pos x="66" y="28"/>
                  </a:cxn>
                  <a:cxn ang="0">
                    <a:pos x="62" y="18"/>
                  </a:cxn>
                  <a:cxn ang="0">
                    <a:pos x="56" y="12"/>
                  </a:cxn>
                  <a:cxn ang="0">
                    <a:pos x="50" y="10"/>
                  </a:cxn>
                  <a:cxn ang="0">
                    <a:pos x="44" y="8"/>
                  </a:cxn>
                  <a:cxn ang="0">
                    <a:pos x="32" y="12"/>
                  </a:cxn>
                  <a:cxn ang="0">
                    <a:pos x="24" y="18"/>
                  </a:cxn>
                  <a:cxn ang="0">
                    <a:pos x="16" y="28"/>
                  </a:cxn>
                  <a:cxn ang="0">
                    <a:pos x="14" y="42"/>
                  </a:cxn>
                  <a:cxn ang="0">
                    <a:pos x="14" y="56"/>
                  </a:cxn>
                  <a:cxn ang="0">
                    <a:pos x="16" y="68"/>
                  </a:cxn>
                  <a:cxn ang="0">
                    <a:pos x="24" y="74"/>
                  </a:cxn>
                  <a:cxn ang="0">
                    <a:pos x="30" y="76"/>
                  </a:cxn>
                  <a:cxn ang="0">
                    <a:pos x="36" y="78"/>
                  </a:cxn>
                  <a:cxn ang="0">
                    <a:pos x="48" y="74"/>
                  </a:cxn>
                  <a:cxn ang="0">
                    <a:pos x="52" y="72"/>
                  </a:cxn>
                  <a:cxn ang="0">
                    <a:pos x="56" y="68"/>
                  </a:cxn>
                  <a:cxn ang="0">
                    <a:pos x="62" y="56"/>
                  </a:cxn>
                  <a:cxn ang="0">
                    <a:pos x="66" y="42"/>
                  </a:cxn>
                </a:cxnLst>
                <a:rect l="0" t="0" r="r" b="b"/>
                <a:pathLst>
                  <a:path w="80" h="86">
                    <a:moveTo>
                      <a:pt x="80" y="42"/>
                    </a:moveTo>
                    <a:lnTo>
                      <a:pt x="80" y="42"/>
                    </a:lnTo>
                    <a:lnTo>
                      <a:pt x="78" y="52"/>
                    </a:lnTo>
                    <a:lnTo>
                      <a:pt x="74" y="60"/>
                    </a:lnTo>
                    <a:lnTo>
                      <a:pt x="74" y="60"/>
                    </a:lnTo>
                    <a:lnTo>
                      <a:pt x="70" y="68"/>
                    </a:lnTo>
                    <a:lnTo>
                      <a:pt x="64" y="74"/>
                    </a:lnTo>
                    <a:lnTo>
                      <a:pt x="64" y="74"/>
                    </a:lnTo>
                    <a:lnTo>
                      <a:pt x="58" y="78"/>
                    </a:lnTo>
                    <a:lnTo>
                      <a:pt x="50" y="82"/>
                    </a:lnTo>
                    <a:lnTo>
                      <a:pt x="50" y="82"/>
                    </a:lnTo>
                    <a:lnTo>
                      <a:pt x="42" y="84"/>
                    </a:lnTo>
                    <a:lnTo>
                      <a:pt x="34" y="86"/>
                    </a:lnTo>
                    <a:lnTo>
                      <a:pt x="34" y="86"/>
                    </a:lnTo>
                    <a:lnTo>
                      <a:pt x="26" y="84"/>
                    </a:lnTo>
                    <a:lnTo>
                      <a:pt x="18" y="82"/>
                    </a:lnTo>
                    <a:lnTo>
                      <a:pt x="18" y="82"/>
                    </a:lnTo>
                    <a:lnTo>
                      <a:pt x="12" y="78"/>
                    </a:lnTo>
                    <a:lnTo>
                      <a:pt x="6" y="74"/>
                    </a:lnTo>
                    <a:lnTo>
                      <a:pt x="6" y="74"/>
                    </a:lnTo>
                    <a:lnTo>
                      <a:pt x="4" y="68"/>
                    </a:lnTo>
                    <a:lnTo>
                      <a:pt x="0" y="60"/>
                    </a:lnTo>
                    <a:lnTo>
                      <a:pt x="0" y="60"/>
                    </a:lnTo>
                    <a:lnTo>
                      <a:pt x="0" y="52"/>
                    </a:lnTo>
                    <a:lnTo>
                      <a:pt x="0" y="42"/>
                    </a:lnTo>
                    <a:lnTo>
                      <a:pt x="0" y="42"/>
                    </a:lnTo>
                    <a:lnTo>
                      <a:pt x="2" y="34"/>
                    </a:lnTo>
                    <a:lnTo>
                      <a:pt x="6" y="24"/>
                    </a:lnTo>
                    <a:lnTo>
                      <a:pt x="10" y="18"/>
                    </a:lnTo>
                    <a:lnTo>
                      <a:pt x="14" y="12"/>
                    </a:lnTo>
                    <a:lnTo>
                      <a:pt x="14" y="12"/>
                    </a:lnTo>
                    <a:lnTo>
                      <a:pt x="20" y="6"/>
                    </a:lnTo>
                    <a:lnTo>
                      <a:pt x="28" y="4"/>
                    </a:lnTo>
                    <a:lnTo>
                      <a:pt x="36" y="0"/>
                    </a:lnTo>
                    <a:lnTo>
                      <a:pt x="46" y="0"/>
                    </a:lnTo>
                    <a:lnTo>
                      <a:pt x="46" y="0"/>
                    </a:lnTo>
                    <a:lnTo>
                      <a:pt x="54" y="0"/>
                    </a:lnTo>
                    <a:lnTo>
                      <a:pt x="62" y="4"/>
                    </a:lnTo>
                    <a:lnTo>
                      <a:pt x="62" y="4"/>
                    </a:lnTo>
                    <a:lnTo>
                      <a:pt x="68" y="6"/>
                    </a:lnTo>
                    <a:lnTo>
                      <a:pt x="72" y="12"/>
                    </a:lnTo>
                    <a:lnTo>
                      <a:pt x="72" y="12"/>
                    </a:lnTo>
                    <a:lnTo>
                      <a:pt x="76" y="18"/>
                    </a:lnTo>
                    <a:lnTo>
                      <a:pt x="78" y="24"/>
                    </a:lnTo>
                    <a:lnTo>
                      <a:pt x="78" y="24"/>
                    </a:lnTo>
                    <a:lnTo>
                      <a:pt x="80" y="34"/>
                    </a:lnTo>
                    <a:lnTo>
                      <a:pt x="80" y="42"/>
                    </a:lnTo>
                    <a:lnTo>
                      <a:pt x="80" y="42"/>
                    </a:lnTo>
                    <a:close/>
                    <a:moveTo>
                      <a:pt x="66" y="42"/>
                    </a:moveTo>
                    <a:lnTo>
                      <a:pt x="66" y="42"/>
                    </a:lnTo>
                    <a:lnTo>
                      <a:pt x="66" y="28"/>
                    </a:lnTo>
                    <a:lnTo>
                      <a:pt x="66" y="28"/>
                    </a:lnTo>
                    <a:lnTo>
                      <a:pt x="62" y="18"/>
                    </a:lnTo>
                    <a:lnTo>
                      <a:pt x="62" y="18"/>
                    </a:lnTo>
                    <a:lnTo>
                      <a:pt x="60" y="14"/>
                    </a:lnTo>
                    <a:lnTo>
                      <a:pt x="56" y="12"/>
                    </a:lnTo>
                    <a:lnTo>
                      <a:pt x="56" y="12"/>
                    </a:lnTo>
                    <a:lnTo>
                      <a:pt x="50" y="10"/>
                    </a:lnTo>
                    <a:lnTo>
                      <a:pt x="44" y="8"/>
                    </a:lnTo>
                    <a:lnTo>
                      <a:pt x="44" y="8"/>
                    </a:lnTo>
                    <a:lnTo>
                      <a:pt x="38" y="10"/>
                    </a:lnTo>
                    <a:lnTo>
                      <a:pt x="32" y="12"/>
                    </a:lnTo>
                    <a:lnTo>
                      <a:pt x="28" y="14"/>
                    </a:lnTo>
                    <a:lnTo>
                      <a:pt x="24" y="18"/>
                    </a:lnTo>
                    <a:lnTo>
                      <a:pt x="24" y="18"/>
                    </a:lnTo>
                    <a:lnTo>
                      <a:pt x="16" y="28"/>
                    </a:lnTo>
                    <a:lnTo>
                      <a:pt x="14" y="42"/>
                    </a:lnTo>
                    <a:lnTo>
                      <a:pt x="14" y="42"/>
                    </a:lnTo>
                    <a:lnTo>
                      <a:pt x="14" y="56"/>
                    </a:lnTo>
                    <a:lnTo>
                      <a:pt x="14" y="56"/>
                    </a:lnTo>
                    <a:lnTo>
                      <a:pt x="16" y="68"/>
                    </a:lnTo>
                    <a:lnTo>
                      <a:pt x="16" y="68"/>
                    </a:lnTo>
                    <a:lnTo>
                      <a:pt x="20" y="72"/>
                    </a:lnTo>
                    <a:lnTo>
                      <a:pt x="24" y="74"/>
                    </a:lnTo>
                    <a:lnTo>
                      <a:pt x="24" y="74"/>
                    </a:lnTo>
                    <a:lnTo>
                      <a:pt x="30" y="76"/>
                    </a:lnTo>
                    <a:lnTo>
                      <a:pt x="36" y="78"/>
                    </a:lnTo>
                    <a:lnTo>
                      <a:pt x="36" y="78"/>
                    </a:lnTo>
                    <a:lnTo>
                      <a:pt x="42" y="76"/>
                    </a:lnTo>
                    <a:lnTo>
                      <a:pt x="48" y="74"/>
                    </a:lnTo>
                    <a:lnTo>
                      <a:pt x="48" y="74"/>
                    </a:lnTo>
                    <a:lnTo>
                      <a:pt x="52" y="72"/>
                    </a:lnTo>
                    <a:lnTo>
                      <a:pt x="56" y="68"/>
                    </a:lnTo>
                    <a:lnTo>
                      <a:pt x="56" y="68"/>
                    </a:lnTo>
                    <a:lnTo>
                      <a:pt x="62" y="56"/>
                    </a:lnTo>
                    <a:lnTo>
                      <a:pt x="62" y="56"/>
                    </a:lnTo>
                    <a:lnTo>
                      <a:pt x="66" y="42"/>
                    </a:lnTo>
                    <a:lnTo>
                      <a:pt x="66" y="42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6" name="Freeform 71"/>
              <p:cNvSpPr>
                <a:spLocks/>
              </p:cNvSpPr>
              <p:nvPr/>
            </p:nvSpPr>
            <p:spPr bwMode="auto">
              <a:xfrm>
                <a:off x="8137211" y="873928"/>
                <a:ext cx="47734" cy="52895"/>
              </a:xfrm>
              <a:custGeom>
                <a:avLst/>
                <a:gdLst/>
                <a:ahLst/>
                <a:cxnLst>
                  <a:cxn ang="0">
                    <a:pos x="54" y="82"/>
                  </a:cxn>
                  <a:cxn ang="0">
                    <a:pos x="54" y="72"/>
                  </a:cxn>
                  <a:cxn ang="0">
                    <a:pos x="54" y="72"/>
                  </a:cxn>
                  <a:cxn ang="0">
                    <a:pos x="44" y="78"/>
                  </a:cxn>
                  <a:cxn ang="0">
                    <a:pos x="44" y="78"/>
                  </a:cxn>
                  <a:cxn ang="0">
                    <a:pos x="36" y="82"/>
                  </a:cxn>
                  <a:cxn ang="0">
                    <a:pos x="36" y="82"/>
                  </a:cxn>
                  <a:cxn ang="0">
                    <a:pos x="28" y="82"/>
                  </a:cxn>
                  <a:cxn ang="0">
                    <a:pos x="28" y="82"/>
                  </a:cxn>
                  <a:cxn ang="0">
                    <a:pos x="20" y="82"/>
                  </a:cxn>
                  <a:cxn ang="0">
                    <a:pos x="20" y="82"/>
                  </a:cxn>
                  <a:cxn ang="0">
                    <a:pos x="12" y="82"/>
                  </a:cxn>
                  <a:cxn ang="0">
                    <a:pos x="12" y="82"/>
                  </a:cxn>
                  <a:cxn ang="0">
                    <a:pos x="6" y="78"/>
                  </a:cxn>
                  <a:cxn ang="0">
                    <a:pos x="6" y="78"/>
                  </a:cxn>
                  <a:cxn ang="0">
                    <a:pos x="2" y="70"/>
                  </a:cxn>
                  <a:cxn ang="0">
                    <a:pos x="2" y="70"/>
                  </a:cxn>
                  <a:cxn ang="0">
                    <a:pos x="0" y="58"/>
                  </a:cxn>
                  <a:cxn ang="0">
                    <a:pos x="8" y="0"/>
                  </a:cxn>
                  <a:cxn ang="0">
                    <a:pos x="20" y="0"/>
                  </a:cxn>
                  <a:cxn ang="0">
                    <a:pos x="14" y="52"/>
                  </a:cxn>
                  <a:cxn ang="0">
                    <a:pos x="14" y="52"/>
                  </a:cxn>
                  <a:cxn ang="0">
                    <a:pos x="12" y="58"/>
                  </a:cxn>
                  <a:cxn ang="0">
                    <a:pos x="12" y="58"/>
                  </a:cxn>
                  <a:cxn ang="0">
                    <a:pos x="14" y="66"/>
                  </a:cxn>
                  <a:cxn ang="0">
                    <a:pos x="14" y="66"/>
                  </a:cxn>
                  <a:cxn ang="0">
                    <a:pos x="18" y="70"/>
                  </a:cxn>
                  <a:cxn ang="0">
                    <a:pos x="18" y="70"/>
                  </a:cxn>
                  <a:cxn ang="0">
                    <a:pos x="20" y="72"/>
                  </a:cxn>
                  <a:cxn ang="0">
                    <a:pos x="26" y="72"/>
                  </a:cxn>
                  <a:cxn ang="0">
                    <a:pos x="26" y="72"/>
                  </a:cxn>
                  <a:cxn ang="0">
                    <a:pos x="34" y="72"/>
                  </a:cxn>
                  <a:cxn ang="0">
                    <a:pos x="34" y="72"/>
                  </a:cxn>
                  <a:cxn ang="0">
                    <a:pos x="42" y="70"/>
                  </a:cxn>
                  <a:cxn ang="0">
                    <a:pos x="42" y="70"/>
                  </a:cxn>
                  <a:cxn ang="0">
                    <a:pos x="48" y="66"/>
                  </a:cxn>
                  <a:cxn ang="0">
                    <a:pos x="48" y="66"/>
                  </a:cxn>
                  <a:cxn ang="0">
                    <a:pos x="54" y="64"/>
                  </a:cxn>
                  <a:cxn ang="0">
                    <a:pos x="62" y="0"/>
                  </a:cxn>
                  <a:cxn ang="0">
                    <a:pos x="74" y="0"/>
                  </a:cxn>
                  <a:cxn ang="0">
                    <a:pos x="64" y="82"/>
                  </a:cxn>
                  <a:cxn ang="0">
                    <a:pos x="54" y="82"/>
                  </a:cxn>
                </a:cxnLst>
                <a:rect l="0" t="0" r="r" b="b"/>
                <a:pathLst>
                  <a:path w="74" h="82">
                    <a:moveTo>
                      <a:pt x="54" y="82"/>
                    </a:moveTo>
                    <a:lnTo>
                      <a:pt x="54" y="72"/>
                    </a:lnTo>
                    <a:lnTo>
                      <a:pt x="54" y="72"/>
                    </a:lnTo>
                    <a:lnTo>
                      <a:pt x="44" y="78"/>
                    </a:lnTo>
                    <a:lnTo>
                      <a:pt x="44" y="78"/>
                    </a:lnTo>
                    <a:lnTo>
                      <a:pt x="36" y="82"/>
                    </a:lnTo>
                    <a:lnTo>
                      <a:pt x="36" y="82"/>
                    </a:lnTo>
                    <a:lnTo>
                      <a:pt x="28" y="82"/>
                    </a:lnTo>
                    <a:lnTo>
                      <a:pt x="28" y="82"/>
                    </a:lnTo>
                    <a:lnTo>
                      <a:pt x="20" y="82"/>
                    </a:lnTo>
                    <a:lnTo>
                      <a:pt x="20" y="82"/>
                    </a:lnTo>
                    <a:lnTo>
                      <a:pt x="12" y="82"/>
                    </a:lnTo>
                    <a:lnTo>
                      <a:pt x="12" y="82"/>
                    </a:lnTo>
                    <a:lnTo>
                      <a:pt x="6" y="78"/>
                    </a:lnTo>
                    <a:lnTo>
                      <a:pt x="6" y="78"/>
                    </a:lnTo>
                    <a:lnTo>
                      <a:pt x="2" y="70"/>
                    </a:lnTo>
                    <a:lnTo>
                      <a:pt x="2" y="70"/>
                    </a:lnTo>
                    <a:lnTo>
                      <a:pt x="0" y="58"/>
                    </a:lnTo>
                    <a:lnTo>
                      <a:pt x="8" y="0"/>
                    </a:lnTo>
                    <a:lnTo>
                      <a:pt x="20" y="0"/>
                    </a:lnTo>
                    <a:lnTo>
                      <a:pt x="14" y="52"/>
                    </a:lnTo>
                    <a:lnTo>
                      <a:pt x="14" y="52"/>
                    </a:lnTo>
                    <a:lnTo>
                      <a:pt x="12" y="58"/>
                    </a:lnTo>
                    <a:lnTo>
                      <a:pt x="12" y="58"/>
                    </a:lnTo>
                    <a:lnTo>
                      <a:pt x="14" y="66"/>
                    </a:lnTo>
                    <a:lnTo>
                      <a:pt x="14" y="66"/>
                    </a:lnTo>
                    <a:lnTo>
                      <a:pt x="18" y="70"/>
                    </a:lnTo>
                    <a:lnTo>
                      <a:pt x="18" y="70"/>
                    </a:lnTo>
                    <a:lnTo>
                      <a:pt x="20" y="72"/>
                    </a:lnTo>
                    <a:lnTo>
                      <a:pt x="26" y="72"/>
                    </a:lnTo>
                    <a:lnTo>
                      <a:pt x="26" y="72"/>
                    </a:lnTo>
                    <a:lnTo>
                      <a:pt x="34" y="72"/>
                    </a:lnTo>
                    <a:lnTo>
                      <a:pt x="34" y="72"/>
                    </a:lnTo>
                    <a:lnTo>
                      <a:pt x="42" y="70"/>
                    </a:lnTo>
                    <a:lnTo>
                      <a:pt x="42" y="70"/>
                    </a:lnTo>
                    <a:lnTo>
                      <a:pt x="48" y="66"/>
                    </a:lnTo>
                    <a:lnTo>
                      <a:pt x="48" y="66"/>
                    </a:lnTo>
                    <a:lnTo>
                      <a:pt x="54" y="64"/>
                    </a:lnTo>
                    <a:lnTo>
                      <a:pt x="62" y="0"/>
                    </a:lnTo>
                    <a:lnTo>
                      <a:pt x="74" y="0"/>
                    </a:lnTo>
                    <a:lnTo>
                      <a:pt x="64" y="82"/>
                    </a:lnTo>
                    <a:lnTo>
                      <a:pt x="54" y="82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7" name="Freeform 72"/>
              <p:cNvSpPr>
                <a:spLocks/>
              </p:cNvSpPr>
              <p:nvPr/>
            </p:nvSpPr>
            <p:spPr bwMode="auto">
              <a:xfrm>
                <a:off x="8195267" y="873928"/>
                <a:ext cx="34833" cy="52895"/>
              </a:xfrm>
              <a:custGeom>
                <a:avLst/>
                <a:gdLst/>
                <a:ahLst/>
                <a:cxnLst>
                  <a:cxn ang="0">
                    <a:pos x="34" y="12"/>
                  </a:cxn>
                  <a:cxn ang="0">
                    <a:pos x="34" y="12"/>
                  </a:cxn>
                  <a:cxn ang="0">
                    <a:pos x="28" y="14"/>
                  </a:cxn>
                  <a:cxn ang="0">
                    <a:pos x="20" y="18"/>
                  </a:cxn>
                  <a:cxn ang="0">
                    <a:pos x="12" y="82"/>
                  </a:cxn>
                  <a:cxn ang="0">
                    <a:pos x="0" y="82"/>
                  </a:cxn>
                  <a:cxn ang="0">
                    <a:pos x="10" y="0"/>
                  </a:cxn>
                  <a:cxn ang="0">
                    <a:pos x="22" y="0"/>
                  </a:cxn>
                  <a:cxn ang="0">
                    <a:pos x="20" y="10"/>
                  </a:cxn>
                  <a:cxn ang="0">
                    <a:pos x="20" y="10"/>
                  </a:cxn>
                  <a:cxn ang="0">
                    <a:pos x="30" y="4"/>
                  </a:cxn>
                  <a:cxn ang="0">
                    <a:pos x="30" y="4"/>
                  </a:cxn>
                  <a:cxn ang="0">
                    <a:pos x="38" y="2"/>
                  </a:cxn>
                  <a:cxn ang="0">
                    <a:pos x="38" y="2"/>
                  </a:cxn>
                  <a:cxn ang="0">
                    <a:pos x="46" y="0"/>
                  </a:cxn>
                  <a:cxn ang="0">
                    <a:pos x="46" y="0"/>
                  </a:cxn>
                  <a:cxn ang="0">
                    <a:pos x="54" y="0"/>
                  </a:cxn>
                  <a:cxn ang="0">
                    <a:pos x="52" y="10"/>
                  </a:cxn>
                  <a:cxn ang="0">
                    <a:pos x="52" y="10"/>
                  </a:cxn>
                  <a:cxn ang="0">
                    <a:pos x="34" y="12"/>
                  </a:cxn>
                  <a:cxn ang="0">
                    <a:pos x="34" y="12"/>
                  </a:cxn>
                </a:cxnLst>
                <a:rect l="0" t="0" r="r" b="b"/>
                <a:pathLst>
                  <a:path w="54" h="82">
                    <a:moveTo>
                      <a:pt x="34" y="12"/>
                    </a:moveTo>
                    <a:lnTo>
                      <a:pt x="34" y="12"/>
                    </a:lnTo>
                    <a:lnTo>
                      <a:pt x="28" y="14"/>
                    </a:lnTo>
                    <a:lnTo>
                      <a:pt x="20" y="18"/>
                    </a:lnTo>
                    <a:lnTo>
                      <a:pt x="12" y="82"/>
                    </a:lnTo>
                    <a:lnTo>
                      <a:pt x="0" y="82"/>
                    </a:lnTo>
                    <a:lnTo>
                      <a:pt x="10" y="0"/>
                    </a:lnTo>
                    <a:lnTo>
                      <a:pt x="22" y="0"/>
                    </a:lnTo>
                    <a:lnTo>
                      <a:pt x="20" y="10"/>
                    </a:lnTo>
                    <a:lnTo>
                      <a:pt x="20" y="10"/>
                    </a:lnTo>
                    <a:lnTo>
                      <a:pt x="30" y="4"/>
                    </a:lnTo>
                    <a:lnTo>
                      <a:pt x="30" y="4"/>
                    </a:lnTo>
                    <a:lnTo>
                      <a:pt x="38" y="2"/>
                    </a:lnTo>
                    <a:lnTo>
                      <a:pt x="38" y="2"/>
                    </a:lnTo>
                    <a:lnTo>
                      <a:pt x="46" y="0"/>
                    </a:lnTo>
                    <a:lnTo>
                      <a:pt x="46" y="0"/>
                    </a:lnTo>
                    <a:lnTo>
                      <a:pt x="54" y="0"/>
                    </a:lnTo>
                    <a:lnTo>
                      <a:pt x="52" y="10"/>
                    </a:lnTo>
                    <a:lnTo>
                      <a:pt x="52" y="10"/>
                    </a:lnTo>
                    <a:lnTo>
                      <a:pt x="34" y="12"/>
                    </a:lnTo>
                    <a:lnTo>
                      <a:pt x="34" y="12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8" name="Freeform 73"/>
              <p:cNvSpPr>
                <a:spLocks/>
              </p:cNvSpPr>
              <p:nvPr/>
            </p:nvSpPr>
            <p:spPr bwMode="auto">
              <a:xfrm>
                <a:off x="8267513" y="857157"/>
                <a:ext cx="63216" cy="69666"/>
              </a:xfrm>
              <a:custGeom>
                <a:avLst/>
                <a:gdLst/>
                <a:ahLst/>
                <a:cxnLst>
                  <a:cxn ang="0">
                    <a:pos x="84" y="108"/>
                  </a:cxn>
                  <a:cxn ang="0">
                    <a:pos x="66" y="108"/>
                  </a:cxn>
                  <a:cxn ang="0">
                    <a:pos x="24" y="10"/>
                  </a:cxn>
                  <a:cxn ang="0">
                    <a:pos x="22" y="10"/>
                  </a:cxn>
                  <a:cxn ang="0">
                    <a:pos x="12" y="108"/>
                  </a:cxn>
                  <a:cxn ang="0">
                    <a:pos x="0" y="108"/>
                  </a:cxn>
                  <a:cxn ang="0">
                    <a:pos x="14" y="0"/>
                  </a:cxn>
                  <a:cxn ang="0">
                    <a:pos x="32" y="0"/>
                  </a:cxn>
                  <a:cxn ang="0">
                    <a:pos x="74" y="94"/>
                  </a:cxn>
                  <a:cxn ang="0">
                    <a:pos x="76" y="94"/>
                  </a:cxn>
                  <a:cxn ang="0">
                    <a:pos x="86" y="0"/>
                  </a:cxn>
                  <a:cxn ang="0">
                    <a:pos x="98" y="0"/>
                  </a:cxn>
                  <a:cxn ang="0">
                    <a:pos x="84" y="108"/>
                  </a:cxn>
                </a:cxnLst>
                <a:rect l="0" t="0" r="r" b="b"/>
                <a:pathLst>
                  <a:path w="98" h="108">
                    <a:moveTo>
                      <a:pt x="84" y="108"/>
                    </a:moveTo>
                    <a:lnTo>
                      <a:pt x="66" y="108"/>
                    </a:lnTo>
                    <a:lnTo>
                      <a:pt x="24" y="10"/>
                    </a:lnTo>
                    <a:lnTo>
                      <a:pt x="22" y="10"/>
                    </a:lnTo>
                    <a:lnTo>
                      <a:pt x="12" y="108"/>
                    </a:lnTo>
                    <a:lnTo>
                      <a:pt x="0" y="108"/>
                    </a:lnTo>
                    <a:lnTo>
                      <a:pt x="14" y="0"/>
                    </a:lnTo>
                    <a:lnTo>
                      <a:pt x="32" y="0"/>
                    </a:lnTo>
                    <a:lnTo>
                      <a:pt x="74" y="94"/>
                    </a:lnTo>
                    <a:lnTo>
                      <a:pt x="76" y="94"/>
                    </a:lnTo>
                    <a:lnTo>
                      <a:pt x="86" y="0"/>
                    </a:lnTo>
                    <a:lnTo>
                      <a:pt x="98" y="0"/>
                    </a:lnTo>
                    <a:lnTo>
                      <a:pt x="84" y="108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9" name="Freeform 74"/>
              <p:cNvSpPr>
                <a:spLocks noEditPoints="1"/>
              </p:cNvSpPr>
              <p:nvPr/>
            </p:nvSpPr>
            <p:spPr bwMode="auto">
              <a:xfrm>
                <a:off x="8338470" y="872638"/>
                <a:ext cx="49025" cy="55475"/>
              </a:xfrm>
              <a:custGeom>
                <a:avLst/>
                <a:gdLst/>
                <a:ahLst/>
                <a:cxnLst>
                  <a:cxn ang="0">
                    <a:pos x="14" y="46"/>
                  </a:cxn>
                  <a:cxn ang="0">
                    <a:pos x="16" y="64"/>
                  </a:cxn>
                  <a:cxn ang="0">
                    <a:pos x="20" y="70"/>
                  </a:cxn>
                  <a:cxn ang="0">
                    <a:pos x="24" y="72"/>
                  </a:cxn>
                  <a:cxn ang="0">
                    <a:pos x="34" y="76"/>
                  </a:cxn>
                  <a:cxn ang="0">
                    <a:pos x="44" y="78"/>
                  </a:cxn>
                  <a:cxn ang="0">
                    <a:pos x="56" y="76"/>
                  </a:cxn>
                  <a:cxn ang="0">
                    <a:pos x="66" y="74"/>
                  </a:cxn>
                  <a:cxn ang="0">
                    <a:pos x="64" y="82"/>
                  </a:cxn>
                  <a:cxn ang="0">
                    <a:pos x="52" y="86"/>
                  </a:cxn>
                  <a:cxn ang="0">
                    <a:pos x="38" y="86"/>
                  </a:cxn>
                  <a:cxn ang="0">
                    <a:pos x="20" y="82"/>
                  </a:cxn>
                  <a:cxn ang="0">
                    <a:pos x="8" y="74"/>
                  </a:cxn>
                  <a:cxn ang="0">
                    <a:pos x="4" y="68"/>
                  </a:cxn>
                  <a:cxn ang="0">
                    <a:pos x="0" y="52"/>
                  </a:cxn>
                  <a:cxn ang="0">
                    <a:pos x="2" y="42"/>
                  </a:cxn>
                  <a:cxn ang="0">
                    <a:pos x="6" y="22"/>
                  </a:cxn>
                  <a:cxn ang="0">
                    <a:pos x="10" y="16"/>
                  </a:cxn>
                  <a:cxn ang="0">
                    <a:pos x="16" y="10"/>
                  </a:cxn>
                  <a:cxn ang="0">
                    <a:pos x="28" y="2"/>
                  </a:cxn>
                  <a:cxn ang="0">
                    <a:pos x="44" y="0"/>
                  </a:cxn>
                  <a:cxn ang="0">
                    <a:pos x="52" y="2"/>
                  </a:cxn>
                  <a:cxn ang="0">
                    <a:pos x="60" y="4"/>
                  </a:cxn>
                  <a:cxn ang="0">
                    <a:pos x="70" y="12"/>
                  </a:cxn>
                  <a:cxn ang="0">
                    <a:pos x="74" y="18"/>
                  </a:cxn>
                  <a:cxn ang="0">
                    <a:pos x="76" y="26"/>
                  </a:cxn>
                  <a:cxn ang="0">
                    <a:pos x="76" y="44"/>
                  </a:cxn>
                  <a:cxn ang="0">
                    <a:pos x="14" y="46"/>
                  </a:cxn>
                  <a:cxn ang="0">
                    <a:pos x="62" y="26"/>
                  </a:cxn>
                  <a:cxn ang="0">
                    <a:pos x="60" y="18"/>
                  </a:cxn>
                  <a:cxn ang="0">
                    <a:pos x="54" y="10"/>
                  </a:cxn>
                  <a:cxn ang="0">
                    <a:pos x="48" y="10"/>
                  </a:cxn>
                  <a:cxn ang="0">
                    <a:pos x="42" y="8"/>
                  </a:cxn>
                  <a:cxn ang="0">
                    <a:pos x="24" y="16"/>
                  </a:cxn>
                  <a:cxn ang="0">
                    <a:pos x="18" y="26"/>
                  </a:cxn>
                  <a:cxn ang="0">
                    <a:pos x="62" y="38"/>
                  </a:cxn>
                  <a:cxn ang="0">
                    <a:pos x="62" y="26"/>
                  </a:cxn>
                </a:cxnLst>
                <a:rect l="0" t="0" r="r" b="b"/>
                <a:pathLst>
                  <a:path w="76" h="86">
                    <a:moveTo>
                      <a:pt x="14" y="46"/>
                    </a:moveTo>
                    <a:lnTo>
                      <a:pt x="14" y="46"/>
                    </a:lnTo>
                    <a:lnTo>
                      <a:pt x="14" y="56"/>
                    </a:lnTo>
                    <a:lnTo>
                      <a:pt x="16" y="64"/>
                    </a:lnTo>
                    <a:lnTo>
                      <a:pt x="16" y="64"/>
                    </a:lnTo>
                    <a:lnTo>
                      <a:pt x="20" y="70"/>
                    </a:lnTo>
                    <a:lnTo>
                      <a:pt x="24" y="72"/>
                    </a:lnTo>
                    <a:lnTo>
                      <a:pt x="24" y="72"/>
                    </a:lnTo>
                    <a:lnTo>
                      <a:pt x="30" y="76"/>
                    </a:lnTo>
                    <a:lnTo>
                      <a:pt x="34" y="76"/>
                    </a:lnTo>
                    <a:lnTo>
                      <a:pt x="34" y="76"/>
                    </a:lnTo>
                    <a:lnTo>
                      <a:pt x="44" y="78"/>
                    </a:lnTo>
                    <a:lnTo>
                      <a:pt x="44" y="78"/>
                    </a:lnTo>
                    <a:lnTo>
                      <a:pt x="56" y="76"/>
                    </a:lnTo>
                    <a:lnTo>
                      <a:pt x="56" y="76"/>
                    </a:lnTo>
                    <a:lnTo>
                      <a:pt x="66" y="74"/>
                    </a:lnTo>
                    <a:lnTo>
                      <a:pt x="64" y="82"/>
                    </a:lnTo>
                    <a:lnTo>
                      <a:pt x="64" y="82"/>
                    </a:lnTo>
                    <a:lnTo>
                      <a:pt x="52" y="86"/>
                    </a:lnTo>
                    <a:lnTo>
                      <a:pt x="52" y="86"/>
                    </a:lnTo>
                    <a:lnTo>
                      <a:pt x="38" y="86"/>
                    </a:lnTo>
                    <a:lnTo>
                      <a:pt x="38" y="86"/>
                    </a:lnTo>
                    <a:lnTo>
                      <a:pt x="30" y="84"/>
                    </a:lnTo>
                    <a:lnTo>
                      <a:pt x="20" y="82"/>
                    </a:lnTo>
                    <a:lnTo>
                      <a:pt x="14" y="80"/>
                    </a:lnTo>
                    <a:lnTo>
                      <a:pt x="8" y="74"/>
                    </a:lnTo>
                    <a:lnTo>
                      <a:pt x="8" y="74"/>
                    </a:lnTo>
                    <a:lnTo>
                      <a:pt x="4" y="68"/>
                    </a:lnTo>
                    <a:lnTo>
                      <a:pt x="2" y="60"/>
                    </a:lnTo>
                    <a:lnTo>
                      <a:pt x="0" y="52"/>
                    </a:lnTo>
                    <a:lnTo>
                      <a:pt x="2" y="42"/>
                    </a:lnTo>
                    <a:lnTo>
                      <a:pt x="2" y="42"/>
                    </a:lnTo>
                    <a:lnTo>
                      <a:pt x="4" y="32"/>
                    </a:lnTo>
                    <a:lnTo>
                      <a:pt x="6" y="22"/>
                    </a:lnTo>
                    <a:lnTo>
                      <a:pt x="6" y="22"/>
                    </a:lnTo>
                    <a:lnTo>
                      <a:pt x="10" y="16"/>
                    </a:lnTo>
                    <a:lnTo>
                      <a:pt x="16" y="10"/>
                    </a:lnTo>
                    <a:lnTo>
                      <a:pt x="16" y="10"/>
                    </a:lnTo>
                    <a:lnTo>
                      <a:pt x="22" y="6"/>
                    </a:lnTo>
                    <a:lnTo>
                      <a:pt x="28" y="2"/>
                    </a:lnTo>
                    <a:lnTo>
                      <a:pt x="28" y="2"/>
                    </a:lnTo>
                    <a:lnTo>
                      <a:pt x="44" y="0"/>
                    </a:lnTo>
                    <a:lnTo>
                      <a:pt x="44" y="0"/>
                    </a:lnTo>
                    <a:lnTo>
                      <a:pt x="52" y="2"/>
                    </a:lnTo>
                    <a:lnTo>
                      <a:pt x="60" y="4"/>
                    </a:lnTo>
                    <a:lnTo>
                      <a:pt x="60" y="4"/>
                    </a:lnTo>
                    <a:lnTo>
                      <a:pt x="66" y="8"/>
                    </a:lnTo>
                    <a:lnTo>
                      <a:pt x="70" y="12"/>
                    </a:lnTo>
                    <a:lnTo>
                      <a:pt x="70" y="12"/>
                    </a:lnTo>
                    <a:lnTo>
                      <a:pt x="74" y="18"/>
                    </a:lnTo>
                    <a:lnTo>
                      <a:pt x="76" y="26"/>
                    </a:lnTo>
                    <a:lnTo>
                      <a:pt x="76" y="26"/>
                    </a:lnTo>
                    <a:lnTo>
                      <a:pt x="76" y="34"/>
                    </a:lnTo>
                    <a:lnTo>
                      <a:pt x="76" y="44"/>
                    </a:lnTo>
                    <a:lnTo>
                      <a:pt x="76" y="46"/>
                    </a:lnTo>
                    <a:lnTo>
                      <a:pt x="14" y="46"/>
                    </a:lnTo>
                    <a:close/>
                    <a:moveTo>
                      <a:pt x="62" y="26"/>
                    </a:moveTo>
                    <a:lnTo>
                      <a:pt x="62" y="26"/>
                    </a:lnTo>
                    <a:lnTo>
                      <a:pt x="60" y="18"/>
                    </a:lnTo>
                    <a:lnTo>
                      <a:pt x="60" y="18"/>
                    </a:lnTo>
                    <a:lnTo>
                      <a:pt x="58" y="14"/>
                    </a:lnTo>
                    <a:lnTo>
                      <a:pt x="54" y="10"/>
                    </a:lnTo>
                    <a:lnTo>
                      <a:pt x="54" y="10"/>
                    </a:lnTo>
                    <a:lnTo>
                      <a:pt x="48" y="10"/>
                    </a:lnTo>
                    <a:lnTo>
                      <a:pt x="42" y="8"/>
                    </a:lnTo>
                    <a:lnTo>
                      <a:pt x="42" y="8"/>
                    </a:lnTo>
                    <a:lnTo>
                      <a:pt x="32" y="10"/>
                    </a:lnTo>
                    <a:lnTo>
                      <a:pt x="24" y="16"/>
                    </a:lnTo>
                    <a:lnTo>
                      <a:pt x="24" y="16"/>
                    </a:lnTo>
                    <a:lnTo>
                      <a:pt x="18" y="26"/>
                    </a:lnTo>
                    <a:lnTo>
                      <a:pt x="16" y="38"/>
                    </a:lnTo>
                    <a:lnTo>
                      <a:pt x="62" y="38"/>
                    </a:lnTo>
                    <a:lnTo>
                      <a:pt x="62" y="38"/>
                    </a:lnTo>
                    <a:lnTo>
                      <a:pt x="62" y="26"/>
                    </a:lnTo>
                    <a:lnTo>
                      <a:pt x="62" y="26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0" name="Freeform 75"/>
              <p:cNvSpPr>
                <a:spLocks/>
              </p:cNvSpPr>
              <p:nvPr/>
            </p:nvSpPr>
            <p:spPr bwMode="auto">
              <a:xfrm>
                <a:off x="8395235" y="855866"/>
                <a:ext cx="34833" cy="70957"/>
              </a:xfrm>
              <a:custGeom>
                <a:avLst/>
                <a:gdLst/>
                <a:ahLst/>
                <a:cxnLst>
                  <a:cxn ang="0">
                    <a:pos x="30" y="38"/>
                  </a:cxn>
                  <a:cxn ang="0">
                    <a:pos x="24" y="90"/>
                  </a:cxn>
                  <a:cxn ang="0">
                    <a:pos x="24" y="90"/>
                  </a:cxn>
                  <a:cxn ang="0">
                    <a:pos x="22" y="96"/>
                  </a:cxn>
                  <a:cxn ang="0">
                    <a:pos x="22" y="96"/>
                  </a:cxn>
                  <a:cxn ang="0">
                    <a:pos x="24" y="100"/>
                  </a:cxn>
                  <a:cxn ang="0">
                    <a:pos x="24" y="100"/>
                  </a:cxn>
                  <a:cxn ang="0">
                    <a:pos x="28" y="100"/>
                  </a:cxn>
                  <a:cxn ang="0">
                    <a:pos x="28" y="100"/>
                  </a:cxn>
                  <a:cxn ang="0">
                    <a:pos x="34" y="100"/>
                  </a:cxn>
                  <a:cxn ang="0">
                    <a:pos x="44" y="100"/>
                  </a:cxn>
                  <a:cxn ang="0">
                    <a:pos x="44" y="110"/>
                  </a:cxn>
                  <a:cxn ang="0">
                    <a:pos x="32" y="110"/>
                  </a:cxn>
                  <a:cxn ang="0">
                    <a:pos x="32" y="110"/>
                  </a:cxn>
                  <a:cxn ang="0">
                    <a:pos x="22" y="110"/>
                  </a:cxn>
                  <a:cxn ang="0">
                    <a:pos x="22" y="110"/>
                  </a:cxn>
                  <a:cxn ang="0">
                    <a:pos x="14" y="108"/>
                  </a:cxn>
                  <a:cxn ang="0">
                    <a:pos x="14" y="108"/>
                  </a:cxn>
                  <a:cxn ang="0">
                    <a:pos x="12" y="104"/>
                  </a:cxn>
                  <a:cxn ang="0">
                    <a:pos x="10" y="102"/>
                  </a:cxn>
                  <a:cxn ang="0">
                    <a:pos x="10" y="102"/>
                  </a:cxn>
                  <a:cxn ang="0">
                    <a:pos x="10" y="90"/>
                  </a:cxn>
                  <a:cxn ang="0">
                    <a:pos x="18" y="38"/>
                  </a:cxn>
                  <a:cxn ang="0">
                    <a:pos x="0" y="38"/>
                  </a:cxn>
                  <a:cxn ang="0">
                    <a:pos x="2" y="28"/>
                  </a:cxn>
                  <a:cxn ang="0">
                    <a:pos x="18" y="28"/>
                  </a:cxn>
                  <a:cxn ang="0">
                    <a:pos x="22" y="4"/>
                  </a:cxn>
                  <a:cxn ang="0">
                    <a:pos x="22" y="4"/>
                  </a:cxn>
                  <a:cxn ang="0">
                    <a:pos x="24" y="4"/>
                  </a:cxn>
                  <a:cxn ang="0">
                    <a:pos x="24" y="4"/>
                  </a:cxn>
                  <a:cxn ang="0">
                    <a:pos x="26" y="2"/>
                  </a:cxn>
                  <a:cxn ang="0">
                    <a:pos x="26" y="2"/>
                  </a:cxn>
                  <a:cxn ang="0">
                    <a:pos x="30" y="0"/>
                  </a:cxn>
                  <a:cxn ang="0">
                    <a:pos x="30" y="0"/>
                  </a:cxn>
                  <a:cxn ang="0">
                    <a:pos x="34" y="0"/>
                  </a:cxn>
                  <a:cxn ang="0">
                    <a:pos x="30" y="28"/>
                  </a:cxn>
                  <a:cxn ang="0">
                    <a:pos x="54" y="28"/>
                  </a:cxn>
                  <a:cxn ang="0">
                    <a:pos x="52" y="38"/>
                  </a:cxn>
                  <a:cxn ang="0">
                    <a:pos x="30" y="38"/>
                  </a:cxn>
                </a:cxnLst>
                <a:rect l="0" t="0" r="r" b="b"/>
                <a:pathLst>
                  <a:path w="54" h="110">
                    <a:moveTo>
                      <a:pt x="30" y="38"/>
                    </a:moveTo>
                    <a:lnTo>
                      <a:pt x="24" y="90"/>
                    </a:lnTo>
                    <a:lnTo>
                      <a:pt x="24" y="90"/>
                    </a:lnTo>
                    <a:lnTo>
                      <a:pt x="22" y="96"/>
                    </a:lnTo>
                    <a:lnTo>
                      <a:pt x="22" y="96"/>
                    </a:lnTo>
                    <a:lnTo>
                      <a:pt x="24" y="100"/>
                    </a:lnTo>
                    <a:lnTo>
                      <a:pt x="24" y="100"/>
                    </a:lnTo>
                    <a:lnTo>
                      <a:pt x="28" y="100"/>
                    </a:lnTo>
                    <a:lnTo>
                      <a:pt x="28" y="100"/>
                    </a:lnTo>
                    <a:lnTo>
                      <a:pt x="34" y="100"/>
                    </a:lnTo>
                    <a:lnTo>
                      <a:pt x="44" y="100"/>
                    </a:lnTo>
                    <a:lnTo>
                      <a:pt x="44" y="110"/>
                    </a:lnTo>
                    <a:lnTo>
                      <a:pt x="32" y="110"/>
                    </a:lnTo>
                    <a:lnTo>
                      <a:pt x="32" y="110"/>
                    </a:lnTo>
                    <a:lnTo>
                      <a:pt x="22" y="110"/>
                    </a:lnTo>
                    <a:lnTo>
                      <a:pt x="22" y="110"/>
                    </a:lnTo>
                    <a:lnTo>
                      <a:pt x="14" y="108"/>
                    </a:lnTo>
                    <a:lnTo>
                      <a:pt x="14" y="108"/>
                    </a:lnTo>
                    <a:lnTo>
                      <a:pt x="12" y="104"/>
                    </a:lnTo>
                    <a:lnTo>
                      <a:pt x="10" y="102"/>
                    </a:lnTo>
                    <a:lnTo>
                      <a:pt x="10" y="102"/>
                    </a:lnTo>
                    <a:lnTo>
                      <a:pt x="10" y="90"/>
                    </a:lnTo>
                    <a:lnTo>
                      <a:pt x="18" y="38"/>
                    </a:lnTo>
                    <a:lnTo>
                      <a:pt x="0" y="38"/>
                    </a:lnTo>
                    <a:lnTo>
                      <a:pt x="2" y="28"/>
                    </a:lnTo>
                    <a:lnTo>
                      <a:pt x="18" y="28"/>
                    </a:lnTo>
                    <a:lnTo>
                      <a:pt x="22" y="4"/>
                    </a:lnTo>
                    <a:lnTo>
                      <a:pt x="22" y="4"/>
                    </a:lnTo>
                    <a:lnTo>
                      <a:pt x="24" y="4"/>
                    </a:lnTo>
                    <a:lnTo>
                      <a:pt x="24" y="4"/>
                    </a:lnTo>
                    <a:lnTo>
                      <a:pt x="26" y="2"/>
                    </a:lnTo>
                    <a:lnTo>
                      <a:pt x="26" y="2"/>
                    </a:lnTo>
                    <a:lnTo>
                      <a:pt x="30" y="0"/>
                    </a:lnTo>
                    <a:lnTo>
                      <a:pt x="30" y="0"/>
                    </a:lnTo>
                    <a:lnTo>
                      <a:pt x="34" y="0"/>
                    </a:lnTo>
                    <a:lnTo>
                      <a:pt x="30" y="28"/>
                    </a:lnTo>
                    <a:lnTo>
                      <a:pt x="54" y="28"/>
                    </a:lnTo>
                    <a:lnTo>
                      <a:pt x="52" y="38"/>
                    </a:lnTo>
                    <a:lnTo>
                      <a:pt x="30" y="38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1" name="Freeform 76"/>
              <p:cNvSpPr>
                <a:spLocks/>
              </p:cNvSpPr>
              <p:nvPr/>
            </p:nvSpPr>
            <p:spPr bwMode="auto">
              <a:xfrm>
                <a:off x="8436519" y="873928"/>
                <a:ext cx="74827" cy="52895"/>
              </a:xfrm>
              <a:custGeom>
                <a:avLst/>
                <a:gdLst/>
                <a:ahLst/>
                <a:cxnLst>
                  <a:cxn ang="0">
                    <a:pos x="86" y="82"/>
                  </a:cxn>
                  <a:cxn ang="0">
                    <a:pos x="68" y="82"/>
                  </a:cxn>
                  <a:cxn ang="0">
                    <a:pos x="56" y="12"/>
                  </a:cxn>
                  <a:cxn ang="0">
                    <a:pos x="56" y="12"/>
                  </a:cxn>
                  <a:cxn ang="0">
                    <a:pos x="28" y="82"/>
                  </a:cxn>
                  <a:cxn ang="0">
                    <a:pos x="8" y="82"/>
                  </a:cxn>
                  <a:cxn ang="0">
                    <a:pos x="0" y="0"/>
                  </a:cxn>
                  <a:cxn ang="0">
                    <a:pos x="12" y="0"/>
                  </a:cxn>
                  <a:cxn ang="0">
                    <a:pos x="12" y="0"/>
                  </a:cxn>
                  <a:cxn ang="0">
                    <a:pos x="12" y="10"/>
                  </a:cxn>
                  <a:cxn ang="0">
                    <a:pos x="12" y="10"/>
                  </a:cxn>
                  <a:cxn ang="0">
                    <a:pos x="14" y="26"/>
                  </a:cxn>
                  <a:cxn ang="0">
                    <a:pos x="14" y="26"/>
                  </a:cxn>
                  <a:cxn ang="0">
                    <a:pos x="16" y="42"/>
                  </a:cxn>
                  <a:cxn ang="0">
                    <a:pos x="16" y="42"/>
                  </a:cxn>
                  <a:cxn ang="0">
                    <a:pos x="18" y="56"/>
                  </a:cxn>
                  <a:cxn ang="0">
                    <a:pos x="18" y="56"/>
                  </a:cxn>
                  <a:cxn ang="0">
                    <a:pos x="18" y="72"/>
                  </a:cxn>
                  <a:cxn ang="0">
                    <a:pos x="22" y="72"/>
                  </a:cxn>
                  <a:cxn ang="0">
                    <a:pos x="22" y="72"/>
                  </a:cxn>
                  <a:cxn ang="0">
                    <a:pos x="28" y="56"/>
                  </a:cxn>
                  <a:cxn ang="0">
                    <a:pos x="28" y="56"/>
                  </a:cxn>
                  <a:cxn ang="0">
                    <a:pos x="34" y="42"/>
                  </a:cxn>
                  <a:cxn ang="0">
                    <a:pos x="34" y="42"/>
                  </a:cxn>
                  <a:cxn ang="0">
                    <a:pos x="40" y="26"/>
                  </a:cxn>
                  <a:cxn ang="0">
                    <a:pos x="40" y="26"/>
                  </a:cxn>
                  <a:cxn ang="0">
                    <a:pos x="46" y="10"/>
                  </a:cxn>
                  <a:cxn ang="0">
                    <a:pos x="46" y="10"/>
                  </a:cxn>
                  <a:cxn ang="0">
                    <a:pos x="48" y="0"/>
                  </a:cxn>
                  <a:cxn ang="0">
                    <a:pos x="68" y="0"/>
                  </a:cxn>
                  <a:cxn ang="0">
                    <a:pos x="68" y="0"/>
                  </a:cxn>
                  <a:cxn ang="0">
                    <a:pos x="68" y="10"/>
                  </a:cxn>
                  <a:cxn ang="0">
                    <a:pos x="68" y="10"/>
                  </a:cxn>
                  <a:cxn ang="0">
                    <a:pos x="70" y="26"/>
                  </a:cxn>
                  <a:cxn ang="0">
                    <a:pos x="70" y="26"/>
                  </a:cxn>
                  <a:cxn ang="0">
                    <a:pos x="72" y="42"/>
                  </a:cxn>
                  <a:cxn ang="0">
                    <a:pos x="72" y="42"/>
                  </a:cxn>
                  <a:cxn ang="0">
                    <a:pos x="76" y="56"/>
                  </a:cxn>
                  <a:cxn ang="0">
                    <a:pos x="76" y="56"/>
                  </a:cxn>
                  <a:cxn ang="0">
                    <a:pos x="78" y="72"/>
                  </a:cxn>
                  <a:cxn ang="0">
                    <a:pos x="80" y="72"/>
                  </a:cxn>
                  <a:cxn ang="0">
                    <a:pos x="80" y="72"/>
                  </a:cxn>
                  <a:cxn ang="0">
                    <a:pos x="86" y="58"/>
                  </a:cxn>
                  <a:cxn ang="0">
                    <a:pos x="86" y="58"/>
                  </a:cxn>
                  <a:cxn ang="0">
                    <a:pos x="90" y="42"/>
                  </a:cxn>
                  <a:cxn ang="0">
                    <a:pos x="90" y="42"/>
                  </a:cxn>
                  <a:cxn ang="0">
                    <a:pos x="96" y="26"/>
                  </a:cxn>
                  <a:cxn ang="0">
                    <a:pos x="96" y="26"/>
                  </a:cxn>
                  <a:cxn ang="0">
                    <a:pos x="102" y="10"/>
                  </a:cxn>
                  <a:cxn ang="0">
                    <a:pos x="102" y="10"/>
                  </a:cxn>
                  <a:cxn ang="0">
                    <a:pos x="106" y="0"/>
                  </a:cxn>
                  <a:cxn ang="0">
                    <a:pos x="116" y="0"/>
                  </a:cxn>
                  <a:cxn ang="0">
                    <a:pos x="86" y="82"/>
                  </a:cxn>
                </a:cxnLst>
                <a:rect l="0" t="0" r="r" b="b"/>
                <a:pathLst>
                  <a:path w="116" h="82">
                    <a:moveTo>
                      <a:pt x="86" y="82"/>
                    </a:moveTo>
                    <a:lnTo>
                      <a:pt x="68" y="82"/>
                    </a:lnTo>
                    <a:lnTo>
                      <a:pt x="56" y="12"/>
                    </a:lnTo>
                    <a:lnTo>
                      <a:pt x="56" y="12"/>
                    </a:lnTo>
                    <a:lnTo>
                      <a:pt x="28" y="82"/>
                    </a:lnTo>
                    <a:lnTo>
                      <a:pt x="8" y="82"/>
                    </a:lnTo>
                    <a:lnTo>
                      <a:pt x="0" y="0"/>
                    </a:lnTo>
                    <a:lnTo>
                      <a:pt x="12" y="0"/>
                    </a:lnTo>
                    <a:lnTo>
                      <a:pt x="12" y="0"/>
                    </a:lnTo>
                    <a:lnTo>
                      <a:pt x="12" y="10"/>
                    </a:lnTo>
                    <a:lnTo>
                      <a:pt x="12" y="10"/>
                    </a:lnTo>
                    <a:lnTo>
                      <a:pt x="14" y="26"/>
                    </a:lnTo>
                    <a:lnTo>
                      <a:pt x="14" y="26"/>
                    </a:lnTo>
                    <a:lnTo>
                      <a:pt x="16" y="42"/>
                    </a:lnTo>
                    <a:lnTo>
                      <a:pt x="16" y="42"/>
                    </a:lnTo>
                    <a:lnTo>
                      <a:pt x="18" y="56"/>
                    </a:lnTo>
                    <a:lnTo>
                      <a:pt x="18" y="56"/>
                    </a:lnTo>
                    <a:lnTo>
                      <a:pt x="18" y="72"/>
                    </a:lnTo>
                    <a:lnTo>
                      <a:pt x="22" y="72"/>
                    </a:lnTo>
                    <a:lnTo>
                      <a:pt x="22" y="72"/>
                    </a:lnTo>
                    <a:lnTo>
                      <a:pt x="28" y="56"/>
                    </a:lnTo>
                    <a:lnTo>
                      <a:pt x="28" y="56"/>
                    </a:lnTo>
                    <a:lnTo>
                      <a:pt x="34" y="42"/>
                    </a:lnTo>
                    <a:lnTo>
                      <a:pt x="34" y="42"/>
                    </a:lnTo>
                    <a:lnTo>
                      <a:pt x="40" y="26"/>
                    </a:lnTo>
                    <a:lnTo>
                      <a:pt x="40" y="26"/>
                    </a:lnTo>
                    <a:lnTo>
                      <a:pt x="46" y="10"/>
                    </a:lnTo>
                    <a:lnTo>
                      <a:pt x="46" y="10"/>
                    </a:lnTo>
                    <a:lnTo>
                      <a:pt x="48" y="0"/>
                    </a:lnTo>
                    <a:lnTo>
                      <a:pt x="68" y="0"/>
                    </a:lnTo>
                    <a:lnTo>
                      <a:pt x="68" y="0"/>
                    </a:lnTo>
                    <a:lnTo>
                      <a:pt x="68" y="10"/>
                    </a:lnTo>
                    <a:lnTo>
                      <a:pt x="68" y="10"/>
                    </a:lnTo>
                    <a:lnTo>
                      <a:pt x="70" y="26"/>
                    </a:lnTo>
                    <a:lnTo>
                      <a:pt x="70" y="26"/>
                    </a:lnTo>
                    <a:lnTo>
                      <a:pt x="72" y="42"/>
                    </a:lnTo>
                    <a:lnTo>
                      <a:pt x="72" y="42"/>
                    </a:lnTo>
                    <a:lnTo>
                      <a:pt x="76" y="56"/>
                    </a:lnTo>
                    <a:lnTo>
                      <a:pt x="76" y="56"/>
                    </a:lnTo>
                    <a:lnTo>
                      <a:pt x="78" y="72"/>
                    </a:lnTo>
                    <a:lnTo>
                      <a:pt x="80" y="72"/>
                    </a:lnTo>
                    <a:lnTo>
                      <a:pt x="80" y="72"/>
                    </a:lnTo>
                    <a:lnTo>
                      <a:pt x="86" y="58"/>
                    </a:lnTo>
                    <a:lnTo>
                      <a:pt x="86" y="58"/>
                    </a:lnTo>
                    <a:lnTo>
                      <a:pt x="90" y="42"/>
                    </a:lnTo>
                    <a:lnTo>
                      <a:pt x="90" y="42"/>
                    </a:lnTo>
                    <a:lnTo>
                      <a:pt x="96" y="26"/>
                    </a:lnTo>
                    <a:lnTo>
                      <a:pt x="96" y="26"/>
                    </a:lnTo>
                    <a:lnTo>
                      <a:pt x="102" y="10"/>
                    </a:lnTo>
                    <a:lnTo>
                      <a:pt x="102" y="10"/>
                    </a:lnTo>
                    <a:lnTo>
                      <a:pt x="106" y="0"/>
                    </a:lnTo>
                    <a:lnTo>
                      <a:pt x="116" y="0"/>
                    </a:lnTo>
                    <a:lnTo>
                      <a:pt x="86" y="82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2" name="Freeform 77"/>
              <p:cNvSpPr>
                <a:spLocks noEditPoints="1"/>
              </p:cNvSpPr>
              <p:nvPr/>
            </p:nvSpPr>
            <p:spPr bwMode="auto">
              <a:xfrm>
                <a:off x="8516506" y="872638"/>
                <a:ext cx="51605" cy="55475"/>
              </a:xfrm>
              <a:custGeom>
                <a:avLst/>
                <a:gdLst/>
                <a:ahLst/>
                <a:cxnLst>
                  <a:cxn ang="0">
                    <a:pos x="80" y="42"/>
                  </a:cxn>
                  <a:cxn ang="0">
                    <a:pos x="74" y="60"/>
                  </a:cxn>
                  <a:cxn ang="0">
                    <a:pos x="70" y="68"/>
                  </a:cxn>
                  <a:cxn ang="0">
                    <a:pos x="64" y="74"/>
                  </a:cxn>
                  <a:cxn ang="0">
                    <a:pos x="50" y="82"/>
                  </a:cxn>
                  <a:cxn ang="0">
                    <a:pos x="42" y="84"/>
                  </a:cxn>
                  <a:cxn ang="0">
                    <a:pos x="34" y="86"/>
                  </a:cxn>
                  <a:cxn ang="0">
                    <a:pos x="18" y="82"/>
                  </a:cxn>
                  <a:cxn ang="0">
                    <a:pos x="12" y="78"/>
                  </a:cxn>
                  <a:cxn ang="0">
                    <a:pos x="6" y="74"/>
                  </a:cxn>
                  <a:cxn ang="0">
                    <a:pos x="0" y="60"/>
                  </a:cxn>
                  <a:cxn ang="0">
                    <a:pos x="0" y="52"/>
                  </a:cxn>
                  <a:cxn ang="0">
                    <a:pos x="0" y="42"/>
                  </a:cxn>
                  <a:cxn ang="0">
                    <a:pos x="6" y="24"/>
                  </a:cxn>
                  <a:cxn ang="0">
                    <a:pos x="14" y="12"/>
                  </a:cxn>
                  <a:cxn ang="0">
                    <a:pos x="20" y="6"/>
                  </a:cxn>
                  <a:cxn ang="0">
                    <a:pos x="36" y="0"/>
                  </a:cxn>
                  <a:cxn ang="0">
                    <a:pos x="44" y="0"/>
                  </a:cxn>
                  <a:cxn ang="0">
                    <a:pos x="62" y="4"/>
                  </a:cxn>
                  <a:cxn ang="0">
                    <a:pos x="68" y="6"/>
                  </a:cxn>
                  <a:cxn ang="0">
                    <a:pos x="72" y="12"/>
                  </a:cxn>
                  <a:cxn ang="0">
                    <a:pos x="78" y="24"/>
                  </a:cxn>
                  <a:cxn ang="0">
                    <a:pos x="80" y="34"/>
                  </a:cxn>
                  <a:cxn ang="0">
                    <a:pos x="80" y="42"/>
                  </a:cxn>
                  <a:cxn ang="0">
                    <a:pos x="66" y="42"/>
                  </a:cxn>
                  <a:cxn ang="0">
                    <a:pos x="66" y="28"/>
                  </a:cxn>
                  <a:cxn ang="0">
                    <a:pos x="62" y="18"/>
                  </a:cxn>
                  <a:cxn ang="0">
                    <a:pos x="56" y="12"/>
                  </a:cxn>
                  <a:cxn ang="0">
                    <a:pos x="50" y="10"/>
                  </a:cxn>
                  <a:cxn ang="0">
                    <a:pos x="44" y="8"/>
                  </a:cxn>
                  <a:cxn ang="0">
                    <a:pos x="32" y="12"/>
                  </a:cxn>
                  <a:cxn ang="0">
                    <a:pos x="24" y="18"/>
                  </a:cxn>
                  <a:cxn ang="0">
                    <a:pos x="16" y="28"/>
                  </a:cxn>
                  <a:cxn ang="0">
                    <a:pos x="14" y="42"/>
                  </a:cxn>
                  <a:cxn ang="0">
                    <a:pos x="14" y="56"/>
                  </a:cxn>
                  <a:cxn ang="0">
                    <a:pos x="16" y="68"/>
                  </a:cxn>
                  <a:cxn ang="0">
                    <a:pos x="24" y="74"/>
                  </a:cxn>
                  <a:cxn ang="0">
                    <a:pos x="30" y="76"/>
                  </a:cxn>
                  <a:cxn ang="0">
                    <a:pos x="36" y="78"/>
                  </a:cxn>
                  <a:cxn ang="0">
                    <a:pos x="48" y="74"/>
                  </a:cxn>
                  <a:cxn ang="0">
                    <a:pos x="52" y="72"/>
                  </a:cxn>
                  <a:cxn ang="0">
                    <a:pos x="56" y="68"/>
                  </a:cxn>
                  <a:cxn ang="0">
                    <a:pos x="62" y="56"/>
                  </a:cxn>
                  <a:cxn ang="0">
                    <a:pos x="66" y="42"/>
                  </a:cxn>
                </a:cxnLst>
                <a:rect l="0" t="0" r="r" b="b"/>
                <a:pathLst>
                  <a:path w="80" h="86">
                    <a:moveTo>
                      <a:pt x="80" y="42"/>
                    </a:moveTo>
                    <a:lnTo>
                      <a:pt x="80" y="42"/>
                    </a:lnTo>
                    <a:lnTo>
                      <a:pt x="78" y="52"/>
                    </a:lnTo>
                    <a:lnTo>
                      <a:pt x="74" y="60"/>
                    </a:lnTo>
                    <a:lnTo>
                      <a:pt x="74" y="60"/>
                    </a:lnTo>
                    <a:lnTo>
                      <a:pt x="70" y="68"/>
                    </a:lnTo>
                    <a:lnTo>
                      <a:pt x="64" y="74"/>
                    </a:lnTo>
                    <a:lnTo>
                      <a:pt x="64" y="74"/>
                    </a:lnTo>
                    <a:lnTo>
                      <a:pt x="58" y="78"/>
                    </a:lnTo>
                    <a:lnTo>
                      <a:pt x="50" y="82"/>
                    </a:lnTo>
                    <a:lnTo>
                      <a:pt x="50" y="82"/>
                    </a:lnTo>
                    <a:lnTo>
                      <a:pt x="42" y="84"/>
                    </a:lnTo>
                    <a:lnTo>
                      <a:pt x="34" y="86"/>
                    </a:lnTo>
                    <a:lnTo>
                      <a:pt x="34" y="86"/>
                    </a:lnTo>
                    <a:lnTo>
                      <a:pt x="26" y="84"/>
                    </a:lnTo>
                    <a:lnTo>
                      <a:pt x="18" y="82"/>
                    </a:lnTo>
                    <a:lnTo>
                      <a:pt x="18" y="82"/>
                    </a:lnTo>
                    <a:lnTo>
                      <a:pt x="12" y="78"/>
                    </a:lnTo>
                    <a:lnTo>
                      <a:pt x="6" y="74"/>
                    </a:lnTo>
                    <a:lnTo>
                      <a:pt x="6" y="74"/>
                    </a:lnTo>
                    <a:lnTo>
                      <a:pt x="4" y="68"/>
                    </a:lnTo>
                    <a:lnTo>
                      <a:pt x="0" y="60"/>
                    </a:lnTo>
                    <a:lnTo>
                      <a:pt x="0" y="60"/>
                    </a:lnTo>
                    <a:lnTo>
                      <a:pt x="0" y="52"/>
                    </a:lnTo>
                    <a:lnTo>
                      <a:pt x="0" y="42"/>
                    </a:lnTo>
                    <a:lnTo>
                      <a:pt x="0" y="42"/>
                    </a:lnTo>
                    <a:lnTo>
                      <a:pt x="2" y="34"/>
                    </a:lnTo>
                    <a:lnTo>
                      <a:pt x="6" y="24"/>
                    </a:lnTo>
                    <a:lnTo>
                      <a:pt x="10" y="18"/>
                    </a:lnTo>
                    <a:lnTo>
                      <a:pt x="14" y="12"/>
                    </a:lnTo>
                    <a:lnTo>
                      <a:pt x="14" y="12"/>
                    </a:lnTo>
                    <a:lnTo>
                      <a:pt x="20" y="6"/>
                    </a:lnTo>
                    <a:lnTo>
                      <a:pt x="28" y="4"/>
                    </a:lnTo>
                    <a:lnTo>
                      <a:pt x="36" y="0"/>
                    </a:lnTo>
                    <a:lnTo>
                      <a:pt x="44" y="0"/>
                    </a:lnTo>
                    <a:lnTo>
                      <a:pt x="44" y="0"/>
                    </a:lnTo>
                    <a:lnTo>
                      <a:pt x="54" y="0"/>
                    </a:lnTo>
                    <a:lnTo>
                      <a:pt x="62" y="4"/>
                    </a:lnTo>
                    <a:lnTo>
                      <a:pt x="62" y="4"/>
                    </a:lnTo>
                    <a:lnTo>
                      <a:pt x="68" y="6"/>
                    </a:lnTo>
                    <a:lnTo>
                      <a:pt x="72" y="12"/>
                    </a:lnTo>
                    <a:lnTo>
                      <a:pt x="72" y="12"/>
                    </a:lnTo>
                    <a:lnTo>
                      <a:pt x="76" y="18"/>
                    </a:lnTo>
                    <a:lnTo>
                      <a:pt x="78" y="24"/>
                    </a:lnTo>
                    <a:lnTo>
                      <a:pt x="78" y="24"/>
                    </a:lnTo>
                    <a:lnTo>
                      <a:pt x="80" y="34"/>
                    </a:lnTo>
                    <a:lnTo>
                      <a:pt x="80" y="42"/>
                    </a:lnTo>
                    <a:lnTo>
                      <a:pt x="80" y="42"/>
                    </a:lnTo>
                    <a:close/>
                    <a:moveTo>
                      <a:pt x="66" y="42"/>
                    </a:moveTo>
                    <a:lnTo>
                      <a:pt x="66" y="42"/>
                    </a:lnTo>
                    <a:lnTo>
                      <a:pt x="66" y="28"/>
                    </a:lnTo>
                    <a:lnTo>
                      <a:pt x="66" y="28"/>
                    </a:lnTo>
                    <a:lnTo>
                      <a:pt x="62" y="18"/>
                    </a:lnTo>
                    <a:lnTo>
                      <a:pt x="62" y="18"/>
                    </a:lnTo>
                    <a:lnTo>
                      <a:pt x="60" y="14"/>
                    </a:lnTo>
                    <a:lnTo>
                      <a:pt x="56" y="12"/>
                    </a:lnTo>
                    <a:lnTo>
                      <a:pt x="56" y="12"/>
                    </a:lnTo>
                    <a:lnTo>
                      <a:pt x="50" y="10"/>
                    </a:lnTo>
                    <a:lnTo>
                      <a:pt x="44" y="8"/>
                    </a:lnTo>
                    <a:lnTo>
                      <a:pt x="44" y="8"/>
                    </a:lnTo>
                    <a:lnTo>
                      <a:pt x="38" y="10"/>
                    </a:lnTo>
                    <a:lnTo>
                      <a:pt x="32" y="12"/>
                    </a:lnTo>
                    <a:lnTo>
                      <a:pt x="28" y="14"/>
                    </a:lnTo>
                    <a:lnTo>
                      <a:pt x="24" y="18"/>
                    </a:lnTo>
                    <a:lnTo>
                      <a:pt x="24" y="18"/>
                    </a:lnTo>
                    <a:lnTo>
                      <a:pt x="16" y="28"/>
                    </a:lnTo>
                    <a:lnTo>
                      <a:pt x="14" y="42"/>
                    </a:lnTo>
                    <a:lnTo>
                      <a:pt x="14" y="42"/>
                    </a:lnTo>
                    <a:lnTo>
                      <a:pt x="14" y="56"/>
                    </a:lnTo>
                    <a:lnTo>
                      <a:pt x="14" y="56"/>
                    </a:lnTo>
                    <a:lnTo>
                      <a:pt x="16" y="68"/>
                    </a:lnTo>
                    <a:lnTo>
                      <a:pt x="16" y="68"/>
                    </a:lnTo>
                    <a:lnTo>
                      <a:pt x="20" y="72"/>
                    </a:lnTo>
                    <a:lnTo>
                      <a:pt x="24" y="74"/>
                    </a:lnTo>
                    <a:lnTo>
                      <a:pt x="24" y="74"/>
                    </a:lnTo>
                    <a:lnTo>
                      <a:pt x="30" y="76"/>
                    </a:lnTo>
                    <a:lnTo>
                      <a:pt x="36" y="78"/>
                    </a:lnTo>
                    <a:lnTo>
                      <a:pt x="36" y="78"/>
                    </a:lnTo>
                    <a:lnTo>
                      <a:pt x="42" y="76"/>
                    </a:lnTo>
                    <a:lnTo>
                      <a:pt x="48" y="74"/>
                    </a:lnTo>
                    <a:lnTo>
                      <a:pt x="48" y="74"/>
                    </a:lnTo>
                    <a:lnTo>
                      <a:pt x="52" y="72"/>
                    </a:lnTo>
                    <a:lnTo>
                      <a:pt x="56" y="68"/>
                    </a:lnTo>
                    <a:lnTo>
                      <a:pt x="56" y="68"/>
                    </a:lnTo>
                    <a:lnTo>
                      <a:pt x="62" y="56"/>
                    </a:lnTo>
                    <a:lnTo>
                      <a:pt x="62" y="56"/>
                    </a:lnTo>
                    <a:lnTo>
                      <a:pt x="66" y="42"/>
                    </a:lnTo>
                    <a:lnTo>
                      <a:pt x="66" y="42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3" name="Freeform 78"/>
              <p:cNvSpPr>
                <a:spLocks/>
              </p:cNvSpPr>
              <p:nvPr/>
            </p:nvSpPr>
            <p:spPr bwMode="auto">
              <a:xfrm>
                <a:off x="8577142" y="873928"/>
                <a:ext cx="34833" cy="52895"/>
              </a:xfrm>
              <a:custGeom>
                <a:avLst/>
                <a:gdLst/>
                <a:ahLst/>
                <a:cxnLst>
                  <a:cxn ang="0">
                    <a:pos x="36" y="12"/>
                  </a:cxn>
                  <a:cxn ang="0">
                    <a:pos x="36" y="12"/>
                  </a:cxn>
                  <a:cxn ang="0">
                    <a:pos x="28" y="14"/>
                  </a:cxn>
                  <a:cxn ang="0">
                    <a:pos x="20" y="18"/>
                  </a:cxn>
                  <a:cxn ang="0">
                    <a:pos x="12" y="82"/>
                  </a:cxn>
                  <a:cxn ang="0">
                    <a:pos x="0" y="82"/>
                  </a:cxn>
                  <a:cxn ang="0">
                    <a:pos x="10" y="0"/>
                  </a:cxn>
                  <a:cxn ang="0">
                    <a:pos x="22" y="0"/>
                  </a:cxn>
                  <a:cxn ang="0">
                    <a:pos x="20" y="10"/>
                  </a:cxn>
                  <a:cxn ang="0">
                    <a:pos x="20" y="10"/>
                  </a:cxn>
                  <a:cxn ang="0">
                    <a:pos x="30" y="4"/>
                  </a:cxn>
                  <a:cxn ang="0">
                    <a:pos x="30" y="4"/>
                  </a:cxn>
                  <a:cxn ang="0">
                    <a:pos x="38" y="2"/>
                  </a:cxn>
                  <a:cxn ang="0">
                    <a:pos x="38" y="2"/>
                  </a:cxn>
                  <a:cxn ang="0">
                    <a:pos x="46" y="0"/>
                  </a:cxn>
                  <a:cxn ang="0">
                    <a:pos x="46" y="0"/>
                  </a:cxn>
                  <a:cxn ang="0">
                    <a:pos x="54" y="0"/>
                  </a:cxn>
                  <a:cxn ang="0">
                    <a:pos x="52" y="10"/>
                  </a:cxn>
                  <a:cxn ang="0">
                    <a:pos x="52" y="10"/>
                  </a:cxn>
                  <a:cxn ang="0">
                    <a:pos x="36" y="12"/>
                  </a:cxn>
                  <a:cxn ang="0">
                    <a:pos x="36" y="12"/>
                  </a:cxn>
                </a:cxnLst>
                <a:rect l="0" t="0" r="r" b="b"/>
                <a:pathLst>
                  <a:path w="54" h="82">
                    <a:moveTo>
                      <a:pt x="36" y="12"/>
                    </a:moveTo>
                    <a:lnTo>
                      <a:pt x="36" y="12"/>
                    </a:lnTo>
                    <a:lnTo>
                      <a:pt x="28" y="14"/>
                    </a:lnTo>
                    <a:lnTo>
                      <a:pt x="20" y="18"/>
                    </a:lnTo>
                    <a:lnTo>
                      <a:pt x="12" y="82"/>
                    </a:lnTo>
                    <a:lnTo>
                      <a:pt x="0" y="82"/>
                    </a:lnTo>
                    <a:lnTo>
                      <a:pt x="10" y="0"/>
                    </a:lnTo>
                    <a:lnTo>
                      <a:pt x="22" y="0"/>
                    </a:lnTo>
                    <a:lnTo>
                      <a:pt x="20" y="10"/>
                    </a:lnTo>
                    <a:lnTo>
                      <a:pt x="20" y="10"/>
                    </a:lnTo>
                    <a:lnTo>
                      <a:pt x="30" y="4"/>
                    </a:lnTo>
                    <a:lnTo>
                      <a:pt x="30" y="4"/>
                    </a:lnTo>
                    <a:lnTo>
                      <a:pt x="38" y="2"/>
                    </a:lnTo>
                    <a:lnTo>
                      <a:pt x="38" y="2"/>
                    </a:lnTo>
                    <a:lnTo>
                      <a:pt x="46" y="0"/>
                    </a:lnTo>
                    <a:lnTo>
                      <a:pt x="46" y="0"/>
                    </a:lnTo>
                    <a:lnTo>
                      <a:pt x="54" y="0"/>
                    </a:lnTo>
                    <a:lnTo>
                      <a:pt x="52" y="10"/>
                    </a:lnTo>
                    <a:lnTo>
                      <a:pt x="52" y="10"/>
                    </a:lnTo>
                    <a:lnTo>
                      <a:pt x="36" y="12"/>
                    </a:lnTo>
                    <a:lnTo>
                      <a:pt x="36" y="12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4" name="Freeform 79"/>
              <p:cNvSpPr>
                <a:spLocks/>
              </p:cNvSpPr>
              <p:nvPr/>
            </p:nvSpPr>
            <p:spPr bwMode="auto">
              <a:xfrm>
                <a:off x="8614556" y="851996"/>
                <a:ext cx="49025" cy="74827"/>
              </a:xfrm>
              <a:custGeom>
                <a:avLst/>
                <a:gdLst/>
                <a:ahLst/>
                <a:cxnLst>
                  <a:cxn ang="0">
                    <a:pos x="54" y="116"/>
                  </a:cxn>
                  <a:cxn ang="0">
                    <a:pos x="18" y="72"/>
                  </a:cxn>
                  <a:cxn ang="0">
                    <a:pos x="12" y="116"/>
                  </a:cxn>
                  <a:cxn ang="0">
                    <a:pos x="0" y="116"/>
                  </a:cxn>
                  <a:cxn ang="0">
                    <a:pos x="14" y="0"/>
                  </a:cxn>
                  <a:cxn ang="0">
                    <a:pos x="26" y="0"/>
                  </a:cxn>
                  <a:cxn ang="0">
                    <a:pos x="18" y="70"/>
                  </a:cxn>
                  <a:cxn ang="0">
                    <a:pos x="60" y="34"/>
                  </a:cxn>
                  <a:cxn ang="0">
                    <a:pos x="76" y="34"/>
                  </a:cxn>
                  <a:cxn ang="0">
                    <a:pos x="32" y="70"/>
                  </a:cxn>
                  <a:cxn ang="0">
                    <a:pos x="70" y="116"/>
                  </a:cxn>
                  <a:cxn ang="0">
                    <a:pos x="54" y="116"/>
                  </a:cxn>
                </a:cxnLst>
                <a:rect l="0" t="0" r="r" b="b"/>
                <a:pathLst>
                  <a:path w="76" h="116">
                    <a:moveTo>
                      <a:pt x="54" y="116"/>
                    </a:moveTo>
                    <a:lnTo>
                      <a:pt x="18" y="72"/>
                    </a:lnTo>
                    <a:lnTo>
                      <a:pt x="12" y="116"/>
                    </a:lnTo>
                    <a:lnTo>
                      <a:pt x="0" y="116"/>
                    </a:lnTo>
                    <a:lnTo>
                      <a:pt x="14" y="0"/>
                    </a:lnTo>
                    <a:lnTo>
                      <a:pt x="26" y="0"/>
                    </a:lnTo>
                    <a:lnTo>
                      <a:pt x="18" y="70"/>
                    </a:lnTo>
                    <a:lnTo>
                      <a:pt x="60" y="34"/>
                    </a:lnTo>
                    <a:lnTo>
                      <a:pt x="76" y="34"/>
                    </a:lnTo>
                    <a:lnTo>
                      <a:pt x="32" y="70"/>
                    </a:lnTo>
                    <a:lnTo>
                      <a:pt x="70" y="116"/>
                    </a:lnTo>
                    <a:lnTo>
                      <a:pt x="54" y="116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5" name="Freeform 80"/>
              <p:cNvSpPr>
                <a:spLocks/>
              </p:cNvSpPr>
              <p:nvPr/>
            </p:nvSpPr>
            <p:spPr bwMode="auto">
              <a:xfrm>
                <a:off x="8672612" y="855866"/>
                <a:ext cx="14191" cy="23222"/>
              </a:xfrm>
              <a:custGeom>
                <a:avLst/>
                <a:gdLst/>
                <a:ahLst/>
                <a:cxnLst>
                  <a:cxn ang="0">
                    <a:pos x="8" y="36"/>
                  </a:cxn>
                  <a:cxn ang="0">
                    <a:pos x="0" y="36"/>
                  </a:cxn>
                  <a:cxn ang="0">
                    <a:pos x="6" y="0"/>
                  </a:cxn>
                  <a:cxn ang="0">
                    <a:pos x="22" y="0"/>
                  </a:cxn>
                  <a:cxn ang="0">
                    <a:pos x="8" y="36"/>
                  </a:cxn>
                </a:cxnLst>
                <a:rect l="0" t="0" r="r" b="b"/>
                <a:pathLst>
                  <a:path w="22" h="36">
                    <a:moveTo>
                      <a:pt x="8" y="36"/>
                    </a:moveTo>
                    <a:lnTo>
                      <a:pt x="0" y="36"/>
                    </a:lnTo>
                    <a:lnTo>
                      <a:pt x="6" y="0"/>
                    </a:lnTo>
                    <a:lnTo>
                      <a:pt x="22" y="0"/>
                    </a:lnTo>
                    <a:lnTo>
                      <a:pt x="8" y="36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6" name="Freeform 81"/>
              <p:cNvSpPr>
                <a:spLocks/>
              </p:cNvSpPr>
              <p:nvPr/>
            </p:nvSpPr>
            <p:spPr bwMode="auto">
              <a:xfrm>
                <a:off x="8691963" y="872638"/>
                <a:ext cx="42574" cy="55475"/>
              </a:xfrm>
              <a:custGeom>
                <a:avLst/>
                <a:gdLst/>
                <a:ahLst/>
                <a:cxnLst>
                  <a:cxn ang="0">
                    <a:pos x="64" y="60"/>
                  </a:cxn>
                  <a:cxn ang="0">
                    <a:pos x="54" y="78"/>
                  </a:cxn>
                  <a:cxn ang="0">
                    <a:pos x="48" y="82"/>
                  </a:cxn>
                  <a:cxn ang="0">
                    <a:pos x="26" y="86"/>
                  </a:cxn>
                  <a:cxn ang="0">
                    <a:pos x="12" y="84"/>
                  </a:cxn>
                  <a:cxn ang="0">
                    <a:pos x="0" y="82"/>
                  </a:cxn>
                  <a:cxn ang="0">
                    <a:pos x="2" y="74"/>
                  </a:cxn>
                  <a:cxn ang="0">
                    <a:pos x="12" y="76"/>
                  </a:cxn>
                  <a:cxn ang="0">
                    <a:pos x="24" y="76"/>
                  </a:cxn>
                  <a:cxn ang="0">
                    <a:pos x="34" y="76"/>
                  </a:cxn>
                  <a:cxn ang="0">
                    <a:pos x="42" y="74"/>
                  </a:cxn>
                  <a:cxn ang="0">
                    <a:pos x="48" y="70"/>
                  </a:cxn>
                  <a:cxn ang="0">
                    <a:pos x="52" y="62"/>
                  </a:cxn>
                  <a:cxn ang="0">
                    <a:pos x="52" y="58"/>
                  </a:cxn>
                  <a:cxn ang="0">
                    <a:pos x="50" y="54"/>
                  </a:cxn>
                  <a:cxn ang="0">
                    <a:pos x="44" y="50"/>
                  </a:cxn>
                  <a:cxn ang="0">
                    <a:pos x="36" y="48"/>
                  </a:cxn>
                  <a:cxn ang="0">
                    <a:pos x="28" y="46"/>
                  </a:cxn>
                  <a:cxn ang="0">
                    <a:pos x="20" y="44"/>
                  </a:cxn>
                  <a:cxn ang="0">
                    <a:pos x="12" y="40"/>
                  </a:cxn>
                  <a:cxn ang="0">
                    <a:pos x="8" y="34"/>
                  </a:cxn>
                  <a:cxn ang="0">
                    <a:pos x="8" y="24"/>
                  </a:cxn>
                  <a:cxn ang="0">
                    <a:pos x="12" y="12"/>
                  </a:cxn>
                  <a:cxn ang="0">
                    <a:pos x="20" y="6"/>
                  </a:cxn>
                  <a:cxn ang="0">
                    <a:pos x="30" y="2"/>
                  </a:cxn>
                  <a:cxn ang="0">
                    <a:pos x="42" y="0"/>
                  </a:cxn>
                  <a:cxn ang="0">
                    <a:pos x="56" y="2"/>
                  </a:cxn>
                  <a:cxn ang="0">
                    <a:pos x="66" y="2"/>
                  </a:cxn>
                  <a:cxn ang="0">
                    <a:pos x="64" y="12"/>
                  </a:cxn>
                  <a:cxn ang="0">
                    <a:pos x="56" y="10"/>
                  </a:cxn>
                  <a:cxn ang="0">
                    <a:pos x="44" y="10"/>
                  </a:cxn>
                  <a:cxn ang="0">
                    <a:pos x="36" y="10"/>
                  </a:cxn>
                  <a:cxn ang="0">
                    <a:pos x="28" y="12"/>
                  </a:cxn>
                  <a:cxn ang="0">
                    <a:pos x="22" y="16"/>
                  </a:cxn>
                  <a:cxn ang="0">
                    <a:pos x="20" y="22"/>
                  </a:cxn>
                  <a:cxn ang="0">
                    <a:pos x="20" y="26"/>
                  </a:cxn>
                  <a:cxn ang="0">
                    <a:pos x="20" y="28"/>
                  </a:cxn>
                  <a:cxn ang="0">
                    <a:pos x="26" y="32"/>
                  </a:cxn>
                  <a:cxn ang="0">
                    <a:pos x="32" y="36"/>
                  </a:cxn>
                  <a:cxn ang="0">
                    <a:pos x="38" y="36"/>
                  </a:cxn>
                  <a:cxn ang="0">
                    <a:pos x="48" y="38"/>
                  </a:cxn>
                  <a:cxn ang="0">
                    <a:pos x="56" y="42"/>
                  </a:cxn>
                  <a:cxn ang="0">
                    <a:pos x="62" y="50"/>
                  </a:cxn>
                  <a:cxn ang="0">
                    <a:pos x="64" y="60"/>
                  </a:cxn>
                </a:cxnLst>
                <a:rect l="0" t="0" r="r" b="b"/>
                <a:pathLst>
                  <a:path w="66" h="86">
                    <a:moveTo>
                      <a:pt x="64" y="60"/>
                    </a:moveTo>
                    <a:lnTo>
                      <a:pt x="64" y="60"/>
                    </a:lnTo>
                    <a:lnTo>
                      <a:pt x="60" y="70"/>
                    </a:lnTo>
                    <a:lnTo>
                      <a:pt x="54" y="78"/>
                    </a:lnTo>
                    <a:lnTo>
                      <a:pt x="54" y="78"/>
                    </a:lnTo>
                    <a:lnTo>
                      <a:pt x="48" y="82"/>
                    </a:lnTo>
                    <a:lnTo>
                      <a:pt x="42" y="84"/>
                    </a:lnTo>
                    <a:lnTo>
                      <a:pt x="26" y="86"/>
                    </a:lnTo>
                    <a:lnTo>
                      <a:pt x="26" y="86"/>
                    </a:lnTo>
                    <a:lnTo>
                      <a:pt x="12" y="84"/>
                    </a:lnTo>
                    <a:lnTo>
                      <a:pt x="12" y="84"/>
                    </a:lnTo>
                    <a:lnTo>
                      <a:pt x="0" y="82"/>
                    </a:lnTo>
                    <a:lnTo>
                      <a:pt x="2" y="74"/>
                    </a:lnTo>
                    <a:lnTo>
                      <a:pt x="2" y="74"/>
                    </a:lnTo>
                    <a:lnTo>
                      <a:pt x="12" y="76"/>
                    </a:lnTo>
                    <a:lnTo>
                      <a:pt x="12" y="76"/>
                    </a:lnTo>
                    <a:lnTo>
                      <a:pt x="24" y="76"/>
                    </a:lnTo>
                    <a:lnTo>
                      <a:pt x="24" y="76"/>
                    </a:lnTo>
                    <a:lnTo>
                      <a:pt x="34" y="76"/>
                    </a:lnTo>
                    <a:lnTo>
                      <a:pt x="34" y="76"/>
                    </a:lnTo>
                    <a:lnTo>
                      <a:pt x="42" y="74"/>
                    </a:lnTo>
                    <a:lnTo>
                      <a:pt x="42" y="74"/>
                    </a:lnTo>
                    <a:lnTo>
                      <a:pt x="48" y="70"/>
                    </a:lnTo>
                    <a:lnTo>
                      <a:pt x="48" y="70"/>
                    </a:lnTo>
                    <a:lnTo>
                      <a:pt x="50" y="66"/>
                    </a:lnTo>
                    <a:lnTo>
                      <a:pt x="52" y="62"/>
                    </a:lnTo>
                    <a:lnTo>
                      <a:pt x="52" y="62"/>
                    </a:lnTo>
                    <a:lnTo>
                      <a:pt x="52" y="58"/>
                    </a:lnTo>
                    <a:lnTo>
                      <a:pt x="50" y="54"/>
                    </a:lnTo>
                    <a:lnTo>
                      <a:pt x="50" y="54"/>
                    </a:lnTo>
                    <a:lnTo>
                      <a:pt x="44" y="50"/>
                    </a:lnTo>
                    <a:lnTo>
                      <a:pt x="44" y="50"/>
                    </a:lnTo>
                    <a:lnTo>
                      <a:pt x="36" y="48"/>
                    </a:lnTo>
                    <a:lnTo>
                      <a:pt x="36" y="48"/>
                    </a:lnTo>
                    <a:lnTo>
                      <a:pt x="28" y="46"/>
                    </a:lnTo>
                    <a:lnTo>
                      <a:pt x="28" y="46"/>
                    </a:lnTo>
                    <a:lnTo>
                      <a:pt x="20" y="44"/>
                    </a:lnTo>
                    <a:lnTo>
                      <a:pt x="20" y="44"/>
                    </a:lnTo>
                    <a:lnTo>
                      <a:pt x="12" y="40"/>
                    </a:lnTo>
                    <a:lnTo>
                      <a:pt x="12" y="40"/>
                    </a:lnTo>
                    <a:lnTo>
                      <a:pt x="8" y="34"/>
                    </a:lnTo>
                    <a:lnTo>
                      <a:pt x="8" y="34"/>
                    </a:lnTo>
                    <a:lnTo>
                      <a:pt x="8" y="24"/>
                    </a:lnTo>
                    <a:lnTo>
                      <a:pt x="8" y="24"/>
                    </a:lnTo>
                    <a:lnTo>
                      <a:pt x="8" y="18"/>
                    </a:lnTo>
                    <a:lnTo>
                      <a:pt x="12" y="12"/>
                    </a:lnTo>
                    <a:lnTo>
                      <a:pt x="12" y="12"/>
                    </a:lnTo>
                    <a:lnTo>
                      <a:pt x="20" y="6"/>
                    </a:lnTo>
                    <a:lnTo>
                      <a:pt x="20" y="6"/>
                    </a:lnTo>
                    <a:lnTo>
                      <a:pt x="30" y="2"/>
                    </a:lnTo>
                    <a:lnTo>
                      <a:pt x="30" y="2"/>
                    </a:lnTo>
                    <a:lnTo>
                      <a:pt x="42" y="0"/>
                    </a:lnTo>
                    <a:lnTo>
                      <a:pt x="42" y="0"/>
                    </a:lnTo>
                    <a:lnTo>
                      <a:pt x="56" y="2"/>
                    </a:lnTo>
                    <a:lnTo>
                      <a:pt x="56" y="2"/>
                    </a:lnTo>
                    <a:lnTo>
                      <a:pt x="66" y="2"/>
                    </a:lnTo>
                    <a:lnTo>
                      <a:pt x="64" y="12"/>
                    </a:lnTo>
                    <a:lnTo>
                      <a:pt x="64" y="12"/>
                    </a:lnTo>
                    <a:lnTo>
                      <a:pt x="56" y="10"/>
                    </a:lnTo>
                    <a:lnTo>
                      <a:pt x="56" y="10"/>
                    </a:lnTo>
                    <a:lnTo>
                      <a:pt x="44" y="10"/>
                    </a:lnTo>
                    <a:lnTo>
                      <a:pt x="44" y="10"/>
                    </a:lnTo>
                    <a:lnTo>
                      <a:pt x="36" y="10"/>
                    </a:lnTo>
                    <a:lnTo>
                      <a:pt x="36" y="10"/>
                    </a:lnTo>
                    <a:lnTo>
                      <a:pt x="28" y="12"/>
                    </a:lnTo>
                    <a:lnTo>
                      <a:pt x="28" y="12"/>
                    </a:lnTo>
                    <a:lnTo>
                      <a:pt x="22" y="16"/>
                    </a:lnTo>
                    <a:lnTo>
                      <a:pt x="22" y="16"/>
                    </a:lnTo>
                    <a:lnTo>
                      <a:pt x="20" y="18"/>
                    </a:lnTo>
                    <a:lnTo>
                      <a:pt x="20" y="22"/>
                    </a:lnTo>
                    <a:lnTo>
                      <a:pt x="20" y="22"/>
                    </a:lnTo>
                    <a:lnTo>
                      <a:pt x="20" y="26"/>
                    </a:lnTo>
                    <a:lnTo>
                      <a:pt x="20" y="28"/>
                    </a:lnTo>
                    <a:lnTo>
                      <a:pt x="20" y="28"/>
                    </a:lnTo>
                    <a:lnTo>
                      <a:pt x="26" y="32"/>
                    </a:lnTo>
                    <a:lnTo>
                      <a:pt x="26" y="32"/>
                    </a:lnTo>
                    <a:lnTo>
                      <a:pt x="32" y="36"/>
                    </a:lnTo>
                    <a:lnTo>
                      <a:pt x="32" y="36"/>
                    </a:lnTo>
                    <a:lnTo>
                      <a:pt x="38" y="36"/>
                    </a:lnTo>
                    <a:lnTo>
                      <a:pt x="38" y="36"/>
                    </a:lnTo>
                    <a:lnTo>
                      <a:pt x="48" y="38"/>
                    </a:lnTo>
                    <a:lnTo>
                      <a:pt x="48" y="38"/>
                    </a:lnTo>
                    <a:lnTo>
                      <a:pt x="56" y="42"/>
                    </a:lnTo>
                    <a:lnTo>
                      <a:pt x="56" y="42"/>
                    </a:lnTo>
                    <a:lnTo>
                      <a:pt x="62" y="50"/>
                    </a:lnTo>
                    <a:lnTo>
                      <a:pt x="62" y="50"/>
                    </a:lnTo>
                    <a:lnTo>
                      <a:pt x="64" y="54"/>
                    </a:lnTo>
                    <a:lnTo>
                      <a:pt x="64" y="60"/>
                    </a:lnTo>
                    <a:lnTo>
                      <a:pt x="64" y="60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7" name="Freeform 82"/>
              <p:cNvSpPr>
                <a:spLocks/>
              </p:cNvSpPr>
              <p:nvPr/>
            </p:nvSpPr>
            <p:spPr bwMode="auto">
              <a:xfrm>
                <a:off x="8778401" y="857157"/>
                <a:ext cx="50315" cy="69666"/>
              </a:xfrm>
              <a:custGeom>
                <a:avLst/>
                <a:gdLst/>
                <a:ahLst/>
                <a:cxnLst>
                  <a:cxn ang="0">
                    <a:pos x="0" y="108"/>
                  </a:cxn>
                  <a:cxn ang="0">
                    <a:pos x="14" y="0"/>
                  </a:cxn>
                  <a:cxn ang="0">
                    <a:pos x="78" y="0"/>
                  </a:cxn>
                  <a:cxn ang="0">
                    <a:pos x="76" y="8"/>
                  </a:cxn>
                  <a:cxn ang="0">
                    <a:pos x="24" y="8"/>
                  </a:cxn>
                  <a:cxn ang="0">
                    <a:pos x="20" y="48"/>
                  </a:cxn>
                  <a:cxn ang="0">
                    <a:pos x="60" y="48"/>
                  </a:cxn>
                  <a:cxn ang="0">
                    <a:pos x="58" y="56"/>
                  </a:cxn>
                  <a:cxn ang="0">
                    <a:pos x="20" y="56"/>
                  </a:cxn>
                  <a:cxn ang="0">
                    <a:pos x="14" y="98"/>
                  </a:cxn>
                  <a:cxn ang="0">
                    <a:pos x="66" y="98"/>
                  </a:cxn>
                  <a:cxn ang="0">
                    <a:pos x="66" y="108"/>
                  </a:cxn>
                  <a:cxn ang="0">
                    <a:pos x="0" y="108"/>
                  </a:cxn>
                </a:cxnLst>
                <a:rect l="0" t="0" r="r" b="b"/>
                <a:pathLst>
                  <a:path w="78" h="108">
                    <a:moveTo>
                      <a:pt x="0" y="108"/>
                    </a:moveTo>
                    <a:lnTo>
                      <a:pt x="14" y="0"/>
                    </a:lnTo>
                    <a:lnTo>
                      <a:pt x="78" y="0"/>
                    </a:lnTo>
                    <a:lnTo>
                      <a:pt x="76" y="8"/>
                    </a:lnTo>
                    <a:lnTo>
                      <a:pt x="24" y="8"/>
                    </a:lnTo>
                    <a:lnTo>
                      <a:pt x="20" y="48"/>
                    </a:lnTo>
                    <a:lnTo>
                      <a:pt x="60" y="48"/>
                    </a:lnTo>
                    <a:lnTo>
                      <a:pt x="58" y="56"/>
                    </a:lnTo>
                    <a:lnTo>
                      <a:pt x="20" y="56"/>
                    </a:lnTo>
                    <a:lnTo>
                      <a:pt x="14" y="98"/>
                    </a:lnTo>
                    <a:lnTo>
                      <a:pt x="66" y="98"/>
                    </a:lnTo>
                    <a:lnTo>
                      <a:pt x="66" y="108"/>
                    </a:lnTo>
                    <a:lnTo>
                      <a:pt x="0" y="108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8" name="Freeform 83"/>
              <p:cNvSpPr>
                <a:spLocks noEditPoints="1"/>
              </p:cNvSpPr>
              <p:nvPr/>
            </p:nvSpPr>
            <p:spPr bwMode="auto">
              <a:xfrm>
                <a:off x="8831296" y="851993"/>
                <a:ext cx="51605" cy="76117"/>
              </a:xfrm>
              <a:custGeom>
                <a:avLst/>
                <a:gdLst/>
                <a:ahLst/>
                <a:cxnLst>
                  <a:cxn ang="0">
                    <a:pos x="66" y="114"/>
                  </a:cxn>
                  <a:cxn ang="0">
                    <a:pos x="60" y="116"/>
                  </a:cxn>
                  <a:cxn ang="0">
                    <a:pos x="54" y="116"/>
                  </a:cxn>
                  <a:cxn ang="0">
                    <a:pos x="46" y="118"/>
                  </a:cxn>
                  <a:cxn ang="0">
                    <a:pos x="38" y="118"/>
                  </a:cxn>
                  <a:cxn ang="0">
                    <a:pos x="22" y="114"/>
                  </a:cxn>
                  <a:cxn ang="0">
                    <a:pos x="14" y="112"/>
                  </a:cxn>
                  <a:cxn ang="0">
                    <a:pos x="8" y="106"/>
                  </a:cxn>
                  <a:cxn ang="0">
                    <a:pos x="2" y="94"/>
                  </a:cxn>
                  <a:cxn ang="0">
                    <a:pos x="0" y="86"/>
                  </a:cxn>
                  <a:cxn ang="0">
                    <a:pos x="0" y="76"/>
                  </a:cxn>
                  <a:cxn ang="0">
                    <a:pos x="4" y="58"/>
                  </a:cxn>
                  <a:cxn ang="0">
                    <a:pos x="10" y="50"/>
                  </a:cxn>
                  <a:cxn ang="0">
                    <a:pos x="14" y="44"/>
                  </a:cxn>
                  <a:cxn ang="0">
                    <a:pos x="28" y="36"/>
                  </a:cxn>
                  <a:cxn ang="0">
                    <a:pos x="36" y="34"/>
                  </a:cxn>
                  <a:cxn ang="0">
                    <a:pos x="44" y="32"/>
                  </a:cxn>
                  <a:cxn ang="0">
                    <a:pos x="52" y="34"/>
                  </a:cxn>
                  <a:cxn ang="0">
                    <a:pos x="68" y="0"/>
                  </a:cxn>
                  <a:cxn ang="0">
                    <a:pos x="80" y="0"/>
                  </a:cxn>
                  <a:cxn ang="0">
                    <a:pos x="78" y="16"/>
                  </a:cxn>
                  <a:cxn ang="0">
                    <a:pos x="76" y="38"/>
                  </a:cxn>
                  <a:cxn ang="0">
                    <a:pos x="72" y="62"/>
                  </a:cxn>
                  <a:cxn ang="0">
                    <a:pos x="70" y="84"/>
                  </a:cxn>
                  <a:cxn ang="0">
                    <a:pos x="68" y="102"/>
                  </a:cxn>
                  <a:cxn ang="0">
                    <a:pos x="66" y="114"/>
                  </a:cxn>
                  <a:cxn ang="0">
                    <a:pos x="64" y="44"/>
                  </a:cxn>
                  <a:cxn ang="0">
                    <a:pos x="54" y="42"/>
                  </a:cxn>
                  <a:cxn ang="0">
                    <a:pos x="48" y="42"/>
                  </a:cxn>
                  <a:cxn ang="0">
                    <a:pos x="28" y="46"/>
                  </a:cxn>
                  <a:cxn ang="0">
                    <a:pos x="24" y="50"/>
                  </a:cxn>
                  <a:cxn ang="0">
                    <a:pos x="16" y="60"/>
                  </a:cxn>
                  <a:cxn ang="0">
                    <a:pos x="14" y="76"/>
                  </a:cxn>
                  <a:cxn ang="0">
                    <a:pos x="14" y="88"/>
                  </a:cxn>
                  <a:cxn ang="0">
                    <a:pos x="18" y="100"/>
                  </a:cxn>
                  <a:cxn ang="0">
                    <a:pos x="22" y="104"/>
                  </a:cxn>
                  <a:cxn ang="0">
                    <a:pos x="28" y="106"/>
                  </a:cxn>
                  <a:cxn ang="0">
                    <a:pos x="40" y="108"/>
                  </a:cxn>
                  <a:cxn ang="0">
                    <a:pos x="46" y="108"/>
                  </a:cxn>
                  <a:cxn ang="0">
                    <a:pos x="56" y="108"/>
                  </a:cxn>
                </a:cxnLst>
                <a:rect l="0" t="0" r="r" b="b"/>
                <a:pathLst>
                  <a:path w="80" h="118">
                    <a:moveTo>
                      <a:pt x="66" y="114"/>
                    </a:moveTo>
                    <a:lnTo>
                      <a:pt x="66" y="114"/>
                    </a:lnTo>
                    <a:lnTo>
                      <a:pt x="60" y="116"/>
                    </a:lnTo>
                    <a:lnTo>
                      <a:pt x="60" y="116"/>
                    </a:lnTo>
                    <a:lnTo>
                      <a:pt x="54" y="116"/>
                    </a:lnTo>
                    <a:lnTo>
                      <a:pt x="54" y="116"/>
                    </a:lnTo>
                    <a:lnTo>
                      <a:pt x="46" y="118"/>
                    </a:lnTo>
                    <a:lnTo>
                      <a:pt x="46" y="118"/>
                    </a:lnTo>
                    <a:lnTo>
                      <a:pt x="38" y="118"/>
                    </a:lnTo>
                    <a:lnTo>
                      <a:pt x="38" y="118"/>
                    </a:lnTo>
                    <a:lnTo>
                      <a:pt x="30" y="116"/>
                    </a:lnTo>
                    <a:lnTo>
                      <a:pt x="22" y="114"/>
                    </a:lnTo>
                    <a:lnTo>
                      <a:pt x="22" y="114"/>
                    </a:lnTo>
                    <a:lnTo>
                      <a:pt x="14" y="112"/>
                    </a:lnTo>
                    <a:lnTo>
                      <a:pt x="8" y="106"/>
                    </a:lnTo>
                    <a:lnTo>
                      <a:pt x="8" y="106"/>
                    </a:lnTo>
                    <a:lnTo>
                      <a:pt x="4" y="100"/>
                    </a:lnTo>
                    <a:lnTo>
                      <a:pt x="2" y="94"/>
                    </a:lnTo>
                    <a:lnTo>
                      <a:pt x="2" y="94"/>
                    </a:lnTo>
                    <a:lnTo>
                      <a:pt x="0" y="86"/>
                    </a:lnTo>
                    <a:lnTo>
                      <a:pt x="0" y="76"/>
                    </a:lnTo>
                    <a:lnTo>
                      <a:pt x="0" y="76"/>
                    </a:lnTo>
                    <a:lnTo>
                      <a:pt x="2" y="66"/>
                    </a:lnTo>
                    <a:lnTo>
                      <a:pt x="4" y="58"/>
                    </a:lnTo>
                    <a:lnTo>
                      <a:pt x="4" y="58"/>
                    </a:lnTo>
                    <a:lnTo>
                      <a:pt x="10" y="50"/>
                    </a:lnTo>
                    <a:lnTo>
                      <a:pt x="14" y="44"/>
                    </a:lnTo>
                    <a:lnTo>
                      <a:pt x="14" y="44"/>
                    </a:lnTo>
                    <a:lnTo>
                      <a:pt x="20" y="40"/>
                    </a:lnTo>
                    <a:lnTo>
                      <a:pt x="28" y="36"/>
                    </a:lnTo>
                    <a:lnTo>
                      <a:pt x="28" y="36"/>
                    </a:lnTo>
                    <a:lnTo>
                      <a:pt x="36" y="34"/>
                    </a:lnTo>
                    <a:lnTo>
                      <a:pt x="44" y="32"/>
                    </a:lnTo>
                    <a:lnTo>
                      <a:pt x="44" y="32"/>
                    </a:lnTo>
                    <a:lnTo>
                      <a:pt x="52" y="34"/>
                    </a:lnTo>
                    <a:lnTo>
                      <a:pt x="52" y="34"/>
                    </a:lnTo>
                    <a:lnTo>
                      <a:pt x="64" y="34"/>
                    </a:lnTo>
                    <a:lnTo>
                      <a:pt x="68" y="0"/>
                    </a:lnTo>
                    <a:lnTo>
                      <a:pt x="80" y="0"/>
                    </a:lnTo>
                    <a:lnTo>
                      <a:pt x="80" y="0"/>
                    </a:lnTo>
                    <a:lnTo>
                      <a:pt x="78" y="16"/>
                    </a:lnTo>
                    <a:lnTo>
                      <a:pt x="78" y="16"/>
                    </a:lnTo>
                    <a:lnTo>
                      <a:pt x="76" y="38"/>
                    </a:lnTo>
                    <a:lnTo>
                      <a:pt x="76" y="38"/>
                    </a:lnTo>
                    <a:lnTo>
                      <a:pt x="72" y="62"/>
                    </a:lnTo>
                    <a:lnTo>
                      <a:pt x="72" y="62"/>
                    </a:lnTo>
                    <a:lnTo>
                      <a:pt x="70" y="84"/>
                    </a:lnTo>
                    <a:lnTo>
                      <a:pt x="70" y="84"/>
                    </a:lnTo>
                    <a:lnTo>
                      <a:pt x="68" y="102"/>
                    </a:lnTo>
                    <a:lnTo>
                      <a:pt x="68" y="102"/>
                    </a:lnTo>
                    <a:lnTo>
                      <a:pt x="66" y="114"/>
                    </a:lnTo>
                    <a:lnTo>
                      <a:pt x="66" y="114"/>
                    </a:lnTo>
                    <a:close/>
                    <a:moveTo>
                      <a:pt x="64" y="44"/>
                    </a:moveTo>
                    <a:lnTo>
                      <a:pt x="64" y="44"/>
                    </a:lnTo>
                    <a:lnTo>
                      <a:pt x="54" y="42"/>
                    </a:lnTo>
                    <a:lnTo>
                      <a:pt x="54" y="42"/>
                    </a:lnTo>
                    <a:lnTo>
                      <a:pt x="48" y="42"/>
                    </a:lnTo>
                    <a:lnTo>
                      <a:pt x="48" y="42"/>
                    </a:lnTo>
                    <a:lnTo>
                      <a:pt x="34" y="44"/>
                    </a:lnTo>
                    <a:lnTo>
                      <a:pt x="28" y="46"/>
                    </a:lnTo>
                    <a:lnTo>
                      <a:pt x="24" y="50"/>
                    </a:lnTo>
                    <a:lnTo>
                      <a:pt x="24" y="50"/>
                    </a:lnTo>
                    <a:lnTo>
                      <a:pt x="20" y="54"/>
                    </a:lnTo>
                    <a:lnTo>
                      <a:pt x="16" y="60"/>
                    </a:lnTo>
                    <a:lnTo>
                      <a:pt x="14" y="76"/>
                    </a:lnTo>
                    <a:lnTo>
                      <a:pt x="14" y="76"/>
                    </a:lnTo>
                    <a:lnTo>
                      <a:pt x="14" y="88"/>
                    </a:lnTo>
                    <a:lnTo>
                      <a:pt x="14" y="88"/>
                    </a:lnTo>
                    <a:lnTo>
                      <a:pt x="16" y="94"/>
                    </a:lnTo>
                    <a:lnTo>
                      <a:pt x="18" y="100"/>
                    </a:lnTo>
                    <a:lnTo>
                      <a:pt x="18" y="100"/>
                    </a:lnTo>
                    <a:lnTo>
                      <a:pt x="22" y="104"/>
                    </a:lnTo>
                    <a:lnTo>
                      <a:pt x="28" y="106"/>
                    </a:lnTo>
                    <a:lnTo>
                      <a:pt x="28" y="106"/>
                    </a:lnTo>
                    <a:lnTo>
                      <a:pt x="32" y="108"/>
                    </a:lnTo>
                    <a:lnTo>
                      <a:pt x="40" y="108"/>
                    </a:lnTo>
                    <a:lnTo>
                      <a:pt x="40" y="108"/>
                    </a:lnTo>
                    <a:lnTo>
                      <a:pt x="46" y="108"/>
                    </a:lnTo>
                    <a:lnTo>
                      <a:pt x="46" y="108"/>
                    </a:lnTo>
                    <a:lnTo>
                      <a:pt x="56" y="108"/>
                    </a:lnTo>
                    <a:lnTo>
                      <a:pt x="64" y="44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9" name="Freeform 84"/>
              <p:cNvSpPr>
                <a:spLocks noEditPoints="1"/>
              </p:cNvSpPr>
              <p:nvPr/>
            </p:nvSpPr>
            <p:spPr bwMode="auto">
              <a:xfrm>
                <a:off x="8889351" y="872641"/>
                <a:ext cx="55475" cy="76117"/>
              </a:xfrm>
              <a:custGeom>
                <a:avLst/>
                <a:gdLst/>
                <a:ahLst/>
                <a:cxnLst>
                  <a:cxn ang="0">
                    <a:pos x="64" y="8"/>
                  </a:cxn>
                  <a:cxn ang="0">
                    <a:pos x="70" y="16"/>
                  </a:cxn>
                  <a:cxn ang="0">
                    <a:pos x="72" y="28"/>
                  </a:cxn>
                  <a:cxn ang="0">
                    <a:pos x="68" y="40"/>
                  </a:cxn>
                  <a:cxn ang="0">
                    <a:pos x="60" y="50"/>
                  </a:cxn>
                  <a:cxn ang="0">
                    <a:pos x="48" y="54"/>
                  </a:cxn>
                  <a:cxn ang="0">
                    <a:pos x="30" y="56"/>
                  </a:cxn>
                  <a:cxn ang="0">
                    <a:pos x="26" y="56"/>
                  </a:cxn>
                  <a:cxn ang="0">
                    <a:pos x="16" y="64"/>
                  </a:cxn>
                  <a:cxn ang="0">
                    <a:pos x="16" y="70"/>
                  </a:cxn>
                  <a:cxn ang="0">
                    <a:pos x="26" y="74"/>
                  </a:cxn>
                  <a:cxn ang="0">
                    <a:pos x="36" y="76"/>
                  </a:cxn>
                  <a:cxn ang="0">
                    <a:pos x="54" y="76"/>
                  </a:cxn>
                  <a:cxn ang="0">
                    <a:pos x="64" y="78"/>
                  </a:cxn>
                  <a:cxn ang="0">
                    <a:pos x="72" y="82"/>
                  </a:cxn>
                  <a:cxn ang="0">
                    <a:pos x="74" y="92"/>
                  </a:cxn>
                  <a:cxn ang="0">
                    <a:pos x="68" y="106"/>
                  </a:cxn>
                  <a:cxn ang="0">
                    <a:pos x="56" y="114"/>
                  </a:cxn>
                  <a:cxn ang="0">
                    <a:pos x="30" y="118"/>
                  </a:cxn>
                  <a:cxn ang="0">
                    <a:pos x="14" y="118"/>
                  </a:cxn>
                  <a:cxn ang="0">
                    <a:pos x="2" y="106"/>
                  </a:cxn>
                  <a:cxn ang="0">
                    <a:pos x="28" y="110"/>
                  </a:cxn>
                  <a:cxn ang="0">
                    <a:pos x="36" y="110"/>
                  </a:cxn>
                  <a:cxn ang="0">
                    <a:pos x="56" y="102"/>
                  </a:cxn>
                  <a:cxn ang="0">
                    <a:pos x="60" y="96"/>
                  </a:cxn>
                  <a:cxn ang="0">
                    <a:pos x="58" y="90"/>
                  </a:cxn>
                  <a:cxn ang="0">
                    <a:pos x="48" y="86"/>
                  </a:cxn>
                  <a:cxn ang="0">
                    <a:pos x="40" y="86"/>
                  </a:cxn>
                  <a:cxn ang="0">
                    <a:pos x="28" y="86"/>
                  </a:cxn>
                  <a:cxn ang="0">
                    <a:pos x="20" y="86"/>
                  </a:cxn>
                  <a:cxn ang="0">
                    <a:pos x="4" y="80"/>
                  </a:cxn>
                  <a:cxn ang="0">
                    <a:pos x="2" y="70"/>
                  </a:cxn>
                  <a:cxn ang="0">
                    <a:pos x="8" y="60"/>
                  </a:cxn>
                  <a:cxn ang="0">
                    <a:pos x="18" y="52"/>
                  </a:cxn>
                  <a:cxn ang="0">
                    <a:pos x="8" y="42"/>
                  </a:cxn>
                  <a:cxn ang="0">
                    <a:pos x="4" y="28"/>
                  </a:cxn>
                  <a:cxn ang="0">
                    <a:pos x="10" y="16"/>
                  </a:cxn>
                  <a:cxn ang="0">
                    <a:pos x="18" y="8"/>
                  </a:cxn>
                  <a:cxn ang="0">
                    <a:pos x="42" y="0"/>
                  </a:cxn>
                  <a:cxn ang="0">
                    <a:pos x="48" y="2"/>
                  </a:cxn>
                  <a:cxn ang="0">
                    <a:pos x="86" y="10"/>
                  </a:cxn>
                  <a:cxn ang="0">
                    <a:pos x="74" y="8"/>
                  </a:cxn>
                  <a:cxn ang="0">
                    <a:pos x="60" y="20"/>
                  </a:cxn>
                  <a:cxn ang="0">
                    <a:pos x="50" y="10"/>
                  </a:cxn>
                  <a:cxn ang="0">
                    <a:pos x="34" y="10"/>
                  </a:cxn>
                  <a:cxn ang="0">
                    <a:pos x="22" y="20"/>
                  </a:cxn>
                  <a:cxn ang="0">
                    <a:pos x="20" y="36"/>
                  </a:cxn>
                  <a:cxn ang="0">
                    <a:pos x="28" y="46"/>
                  </a:cxn>
                  <a:cxn ang="0">
                    <a:pos x="46" y="46"/>
                  </a:cxn>
                  <a:cxn ang="0">
                    <a:pos x="60" y="28"/>
                  </a:cxn>
                </a:cxnLst>
                <a:rect l="0" t="0" r="r" b="b"/>
                <a:pathLst>
                  <a:path w="86" h="118">
                    <a:moveTo>
                      <a:pt x="74" y="8"/>
                    </a:moveTo>
                    <a:lnTo>
                      <a:pt x="74" y="8"/>
                    </a:lnTo>
                    <a:lnTo>
                      <a:pt x="64" y="8"/>
                    </a:lnTo>
                    <a:lnTo>
                      <a:pt x="64" y="8"/>
                    </a:lnTo>
                    <a:lnTo>
                      <a:pt x="68" y="12"/>
                    </a:lnTo>
                    <a:lnTo>
                      <a:pt x="70" y="16"/>
                    </a:lnTo>
                    <a:lnTo>
                      <a:pt x="70" y="16"/>
                    </a:lnTo>
                    <a:lnTo>
                      <a:pt x="72" y="22"/>
                    </a:lnTo>
                    <a:lnTo>
                      <a:pt x="72" y="28"/>
                    </a:lnTo>
                    <a:lnTo>
                      <a:pt x="72" y="28"/>
                    </a:lnTo>
                    <a:lnTo>
                      <a:pt x="70" y="36"/>
                    </a:lnTo>
                    <a:lnTo>
                      <a:pt x="68" y="40"/>
                    </a:lnTo>
                    <a:lnTo>
                      <a:pt x="68" y="40"/>
                    </a:lnTo>
                    <a:lnTo>
                      <a:pt x="64" y="46"/>
                    </a:lnTo>
                    <a:lnTo>
                      <a:pt x="60" y="50"/>
                    </a:lnTo>
                    <a:lnTo>
                      <a:pt x="60" y="50"/>
                    </a:lnTo>
                    <a:lnTo>
                      <a:pt x="48" y="54"/>
                    </a:lnTo>
                    <a:lnTo>
                      <a:pt x="48" y="54"/>
                    </a:lnTo>
                    <a:lnTo>
                      <a:pt x="36" y="56"/>
                    </a:lnTo>
                    <a:lnTo>
                      <a:pt x="36" y="56"/>
                    </a:lnTo>
                    <a:lnTo>
                      <a:pt x="30" y="56"/>
                    </a:lnTo>
                    <a:lnTo>
                      <a:pt x="30" y="56"/>
                    </a:lnTo>
                    <a:lnTo>
                      <a:pt x="26" y="56"/>
                    </a:lnTo>
                    <a:lnTo>
                      <a:pt x="26" y="56"/>
                    </a:lnTo>
                    <a:lnTo>
                      <a:pt x="20" y="60"/>
                    </a:lnTo>
                    <a:lnTo>
                      <a:pt x="20" y="60"/>
                    </a:lnTo>
                    <a:lnTo>
                      <a:pt x="16" y="64"/>
                    </a:lnTo>
                    <a:lnTo>
                      <a:pt x="16" y="68"/>
                    </a:lnTo>
                    <a:lnTo>
                      <a:pt x="16" y="68"/>
                    </a:lnTo>
                    <a:lnTo>
                      <a:pt x="16" y="70"/>
                    </a:lnTo>
                    <a:lnTo>
                      <a:pt x="18" y="72"/>
                    </a:lnTo>
                    <a:lnTo>
                      <a:pt x="18" y="72"/>
                    </a:lnTo>
                    <a:lnTo>
                      <a:pt x="26" y="74"/>
                    </a:lnTo>
                    <a:lnTo>
                      <a:pt x="26" y="74"/>
                    </a:lnTo>
                    <a:lnTo>
                      <a:pt x="36" y="76"/>
                    </a:lnTo>
                    <a:lnTo>
                      <a:pt x="36" y="76"/>
                    </a:lnTo>
                    <a:lnTo>
                      <a:pt x="42" y="74"/>
                    </a:lnTo>
                    <a:lnTo>
                      <a:pt x="42" y="74"/>
                    </a:lnTo>
                    <a:lnTo>
                      <a:pt x="54" y="76"/>
                    </a:lnTo>
                    <a:lnTo>
                      <a:pt x="54" y="76"/>
                    </a:lnTo>
                    <a:lnTo>
                      <a:pt x="64" y="78"/>
                    </a:lnTo>
                    <a:lnTo>
                      <a:pt x="64" y="78"/>
                    </a:lnTo>
                    <a:lnTo>
                      <a:pt x="68" y="80"/>
                    </a:lnTo>
                    <a:lnTo>
                      <a:pt x="72" y="82"/>
                    </a:lnTo>
                    <a:lnTo>
                      <a:pt x="72" y="82"/>
                    </a:lnTo>
                    <a:lnTo>
                      <a:pt x="74" y="86"/>
                    </a:lnTo>
                    <a:lnTo>
                      <a:pt x="74" y="92"/>
                    </a:lnTo>
                    <a:lnTo>
                      <a:pt x="74" y="92"/>
                    </a:lnTo>
                    <a:lnTo>
                      <a:pt x="72" y="100"/>
                    </a:lnTo>
                    <a:lnTo>
                      <a:pt x="68" y="106"/>
                    </a:lnTo>
                    <a:lnTo>
                      <a:pt x="68" y="106"/>
                    </a:lnTo>
                    <a:lnTo>
                      <a:pt x="62" y="110"/>
                    </a:lnTo>
                    <a:lnTo>
                      <a:pt x="56" y="114"/>
                    </a:lnTo>
                    <a:lnTo>
                      <a:pt x="56" y="114"/>
                    </a:lnTo>
                    <a:lnTo>
                      <a:pt x="42" y="116"/>
                    </a:lnTo>
                    <a:lnTo>
                      <a:pt x="42" y="116"/>
                    </a:lnTo>
                    <a:lnTo>
                      <a:pt x="30" y="118"/>
                    </a:lnTo>
                    <a:lnTo>
                      <a:pt x="30" y="118"/>
                    </a:lnTo>
                    <a:lnTo>
                      <a:pt x="14" y="118"/>
                    </a:lnTo>
                    <a:lnTo>
                      <a:pt x="14" y="118"/>
                    </a:lnTo>
                    <a:lnTo>
                      <a:pt x="0" y="116"/>
                    </a:lnTo>
                    <a:lnTo>
                      <a:pt x="2" y="106"/>
                    </a:lnTo>
                    <a:lnTo>
                      <a:pt x="2" y="106"/>
                    </a:lnTo>
                    <a:lnTo>
                      <a:pt x="14" y="108"/>
                    </a:lnTo>
                    <a:lnTo>
                      <a:pt x="14" y="108"/>
                    </a:lnTo>
                    <a:lnTo>
                      <a:pt x="28" y="110"/>
                    </a:lnTo>
                    <a:lnTo>
                      <a:pt x="28" y="110"/>
                    </a:lnTo>
                    <a:lnTo>
                      <a:pt x="36" y="110"/>
                    </a:lnTo>
                    <a:lnTo>
                      <a:pt x="36" y="110"/>
                    </a:lnTo>
                    <a:lnTo>
                      <a:pt x="46" y="108"/>
                    </a:lnTo>
                    <a:lnTo>
                      <a:pt x="46" y="108"/>
                    </a:lnTo>
                    <a:lnTo>
                      <a:pt x="56" y="102"/>
                    </a:lnTo>
                    <a:lnTo>
                      <a:pt x="56" y="102"/>
                    </a:lnTo>
                    <a:lnTo>
                      <a:pt x="58" y="100"/>
                    </a:lnTo>
                    <a:lnTo>
                      <a:pt x="60" y="96"/>
                    </a:lnTo>
                    <a:lnTo>
                      <a:pt x="60" y="96"/>
                    </a:lnTo>
                    <a:lnTo>
                      <a:pt x="58" y="90"/>
                    </a:lnTo>
                    <a:lnTo>
                      <a:pt x="58" y="90"/>
                    </a:lnTo>
                    <a:lnTo>
                      <a:pt x="54" y="88"/>
                    </a:lnTo>
                    <a:lnTo>
                      <a:pt x="54" y="88"/>
                    </a:lnTo>
                    <a:lnTo>
                      <a:pt x="48" y="86"/>
                    </a:lnTo>
                    <a:lnTo>
                      <a:pt x="48" y="86"/>
                    </a:lnTo>
                    <a:lnTo>
                      <a:pt x="40" y="86"/>
                    </a:lnTo>
                    <a:lnTo>
                      <a:pt x="40" y="86"/>
                    </a:lnTo>
                    <a:lnTo>
                      <a:pt x="34" y="86"/>
                    </a:lnTo>
                    <a:lnTo>
                      <a:pt x="34" y="86"/>
                    </a:lnTo>
                    <a:lnTo>
                      <a:pt x="28" y="86"/>
                    </a:lnTo>
                    <a:lnTo>
                      <a:pt x="28" y="86"/>
                    </a:lnTo>
                    <a:lnTo>
                      <a:pt x="20" y="86"/>
                    </a:lnTo>
                    <a:lnTo>
                      <a:pt x="20" y="86"/>
                    </a:lnTo>
                    <a:lnTo>
                      <a:pt x="12" y="84"/>
                    </a:lnTo>
                    <a:lnTo>
                      <a:pt x="12" y="84"/>
                    </a:lnTo>
                    <a:lnTo>
                      <a:pt x="4" y="80"/>
                    </a:lnTo>
                    <a:lnTo>
                      <a:pt x="4" y="80"/>
                    </a:lnTo>
                    <a:lnTo>
                      <a:pt x="2" y="76"/>
                    </a:lnTo>
                    <a:lnTo>
                      <a:pt x="2" y="70"/>
                    </a:lnTo>
                    <a:lnTo>
                      <a:pt x="2" y="70"/>
                    </a:lnTo>
                    <a:lnTo>
                      <a:pt x="4" y="64"/>
                    </a:lnTo>
                    <a:lnTo>
                      <a:pt x="8" y="60"/>
                    </a:lnTo>
                    <a:lnTo>
                      <a:pt x="8" y="60"/>
                    </a:lnTo>
                    <a:lnTo>
                      <a:pt x="18" y="52"/>
                    </a:lnTo>
                    <a:lnTo>
                      <a:pt x="18" y="52"/>
                    </a:lnTo>
                    <a:lnTo>
                      <a:pt x="12" y="48"/>
                    </a:lnTo>
                    <a:lnTo>
                      <a:pt x="8" y="42"/>
                    </a:lnTo>
                    <a:lnTo>
                      <a:pt x="8" y="42"/>
                    </a:lnTo>
                    <a:lnTo>
                      <a:pt x="4" y="36"/>
                    </a:lnTo>
                    <a:lnTo>
                      <a:pt x="4" y="28"/>
                    </a:lnTo>
                    <a:lnTo>
                      <a:pt x="4" y="28"/>
                    </a:lnTo>
                    <a:lnTo>
                      <a:pt x="6" y="22"/>
                    </a:lnTo>
                    <a:lnTo>
                      <a:pt x="10" y="16"/>
                    </a:lnTo>
                    <a:lnTo>
                      <a:pt x="10" y="16"/>
                    </a:lnTo>
                    <a:lnTo>
                      <a:pt x="14" y="10"/>
                    </a:lnTo>
                    <a:lnTo>
                      <a:pt x="18" y="8"/>
                    </a:lnTo>
                    <a:lnTo>
                      <a:pt x="18" y="8"/>
                    </a:lnTo>
                    <a:lnTo>
                      <a:pt x="30" y="2"/>
                    </a:lnTo>
                    <a:lnTo>
                      <a:pt x="30" y="2"/>
                    </a:lnTo>
                    <a:lnTo>
                      <a:pt x="42" y="0"/>
                    </a:lnTo>
                    <a:lnTo>
                      <a:pt x="42" y="0"/>
                    </a:lnTo>
                    <a:lnTo>
                      <a:pt x="48" y="2"/>
                    </a:lnTo>
                    <a:lnTo>
                      <a:pt x="48" y="2"/>
                    </a:lnTo>
                    <a:lnTo>
                      <a:pt x="54" y="2"/>
                    </a:lnTo>
                    <a:lnTo>
                      <a:pt x="86" y="0"/>
                    </a:lnTo>
                    <a:lnTo>
                      <a:pt x="86" y="10"/>
                    </a:lnTo>
                    <a:lnTo>
                      <a:pt x="86" y="10"/>
                    </a:lnTo>
                    <a:lnTo>
                      <a:pt x="74" y="8"/>
                    </a:lnTo>
                    <a:lnTo>
                      <a:pt x="74" y="8"/>
                    </a:lnTo>
                    <a:close/>
                    <a:moveTo>
                      <a:pt x="60" y="28"/>
                    </a:moveTo>
                    <a:lnTo>
                      <a:pt x="60" y="28"/>
                    </a:lnTo>
                    <a:lnTo>
                      <a:pt x="60" y="20"/>
                    </a:lnTo>
                    <a:lnTo>
                      <a:pt x="56" y="14"/>
                    </a:lnTo>
                    <a:lnTo>
                      <a:pt x="56" y="14"/>
                    </a:lnTo>
                    <a:lnTo>
                      <a:pt x="50" y="10"/>
                    </a:lnTo>
                    <a:lnTo>
                      <a:pt x="42" y="8"/>
                    </a:lnTo>
                    <a:lnTo>
                      <a:pt x="42" y="8"/>
                    </a:lnTo>
                    <a:lnTo>
                      <a:pt x="34" y="10"/>
                    </a:lnTo>
                    <a:lnTo>
                      <a:pt x="26" y="14"/>
                    </a:lnTo>
                    <a:lnTo>
                      <a:pt x="26" y="14"/>
                    </a:lnTo>
                    <a:lnTo>
                      <a:pt x="22" y="20"/>
                    </a:lnTo>
                    <a:lnTo>
                      <a:pt x="20" y="28"/>
                    </a:lnTo>
                    <a:lnTo>
                      <a:pt x="20" y="28"/>
                    </a:lnTo>
                    <a:lnTo>
                      <a:pt x="20" y="36"/>
                    </a:lnTo>
                    <a:lnTo>
                      <a:pt x="22" y="42"/>
                    </a:lnTo>
                    <a:lnTo>
                      <a:pt x="22" y="42"/>
                    </a:lnTo>
                    <a:lnTo>
                      <a:pt x="28" y="46"/>
                    </a:lnTo>
                    <a:lnTo>
                      <a:pt x="36" y="48"/>
                    </a:lnTo>
                    <a:lnTo>
                      <a:pt x="36" y="48"/>
                    </a:lnTo>
                    <a:lnTo>
                      <a:pt x="46" y="46"/>
                    </a:lnTo>
                    <a:lnTo>
                      <a:pt x="52" y="42"/>
                    </a:lnTo>
                    <a:lnTo>
                      <a:pt x="58" y="36"/>
                    </a:lnTo>
                    <a:lnTo>
                      <a:pt x="60" y="28"/>
                    </a:lnTo>
                    <a:lnTo>
                      <a:pt x="60" y="28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0" name="Freeform 85"/>
              <p:cNvSpPr>
                <a:spLocks noEditPoints="1"/>
              </p:cNvSpPr>
              <p:nvPr/>
            </p:nvSpPr>
            <p:spPr bwMode="auto">
              <a:xfrm>
                <a:off x="8948699" y="872638"/>
                <a:ext cx="49025" cy="55475"/>
              </a:xfrm>
              <a:custGeom>
                <a:avLst/>
                <a:gdLst/>
                <a:ahLst/>
                <a:cxnLst>
                  <a:cxn ang="0">
                    <a:pos x="12" y="46"/>
                  </a:cxn>
                  <a:cxn ang="0">
                    <a:pos x="16" y="64"/>
                  </a:cxn>
                  <a:cxn ang="0">
                    <a:pos x="18" y="70"/>
                  </a:cxn>
                  <a:cxn ang="0">
                    <a:pos x="24" y="72"/>
                  </a:cxn>
                  <a:cxn ang="0">
                    <a:pos x="34" y="76"/>
                  </a:cxn>
                  <a:cxn ang="0">
                    <a:pos x="44" y="78"/>
                  </a:cxn>
                  <a:cxn ang="0">
                    <a:pos x="54" y="76"/>
                  </a:cxn>
                  <a:cxn ang="0">
                    <a:pos x="64" y="74"/>
                  </a:cxn>
                  <a:cxn ang="0">
                    <a:pos x="64" y="82"/>
                  </a:cxn>
                  <a:cxn ang="0">
                    <a:pos x="50" y="86"/>
                  </a:cxn>
                  <a:cxn ang="0">
                    <a:pos x="38" y="86"/>
                  </a:cxn>
                  <a:cxn ang="0">
                    <a:pos x="20" y="82"/>
                  </a:cxn>
                  <a:cxn ang="0">
                    <a:pos x="8" y="74"/>
                  </a:cxn>
                  <a:cxn ang="0">
                    <a:pos x="4" y="68"/>
                  </a:cxn>
                  <a:cxn ang="0">
                    <a:pos x="0" y="52"/>
                  </a:cxn>
                  <a:cxn ang="0">
                    <a:pos x="0" y="42"/>
                  </a:cxn>
                  <a:cxn ang="0">
                    <a:pos x="6" y="22"/>
                  </a:cxn>
                  <a:cxn ang="0">
                    <a:pos x="10" y="16"/>
                  </a:cxn>
                  <a:cxn ang="0">
                    <a:pos x="16" y="10"/>
                  </a:cxn>
                  <a:cxn ang="0">
                    <a:pos x="28" y="2"/>
                  </a:cxn>
                  <a:cxn ang="0">
                    <a:pos x="42" y="0"/>
                  </a:cxn>
                  <a:cxn ang="0">
                    <a:pos x="52" y="2"/>
                  </a:cxn>
                  <a:cxn ang="0">
                    <a:pos x="58" y="4"/>
                  </a:cxn>
                  <a:cxn ang="0">
                    <a:pos x="70" y="12"/>
                  </a:cxn>
                  <a:cxn ang="0">
                    <a:pos x="72" y="18"/>
                  </a:cxn>
                  <a:cxn ang="0">
                    <a:pos x="74" y="26"/>
                  </a:cxn>
                  <a:cxn ang="0">
                    <a:pos x="74" y="44"/>
                  </a:cxn>
                  <a:cxn ang="0">
                    <a:pos x="12" y="46"/>
                  </a:cxn>
                  <a:cxn ang="0">
                    <a:pos x="62" y="26"/>
                  </a:cxn>
                  <a:cxn ang="0">
                    <a:pos x="58" y="18"/>
                  </a:cxn>
                  <a:cxn ang="0">
                    <a:pos x="52" y="10"/>
                  </a:cxn>
                  <a:cxn ang="0">
                    <a:pos x="48" y="10"/>
                  </a:cxn>
                  <a:cxn ang="0">
                    <a:pos x="42" y="8"/>
                  </a:cxn>
                  <a:cxn ang="0">
                    <a:pos x="22" y="16"/>
                  </a:cxn>
                  <a:cxn ang="0">
                    <a:pos x="18" y="26"/>
                  </a:cxn>
                  <a:cxn ang="0">
                    <a:pos x="62" y="38"/>
                  </a:cxn>
                  <a:cxn ang="0">
                    <a:pos x="62" y="26"/>
                  </a:cxn>
                </a:cxnLst>
                <a:rect l="0" t="0" r="r" b="b"/>
                <a:pathLst>
                  <a:path w="76" h="86">
                    <a:moveTo>
                      <a:pt x="12" y="46"/>
                    </a:moveTo>
                    <a:lnTo>
                      <a:pt x="12" y="46"/>
                    </a:lnTo>
                    <a:lnTo>
                      <a:pt x="14" y="56"/>
                    </a:lnTo>
                    <a:lnTo>
                      <a:pt x="16" y="64"/>
                    </a:lnTo>
                    <a:lnTo>
                      <a:pt x="16" y="64"/>
                    </a:lnTo>
                    <a:lnTo>
                      <a:pt x="18" y="70"/>
                    </a:lnTo>
                    <a:lnTo>
                      <a:pt x="24" y="72"/>
                    </a:lnTo>
                    <a:lnTo>
                      <a:pt x="24" y="72"/>
                    </a:lnTo>
                    <a:lnTo>
                      <a:pt x="28" y="76"/>
                    </a:lnTo>
                    <a:lnTo>
                      <a:pt x="34" y="76"/>
                    </a:lnTo>
                    <a:lnTo>
                      <a:pt x="34" y="76"/>
                    </a:lnTo>
                    <a:lnTo>
                      <a:pt x="44" y="78"/>
                    </a:lnTo>
                    <a:lnTo>
                      <a:pt x="44" y="78"/>
                    </a:lnTo>
                    <a:lnTo>
                      <a:pt x="54" y="76"/>
                    </a:lnTo>
                    <a:lnTo>
                      <a:pt x="54" y="76"/>
                    </a:lnTo>
                    <a:lnTo>
                      <a:pt x="64" y="74"/>
                    </a:lnTo>
                    <a:lnTo>
                      <a:pt x="64" y="82"/>
                    </a:lnTo>
                    <a:lnTo>
                      <a:pt x="64" y="82"/>
                    </a:lnTo>
                    <a:lnTo>
                      <a:pt x="50" y="86"/>
                    </a:lnTo>
                    <a:lnTo>
                      <a:pt x="50" y="86"/>
                    </a:lnTo>
                    <a:lnTo>
                      <a:pt x="38" y="86"/>
                    </a:lnTo>
                    <a:lnTo>
                      <a:pt x="38" y="86"/>
                    </a:lnTo>
                    <a:lnTo>
                      <a:pt x="28" y="84"/>
                    </a:lnTo>
                    <a:lnTo>
                      <a:pt x="20" y="82"/>
                    </a:lnTo>
                    <a:lnTo>
                      <a:pt x="12" y="80"/>
                    </a:lnTo>
                    <a:lnTo>
                      <a:pt x="8" y="74"/>
                    </a:lnTo>
                    <a:lnTo>
                      <a:pt x="8" y="74"/>
                    </a:lnTo>
                    <a:lnTo>
                      <a:pt x="4" y="68"/>
                    </a:lnTo>
                    <a:lnTo>
                      <a:pt x="0" y="60"/>
                    </a:lnTo>
                    <a:lnTo>
                      <a:pt x="0" y="52"/>
                    </a:lnTo>
                    <a:lnTo>
                      <a:pt x="0" y="42"/>
                    </a:lnTo>
                    <a:lnTo>
                      <a:pt x="0" y="42"/>
                    </a:lnTo>
                    <a:lnTo>
                      <a:pt x="2" y="32"/>
                    </a:lnTo>
                    <a:lnTo>
                      <a:pt x="6" y="22"/>
                    </a:lnTo>
                    <a:lnTo>
                      <a:pt x="6" y="22"/>
                    </a:lnTo>
                    <a:lnTo>
                      <a:pt x="10" y="16"/>
                    </a:lnTo>
                    <a:lnTo>
                      <a:pt x="16" y="10"/>
                    </a:lnTo>
                    <a:lnTo>
                      <a:pt x="16" y="10"/>
                    </a:lnTo>
                    <a:lnTo>
                      <a:pt x="20" y="6"/>
                    </a:lnTo>
                    <a:lnTo>
                      <a:pt x="28" y="2"/>
                    </a:lnTo>
                    <a:lnTo>
                      <a:pt x="28" y="2"/>
                    </a:lnTo>
                    <a:lnTo>
                      <a:pt x="42" y="0"/>
                    </a:lnTo>
                    <a:lnTo>
                      <a:pt x="42" y="0"/>
                    </a:lnTo>
                    <a:lnTo>
                      <a:pt x="52" y="2"/>
                    </a:lnTo>
                    <a:lnTo>
                      <a:pt x="58" y="4"/>
                    </a:lnTo>
                    <a:lnTo>
                      <a:pt x="58" y="4"/>
                    </a:lnTo>
                    <a:lnTo>
                      <a:pt x="64" y="8"/>
                    </a:lnTo>
                    <a:lnTo>
                      <a:pt x="70" y="12"/>
                    </a:lnTo>
                    <a:lnTo>
                      <a:pt x="70" y="12"/>
                    </a:lnTo>
                    <a:lnTo>
                      <a:pt x="72" y="18"/>
                    </a:lnTo>
                    <a:lnTo>
                      <a:pt x="74" y="26"/>
                    </a:lnTo>
                    <a:lnTo>
                      <a:pt x="74" y="26"/>
                    </a:lnTo>
                    <a:lnTo>
                      <a:pt x="76" y="34"/>
                    </a:lnTo>
                    <a:lnTo>
                      <a:pt x="74" y="44"/>
                    </a:lnTo>
                    <a:lnTo>
                      <a:pt x="74" y="46"/>
                    </a:lnTo>
                    <a:lnTo>
                      <a:pt x="12" y="46"/>
                    </a:lnTo>
                    <a:close/>
                    <a:moveTo>
                      <a:pt x="62" y="26"/>
                    </a:moveTo>
                    <a:lnTo>
                      <a:pt x="62" y="26"/>
                    </a:lnTo>
                    <a:lnTo>
                      <a:pt x="58" y="18"/>
                    </a:lnTo>
                    <a:lnTo>
                      <a:pt x="58" y="18"/>
                    </a:lnTo>
                    <a:lnTo>
                      <a:pt x="56" y="14"/>
                    </a:lnTo>
                    <a:lnTo>
                      <a:pt x="52" y="10"/>
                    </a:lnTo>
                    <a:lnTo>
                      <a:pt x="52" y="10"/>
                    </a:lnTo>
                    <a:lnTo>
                      <a:pt x="48" y="10"/>
                    </a:lnTo>
                    <a:lnTo>
                      <a:pt x="42" y="8"/>
                    </a:lnTo>
                    <a:lnTo>
                      <a:pt x="42" y="8"/>
                    </a:lnTo>
                    <a:lnTo>
                      <a:pt x="30" y="10"/>
                    </a:lnTo>
                    <a:lnTo>
                      <a:pt x="22" y="16"/>
                    </a:lnTo>
                    <a:lnTo>
                      <a:pt x="22" y="16"/>
                    </a:lnTo>
                    <a:lnTo>
                      <a:pt x="18" y="26"/>
                    </a:lnTo>
                    <a:lnTo>
                      <a:pt x="14" y="38"/>
                    </a:lnTo>
                    <a:lnTo>
                      <a:pt x="62" y="38"/>
                    </a:lnTo>
                    <a:lnTo>
                      <a:pt x="62" y="38"/>
                    </a:lnTo>
                    <a:lnTo>
                      <a:pt x="62" y="26"/>
                    </a:lnTo>
                    <a:lnTo>
                      <a:pt x="62" y="26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</p:grp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Utilities Separator">
    <p:bg>
      <p:bgPr>
        <a:solidFill>
          <a:srgbClr val="0D0D0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Freeform 5"/>
          <p:cNvSpPr>
            <a:spLocks/>
          </p:cNvSpPr>
          <p:nvPr userDrawn="1"/>
        </p:nvSpPr>
        <p:spPr bwMode="auto">
          <a:xfrm>
            <a:off x="584344" y="715790"/>
            <a:ext cx="7028329" cy="4926141"/>
          </a:xfrm>
          <a:custGeom>
            <a:avLst/>
            <a:gdLst/>
            <a:ahLst/>
            <a:cxnLst>
              <a:cxn ang="0">
                <a:pos x="4567" y="2765"/>
              </a:cxn>
              <a:cxn ang="0">
                <a:pos x="4562" y="2812"/>
              </a:cxn>
              <a:cxn ang="0">
                <a:pos x="4547" y="2858"/>
              </a:cxn>
              <a:cxn ang="0">
                <a:pos x="4526" y="2900"/>
              </a:cxn>
              <a:cxn ang="0">
                <a:pos x="4497" y="2937"/>
              </a:cxn>
              <a:cxn ang="0">
                <a:pos x="4461" y="2968"/>
              </a:cxn>
              <a:cxn ang="0">
                <a:pos x="4421" y="2991"/>
              </a:cxn>
              <a:cxn ang="0">
                <a:pos x="4375" y="3007"/>
              </a:cxn>
              <a:cxn ang="0">
                <a:pos x="4328" y="3015"/>
              </a:cxn>
              <a:cxn ang="0">
                <a:pos x="239" y="3201"/>
              </a:cxn>
              <a:cxn ang="0">
                <a:pos x="192" y="3199"/>
              </a:cxn>
              <a:cxn ang="0">
                <a:pos x="146" y="3186"/>
              </a:cxn>
              <a:cxn ang="0">
                <a:pos x="106" y="3167"/>
              </a:cxn>
              <a:cxn ang="0">
                <a:pos x="70" y="3139"/>
              </a:cxn>
              <a:cxn ang="0">
                <a:pos x="41" y="3105"/>
              </a:cxn>
              <a:cxn ang="0">
                <a:pos x="20" y="3064"/>
              </a:cxn>
              <a:cxn ang="0">
                <a:pos x="5" y="3020"/>
              </a:cxn>
              <a:cxn ang="0">
                <a:pos x="0" y="2973"/>
              </a:cxn>
              <a:cxn ang="0">
                <a:pos x="0" y="231"/>
              </a:cxn>
              <a:cxn ang="0">
                <a:pos x="5" y="184"/>
              </a:cxn>
              <a:cxn ang="0">
                <a:pos x="20" y="140"/>
              </a:cxn>
              <a:cxn ang="0">
                <a:pos x="41" y="99"/>
              </a:cxn>
              <a:cxn ang="0">
                <a:pos x="70" y="65"/>
              </a:cxn>
              <a:cxn ang="0">
                <a:pos x="106" y="36"/>
              </a:cxn>
              <a:cxn ang="0">
                <a:pos x="146" y="16"/>
              </a:cxn>
              <a:cxn ang="0">
                <a:pos x="192" y="3"/>
              </a:cxn>
              <a:cxn ang="0">
                <a:pos x="239" y="0"/>
              </a:cxn>
              <a:cxn ang="0">
                <a:pos x="4328" y="140"/>
              </a:cxn>
              <a:cxn ang="0">
                <a:pos x="4375" y="146"/>
              </a:cxn>
              <a:cxn ang="0">
                <a:pos x="4421" y="163"/>
              </a:cxn>
              <a:cxn ang="0">
                <a:pos x="4461" y="185"/>
              </a:cxn>
              <a:cxn ang="0">
                <a:pos x="4497" y="216"/>
              </a:cxn>
              <a:cxn ang="0">
                <a:pos x="4526" y="252"/>
              </a:cxn>
              <a:cxn ang="0">
                <a:pos x="4547" y="294"/>
              </a:cxn>
              <a:cxn ang="0">
                <a:pos x="4562" y="340"/>
              </a:cxn>
              <a:cxn ang="0">
                <a:pos x="4567" y="387"/>
              </a:cxn>
            </a:cxnLst>
            <a:rect l="0" t="0" r="r" b="b"/>
            <a:pathLst>
              <a:path w="4567" h="3201">
                <a:moveTo>
                  <a:pt x="4567" y="2765"/>
                </a:moveTo>
                <a:lnTo>
                  <a:pt x="4567" y="2765"/>
                </a:lnTo>
                <a:lnTo>
                  <a:pt x="4565" y="2789"/>
                </a:lnTo>
                <a:lnTo>
                  <a:pt x="4562" y="2812"/>
                </a:lnTo>
                <a:lnTo>
                  <a:pt x="4556" y="2837"/>
                </a:lnTo>
                <a:lnTo>
                  <a:pt x="4547" y="2858"/>
                </a:lnTo>
                <a:lnTo>
                  <a:pt x="4538" y="2880"/>
                </a:lnTo>
                <a:lnTo>
                  <a:pt x="4526" y="2900"/>
                </a:lnTo>
                <a:lnTo>
                  <a:pt x="4512" y="2919"/>
                </a:lnTo>
                <a:lnTo>
                  <a:pt x="4497" y="2937"/>
                </a:lnTo>
                <a:lnTo>
                  <a:pt x="4479" y="2954"/>
                </a:lnTo>
                <a:lnTo>
                  <a:pt x="4461" y="2968"/>
                </a:lnTo>
                <a:lnTo>
                  <a:pt x="4442" y="2981"/>
                </a:lnTo>
                <a:lnTo>
                  <a:pt x="4421" y="2991"/>
                </a:lnTo>
                <a:lnTo>
                  <a:pt x="4398" y="3001"/>
                </a:lnTo>
                <a:lnTo>
                  <a:pt x="4375" y="3007"/>
                </a:lnTo>
                <a:lnTo>
                  <a:pt x="4352" y="3012"/>
                </a:lnTo>
                <a:lnTo>
                  <a:pt x="4328" y="3015"/>
                </a:lnTo>
                <a:lnTo>
                  <a:pt x="239" y="3201"/>
                </a:lnTo>
                <a:lnTo>
                  <a:pt x="239" y="3201"/>
                </a:lnTo>
                <a:lnTo>
                  <a:pt x="215" y="3201"/>
                </a:lnTo>
                <a:lnTo>
                  <a:pt x="192" y="3199"/>
                </a:lnTo>
                <a:lnTo>
                  <a:pt x="169" y="3194"/>
                </a:lnTo>
                <a:lnTo>
                  <a:pt x="146" y="3186"/>
                </a:lnTo>
                <a:lnTo>
                  <a:pt x="125" y="3178"/>
                </a:lnTo>
                <a:lnTo>
                  <a:pt x="106" y="3167"/>
                </a:lnTo>
                <a:lnTo>
                  <a:pt x="88" y="3154"/>
                </a:lnTo>
                <a:lnTo>
                  <a:pt x="70" y="3139"/>
                </a:lnTo>
                <a:lnTo>
                  <a:pt x="55" y="3123"/>
                </a:lnTo>
                <a:lnTo>
                  <a:pt x="41" y="3105"/>
                </a:lnTo>
                <a:lnTo>
                  <a:pt x="29" y="3085"/>
                </a:lnTo>
                <a:lnTo>
                  <a:pt x="20" y="3064"/>
                </a:lnTo>
                <a:lnTo>
                  <a:pt x="11" y="3043"/>
                </a:lnTo>
                <a:lnTo>
                  <a:pt x="5" y="3020"/>
                </a:lnTo>
                <a:lnTo>
                  <a:pt x="2" y="2998"/>
                </a:lnTo>
                <a:lnTo>
                  <a:pt x="0" y="2973"/>
                </a:lnTo>
                <a:lnTo>
                  <a:pt x="0" y="231"/>
                </a:lnTo>
                <a:lnTo>
                  <a:pt x="0" y="231"/>
                </a:lnTo>
                <a:lnTo>
                  <a:pt x="2" y="207"/>
                </a:lnTo>
                <a:lnTo>
                  <a:pt x="5" y="184"/>
                </a:lnTo>
                <a:lnTo>
                  <a:pt x="11" y="161"/>
                </a:lnTo>
                <a:lnTo>
                  <a:pt x="20" y="140"/>
                </a:lnTo>
                <a:lnTo>
                  <a:pt x="29" y="119"/>
                </a:lnTo>
                <a:lnTo>
                  <a:pt x="41" y="99"/>
                </a:lnTo>
                <a:lnTo>
                  <a:pt x="55" y="81"/>
                </a:lnTo>
                <a:lnTo>
                  <a:pt x="70" y="65"/>
                </a:lnTo>
                <a:lnTo>
                  <a:pt x="88" y="50"/>
                </a:lnTo>
                <a:lnTo>
                  <a:pt x="106" y="36"/>
                </a:lnTo>
                <a:lnTo>
                  <a:pt x="125" y="24"/>
                </a:lnTo>
                <a:lnTo>
                  <a:pt x="146" y="16"/>
                </a:lnTo>
                <a:lnTo>
                  <a:pt x="169" y="8"/>
                </a:lnTo>
                <a:lnTo>
                  <a:pt x="192" y="3"/>
                </a:lnTo>
                <a:lnTo>
                  <a:pt x="215" y="0"/>
                </a:lnTo>
                <a:lnTo>
                  <a:pt x="239" y="0"/>
                </a:lnTo>
                <a:lnTo>
                  <a:pt x="4328" y="140"/>
                </a:lnTo>
                <a:lnTo>
                  <a:pt x="4328" y="140"/>
                </a:lnTo>
                <a:lnTo>
                  <a:pt x="4352" y="142"/>
                </a:lnTo>
                <a:lnTo>
                  <a:pt x="4375" y="146"/>
                </a:lnTo>
                <a:lnTo>
                  <a:pt x="4398" y="153"/>
                </a:lnTo>
                <a:lnTo>
                  <a:pt x="4421" y="163"/>
                </a:lnTo>
                <a:lnTo>
                  <a:pt x="4442" y="172"/>
                </a:lnTo>
                <a:lnTo>
                  <a:pt x="4461" y="185"/>
                </a:lnTo>
                <a:lnTo>
                  <a:pt x="4479" y="200"/>
                </a:lnTo>
                <a:lnTo>
                  <a:pt x="4497" y="216"/>
                </a:lnTo>
                <a:lnTo>
                  <a:pt x="4512" y="234"/>
                </a:lnTo>
                <a:lnTo>
                  <a:pt x="4526" y="252"/>
                </a:lnTo>
                <a:lnTo>
                  <a:pt x="4538" y="273"/>
                </a:lnTo>
                <a:lnTo>
                  <a:pt x="4547" y="294"/>
                </a:lnTo>
                <a:lnTo>
                  <a:pt x="4556" y="316"/>
                </a:lnTo>
                <a:lnTo>
                  <a:pt x="4562" y="340"/>
                </a:lnTo>
                <a:lnTo>
                  <a:pt x="4565" y="363"/>
                </a:lnTo>
                <a:lnTo>
                  <a:pt x="4567" y="387"/>
                </a:lnTo>
                <a:lnTo>
                  <a:pt x="4567" y="2765"/>
                </a:lnTo>
                <a:close/>
              </a:path>
            </a:pathLst>
          </a:custGeom>
          <a:solidFill>
            <a:srgbClr val="F29400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algn="l" defTabSz="914400" rtl="0" eaLnBrk="1" latinLnBrk="0" hangingPunct="1"/>
            <a:endParaRPr lang="en-US" sz="18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7" name="Title 35"/>
          <p:cNvSpPr>
            <a:spLocks noGrp="1"/>
          </p:cNvSpPr>
          <p:nvPr>
            <p:ph type="title" hasCustomPrompt="1"/>
          </p:nvPr>
        </p:nvSpPr>
        <p:spPr>
          <a:xfrm>
            <a:off x="876947" y="1180383"/>
            <a:ext cx="6282181" cy="2056285"/>
          </a:xfrm>
          <a:prstGeom prst="rect">
            <a:avLst/>
          </a:prstGeom>
        </p:spPr>
        <p:txBody>
          <a:bodyPr/>
          <a:lstStyle>
            <a:lvl1pPr algn="l">
              <a:lnSpc>
                <a:spcPct val="80000"/>
              </a:lnSpc>
              <a:defRPr sz="5500" b="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 smtClean="0"/>
              <a:t>Click to edit</a:t>
            </a:r>
            <a:br>
              <a:rPr lang="en-US" dirty="0" smtClean="0"/>
            </a:br>
            <a:r>
              <a:rPr lang="en-US" dirty="0" smtClean="0"/>
              <a:t>Utilities Separator</a:t>
            </a:r>
            <a:endParaRPr lang="en-US" dirty="0"/>
          </a:p>
        </p:txBody>
      </p:sp>
      <p:grpSp>
        <p:nvGrpSpPr>
          <p:cNvPr id="32" name="Group 31"/>
          <p:cNvGrpSpPr/>
          <p:nvPr userDrawn="1"/>
        </p:nvGrpSpPr>
        <p:grpSpPr>
          <a:xfrm>
            <a:off x="8024971" y="266282"/>
            <a:ext cx="972753" cy="682476"/>
            <a:chOff x="8024971" y="266282"/>
            <a:chExt cx="972753" cy="682476"/>
          </a:xfrm>
        </p:grpSpPr>
        <p:sp>
          <p:nvSpPr>
            <p:cNvPr id="34" name="Freeform 59"/>
            <p:cNvSpPr>
              <a:spLocks/>
            </p:cNvSpPr>
            <p:nvPr/>
          </p:nvSpPr>
          <p:spPr bwMode="auto">
            <a:xfrm>
              <a:off x="8106248" y="290795"/>
              <a:ext cx="810194" cy="461862"/>
            </a:xfrm>
            <a:custGeom>
              <a:avLst/>
              <a:gdLst/>
              <a:ahLst/>
              <a:cxnLst>
                <a:cxn ang="0">
                  <a:pos x="66" y="70"/>
                </a:cxn>
                <a:cxn ang="0">
                  <a:pos x="0" y="716"/>
                </a:cxn>
                <a:cxn ang="0">
                  <a:pos x="1152" y="650"/>
                </a:cxn>
                <a:cxn ang="0">
                  <a:pos x="1256" y="0"/>
                </a:cxn>
                <a:cxn ang="0">
                  <a:pos x="66" y="70"/>
                </a:cxn>
              </a:cxnLst>
              <a:rect l="0" t="0" r="r" b="b"/>
              <a:pathLst>
                <a:path w="1256" h="716">
                  <a:moveTo>
                    <a:pt x="66" y="70"/>
                  </a:moveTo>
                  <a:lnTo>
                    <a:pt x="0" y="716"/>
                  </a:lnTo>
                  <a:lnTo>
                    <a:pt x="1152" y="650"/>
                  </a:lnTo>
                  <a:lnTo>
                    <a:pt x="1256" y="0"/>
                  </a:lnTo>
                  <a:lnTo>
                    <a:pt x="66" y="7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4" name="Freeform 60"/>
            <p:cNvSpPr>
              <a:spLocks/>
            </p:cNvSpPr>
            <p:nvPr/>
          </p:nvSpPr>
          <p:spPr bwMode="auto">
            <a:xfrm>
              <a:off x="8070125" y="266282"/>
              <a:ext cx="882441" cy="504436"/>
            </a:xfrm>
            <a:custGeom>
              <a:avLst/>
              <a:gdLst/>
              <a:ahLst/>
              <a:cxnLst>
                <a:cxn ang="0">
                  <a:pos x="90" y="0"/>
                </a:cxn>
                <a:cxn ang="0">
                  <a:pos x="1278" y="0"/>
                </a:cxn>
                <a:cxn ang="0">
                  <a:pos x="1278" y="0"/>
                </a:cxn>
                <a:cxn ang="0">
                  <a:pos x="1296" y="2"/>
                </a:cxn>
                <a:cxn ang="0">
                  <a:pos x="1312" y="8"/>
                </a:cxn>
                <a:cxn ang="0">
                  <a:pos x="1328" y="16"/>
                </a:cxn>
                <a:cxn ang="0">
                  <a:pos x="1342" y="28"/>
                </a:cxn>
                <a:cxn ang="0">
                  <a:pos x="1352" y="40"/>
                </a:cxn>
                <a:cxn ang="0">
                  <a:pos x="1360" y="56"/>
                </a:cxn>
                <a:cxn ang="0">
                  <a:pos x="1366" y="72"/>
                </a:cxn>
                <a:cxn ang="0">
                  <a:pos x="1368" y="92"/>
                </a:cxn>
                <a:cxn ang="0">
                  <a:pos x="1368" y="692"/>
                </a:cxn>
                <a:cxn ang="0">
                  <a:pos x="1368" y="692"/>
                </a:cxn>
                <a:cxn ang="0">
                  <a:pos x="1366" y="710"/>
                </a:cxn>
                <a:cxn ang="0">
                  <a:pos x="1360" y="726"/>
                </a:cxn>
                <a:cxn ang="0">
                  <a:pos x="1352" y="742"/>
                </a:cxn>
                <a:cxn ang="0">
                  <a:pos x="1342" y="756"/>
                </a:cxn>
                <a:cxn ang="0">
                  <a:pos x="1328" y="766"/>
                </a:cxn>
                <a:cxn ang="0">
                  <a:pos x="1312" y="776"/>
                </a:cxn>
                <a:cxn ang="0">
                  <a:pos x="1296" y="780"/>
                </a:cxn>
                <a:cxn ang="0">
                  <a:pos x="1278" y="782"/>
                </a:cxn>
                <a:cxn ang="0">
                  <a:pos x="90" y="782"/>
                </a:cxn>
                <a:cxn ang="0">
                  <a:pos x="90" y="782"/>
                </a:cxn>
                <a:cxn ang="0">
                  <a:pos x="72" y="780"/>
                </a:cxn>
                <a:cxn ang="0">
                  <a:pos x="54" y="776"/>
                </a:cxn>
                <a:cxn ang="0">
                  <a:pos x="40" y="766"/>
                </a:cxn>
                <a:cxn ang="0">
                  <a:pos x="26" y="756"/>
                </a:cxn>
                <a:cxn ang="0">
                  <a:pos x="14" y="742"/>
                </a:cxn>
                <a:cxn ang="0">
                  <a:pos x="6" y="726"/>
                </a:cxn>
                <a:cxn ang="0">
                  <a:pos x="2" y="710"/>
                </a:cxn>
                <a:cxn ang="0">
                  <a:pos x="0" y="692"/>
                </a:cxn>
                <a:cxn ang="0">
                  <a:pos x="0" y="92"/>
                </a:cxn>
                <a:cxn ang="0">
                  <a:pos x="0" y="92"/>
                </a:cxn>
                <a:cxn ang="0">
                  <a:pos x="2" y="72"/>
                </a:cxn>
                <a:cxn ang="0">
                  <a:pos x="6" y="56"/>
                </a:cxn>
                <a:cxn ang="0">
                  <a:pos x="14" y="40"/>
                </a:cxn>
                <a:cxn ang="0">
                  <a:pos x="26" y="28"/>
                </a:cxn>
                <a:cxn ang="0">
                  <a:pos x="40" y="16"/>
                </a:cxn>
                <a:cxn ang="0">
                  <a:pos x="54" y="8"/>
                </a:cxn>
                <a:cxn ang="0">
                  <a:pos x="72" y="2"/>
                </a:cxn>
                <a:cxn ang="0">
                  <a:pos x="90" y="0"/>
                </a:cxn>
                <a:cxn ang="0">
                  <a:pos x="90" y="0"/>
                </a:cxn>
              </a:cxnLst>
              <a:rect l="0" t="0" r="r" b="b"/>
              <a:pathLst>
                <a:path w="1368" h="782">
                  <a:moveTo>
                    <a:pt x="90" y="0"/>
                  </a:moveTo>
                  <a:lnTo>
                    <a:pt x="1278" y="0"/>
                  </a:lnTo>
                  <a:lnTo>
                    <a:pt x="1278" y="0"/>
                  </a:lnTo>
                  <a:lnTo>
                    <a:pt x="1296" y="2"/>
                  </a:lnTo>
                  <a:lnTo>
                    <a:pt x="1312" y="8"/>
                  </a:lnTo>
                  <a:lnTo>
                    <a:pt x="1328" y="16"/>
                  </a:lnTo>
                  <a:lnTo>
                    <a:pt x="1342" y="28"/>
                  </a:lnTo>
                  <a:lnTo>
                    <a:pt x="1352" y="40"/>
                  </a:lnTo>
                  <a:lnTo>
                    <a:pt x="1360" y="56"/>
                  </a:lnTo>
                  <a:lnTo>
                    <a:pt x="1366" y="72"/>
                  </a:lnTo>
                  <a:lnTo>
                    <a:pt x="1368" y="92"/>
                  </a:lnTo>
                  <a:lnTo>
                    <a:pt x="1368" y="692"/>
                  </a:lnTo>
                  <a:lnTo>
                    <a:pt x="1368" y="692"/>
                  </a:lnTo>
                  <a:lnTo>
                    <a:pt x="1366" y="710"/>
                  </a:lnTo>
                  <a:lnTo>
                    <a:pt x="1360" y="726"/>
                  </a:lnTo>
                  <a:lnTo>
                    <a:pt x="1352" y="742"/>
                  </a:lnTo>
                  <a:lnTo>
                    <a:pt x="1342" y="756"/>
                  </a:lnTo>
                  <a:lnTo>
                    <a:pt x="1328" y="766"/>
                  </a:lnTo>
                  <a:lnTo>
                    <a:pt x="1312" y="776"/>
                  </a:lnTo>
                  <a:lnTo>
                    <a:pt x="1296" y="780"/>
                  </a:lnTo>
                  <a:lnTo>
                    <a:pt x="1278" y="782"/>
                  </a:lnTo>
                  <a:lnTo>
                    <a:pt x="90" y="782"/>
                  </a:lnTo>
                  <a:lnTo>
                    <a:pt x="90" y="782"/>
                  </a:lnTo>
                  <a:lnTo>
                    <a:pt x="72" y="780"/>
                  </a:lnTo>
                  <a:lnTo>
                    <a:pt x="54" y="776"/>
                  </a:lnTo>
                  <a:lnTo>
                    <a:pt x="40" y="766"/>
                  </a:lnTo>
                  <a:lnTo>
                    <a:pt x="26" y="756"/>
                  </a:lnTo>
                  <a:lnTo>
                    <a:pt x="14" y="742"/>
                  </a:lnTo>
                  <a:lnTo>
                    <a:pt x="6" y="726"/>
                  </a:lnTo>
                  <a:lnTo>
                    <a:pt x="2" y="710"/>
                  </a:lnTo>
                  <a:lnTo>
                    <a:pt x="0" y="692"/>
                  </a:lnTo>
                  <a:lnTo>
                    <a:pt x="0" y="92"/>
                  </a:lnTo>
                  <a:lnTo>
                    <a:pt x="0" y="92"/>
                  </a:lnTo>
                  <a:lnTo>
                    <a:pt x="2" y="72"/>
                  </a:lnTo>
                  <a:lnTo>
                    <a:pt x="6" y="56"/>
                  </a:lnTo>
                  <a:lnTo>
                    <a:pt x="14" y="40"/>
                  </a:lnTo>
                  <a:lnTo>
                    <a:pt x="26" y="28"/>
                  </a:lnTo>
                  <a:lnTo>
                    <a:pt x="40" y="16"/>
                  </a:lnTo>
                  <a:lnTo>
                    <a:pt x="54" y="8"/>
                  </a:lnTo>
                  <a:lnTo>
                    <a:pt x="72" y="2"/>
                  </a:lnTo>
                  <a:lnTo>
                    <a:pt x="90" y="0"/>
                  </a:lnTo>
                  <a:lnTo>
                    <a:pt x="90" y="0"/>
                  </a:lnTo>
                  <a:close/>
                </a:path>
              </a:pathLst>
            </a:custGeom>
            <a:solidFill>
              <a:srgbClr val="ED1C24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5" name="Freeform 61"/>
            <p:cNvSpPr>
              <a:spLocks/>
            </p:cNvSpPr>
            <p:nvPr/>
          </p:nvSpPr>
          <p:spPr bwMode="auto">
            <a:xfrm>
              <a:off x="8156563" y="347560"/>
              <a:ext cx="709565" cy="341881"/>
            </a:xfrm>
            <a:custGeom>
              <a:avLst/>
              <a:gdLst/>
              <a:ahLst/>
              <a:cxnLst>
                <a:cxn ang="0">
                  <a:pos x="724" y="0"/>
                </a:cxn>
                <a:cxn ang="0">
                  <a:pos x="756" y="72"/>
                </a:cxn>
                <a:cxn ang="0">
                  <a:pos x="724" y="460"/>
                </a:cxn>
                <a:cxn ang="0">
                  <a:pos x="492" y="0"/>
                </a:cxn>
                <a:cxn ang="0">
                  <a:pos x="346" y="460"/>
                </a:cxn>
                <a:cxn ang="0">
                  <a:pos x="346" y="314"/>
                </a:cxn>
                <a:cxn ang="0">
                  <a:pos x="342" y="302"/>
                </a:cxn>
                <a:cxn ang="0">
                  <a:pos x="334" y="288"/>
                </a:cxn>
                <a:cxn ang="0">
                  <a:pos x="314" y="272"/>
                </a:cxn>
                <a:cxn ang="0">
                  <a:pos x="298" y="266"/>
                </a:cxn>
                <a:cxn ang="0">
                  <a:pos x="326" y="254"/>
                </a:cxn>
                <a:cxn ang="0">
                  <a:pos x="340" y="242"/>
                </a:cxn>
                <a:cxn ang="0">
                  <a:pos x="344" y="228"/>
                </a:cxn>
                <a:cxn ang="0">
                  <a:pos x="346" y="72"/>
                </a:cxn>
                <a:cxn ang="0">
                  <a:pos x="344" y="56"/>
                </a:cxn>
                <a:cxn ang="0">
                  <a:pos x="338" y="30"/>
                </a:cxn>
                <a:cxn ang="0">
                  <a:pos x="322" y="12"/>
                </a:cxn>
                <a:cxn ang="0">
                  <a:pos x="294" y="2"/>
                </a:cxn>
                <a:cxn ang="0">
                  <a:pos x="0" y="0"/>
                </a:cxn>
                <a:cxn ang="0">
                  <a:pos x="32" y="72"/>
                </a:cxn>
                <a:cxn ang="0">
                  <a:pos x="0" y="460"/>
                </a:cxn>
                <a:cxn ang="0">
                  <a:pos x="108" y="530"/>
                </a:cxn>
                <a:cxn ang="0">
                  <a:pos x="232" y="302"/>
                </a:cxn>
                <a:cxn ang="0">
                  <a:pos x="244" y="302"/>
                </a:cxn>
                <a:cxn ang="0">
                  <a:pos x="258" y="310"/>
                </a:cxn>
                <a:cxn ang="0">
                  <a:pos x="268" y="322"/>
                </a:cxn>
                <a:cxn ang="0">
                  <a:pos x="270" y="348"/>
                </a:cxn>
                <a:cxn ang="0">
                  <a:pos x="440" y="530"/>
                </a:cxn>
                <a:cxn ang="0">
                  <a:pos x="620" y="370"/>
                </a:cxn>
                <a:cxn ang="0">
                  <a:pos x="1028" y="530"/>
                </a:cxn>
                <a:cxn ang="0">
                  <a:pos x="1044" y="530"/>
                </a:cxn>
                <a:cxn ang="0">
                  <a:pos x="1072" y="524"/>
                </a:cxn>
                <a:cxn ang="0">
                  <a:pos x="1090" y="510"/>
                </a:cxn>
                <a:cxn ang="0">
                  <a:pos x="1098" y="480"/>
                </a:cxn>
                <a:cxn ang="0">
                  <a:pos x="1100" y="72"/>
                </a:cxn>
                <a:cxn ang="0">
                  <a:pos x="1098" y="60"/>
                </a:cxn>
                <a:cxn ang="0">
                  <a:pos x="1090" y="36"/>
                </a:cxn>
                <a:cxn ang="0">
                  <a:pos x="1076" y="16"/>
                </a:cxn>
                <a:cxn ang="0">
                  <a:pos x="1060" y="6"/>
                </a:cxn>
                <a:cxn ang="0">
                  <a:pos x="1040" y="0"/>
                </a:cxn>
                <a:cxn ang="0">
                  <a:pos x="1028" y="0"/>
                </a:cxn>
              </a:cxnLst>
              <a:rect l="0" t="0" r="r" b="b"/>
              <a:pathLst>
                <a:path w="1100" h="530">
                  <a:moveTo>
                    <a:pt x="1028" y="0"/>
                  </a:moveTo>
                  <a:lnTo>
                    <a:pt x="724" y="0"/>
                  </a:lnTo>
                  <a:lnTo>
                    <a:pt x="724" y="72"/>
                  </a:lnTo>
                  <a:lnTo>
                    <a:pt x="756" y="72"/>
                  </a:lnTo>
                  <a:lnTo>
                    <a:pt x="756" y="460"/>
                  </a:lnTo>
                  <a:lnTo>
                    <a:pt x="724" y="460"/>
                  </a:lnTo>
                  <a:lnTo>
                    <a:pt x="610" y="0"/>
                  </a:lnTo>
                  <a:lnTo>
                    <a:pt x="492" y="0"/>
                  </a:lnTo>
                  <a:lnTo>
                    <a:pt x="382" y="460"/>
                  </a:lnTo>
                  <a:lnTo>
                    <a:pt x="346" y="460"/>
                  </a:lnTo>
                  <a:lnTo>
                    <a:pt x="346" y="314"/>
                  </a:lnTo>
                  <a:lnTo>
                    <a:pt x="346" y="314"/>
                  </a:lnTo>
                  <a:lnTo>
                    <a:pt x="344" y="308"/>
                  </a:lnTo>
                  <a:lnTo>
                    <a:pt x="342" y="302"/>
                  </a:lnTo>
                  <a:lnTo>
                    <a:pt x="340" y="296"/>
                  </a:lnTo>
                  <a:lnTo>
                    <a:pt x="334" y="288"/>
                  </a:lnTo>
                  <a:lnTo>
                    <a:pt x="326" y="280"/>
                  </a:lnTo>
                  <a:lnTo>
                    <a:pt x="314" y="272"/>
                  </a:lnTo>
                  <a:lnTo>
                    <a:pt x="298" y="266"/>
                  </a:lnTo>
                  <a:lnTo>
                    <a:pt x="298" y="266"/>
                  </a:lnTo>
                  <a:lnTo>
                    <a:pt x="314" y="260"/>
                  </a:lnTo>
                  <a:lnTo>
                    <a:pt x="326" y="254"/>
                  </a:lnTo>
                  <a:lnTo>
                    <a:pt x="334" y="248"/>
                  </a:lnTo>
                  <a:lnTo>
                    <a:pt x="340" y="242"/>
                  </a:lnTo>
                  <a:lnTo>
                    <a:pt x="342" y="234"/>
                  </a:lnTo>
                  <a:lnTo>
                    <a:pt x="344" y="228"/>
                  </a:lnTo>
                  <a:lnTo>
                    <a:pt x="346" y="214"/>
                  </a:lnTo>
                  <a:lnTo>
                    <a:pt x="346" y="72"/>
                  </a:lnTo>
                  <a:lnTo>
                    <a:pt x="346" y="72"/>
                  </a:lnTo>
                  <a:lnTo>
                    <a:pt x="344" y="56"/>
                  </a:lnTo>
                  <a:lnTo>
                    <a:pt x="342" y="42"/>
                  </a:lnTo>
                  <a:lnTo>
                    <a:pt x="338" y="30"/>
                  </a:lnTo>
                  <a:lnTo>
                    <a:pt x="332" y="20"/>
                  </a:lnTo>
                  <a:lnTo>
                    <a:pt x="322" y="12"/>
                  </a:lnTo>
                  <a:lnTo>
                    <a:pt x="310" y="6"/>
                  </a:lnTo>
                  <a:lnTo>
                    <a:pt x="294" y="2"/>
                  </a:lnTo>
                  <a:lnTo>
                    <a:pt x="274" y="0"/>
                  </a:lnTo>
                  <a:lnTo>
                    <a:pt x="0" y="0"/>
                  </a:lnTo>
                  <a:lnTo>
                    <a:pt x="0" y="74"/>
                  </a:lnTo>
                  <a:lnTo>
                    <a:pt x="32" y="72"/>
                  </a:lnTo>
                  <a:lnTo>
                    <a:pt x="32" y="460"/>
                  </a:lnTo>
                  <a:lnTo>
                    <a:pt x="0" y="460"/>
                  </a:lnTo>
                  <a:lnTo>
                    <a:pt x="0" y="530"/>
                  </a:lnTo>
                  <a:lnTo>
                    <a:pt x="108" y="530"/>
                  </a:lnTo>
                  <a:lnTo>
                    <a:pt x="108" y="302"/>
                  </a:lnTo>
                  <a:lnTo>
                    <a:pt x="232" y="302"/>
                  </a:lnTo>
                  <a:lnTo>
                    <a:pt x="232" y="302"/>
                  </a:lnTo>
                  <a:lnTo>
                    <a:pt x="244" y="302"/>
                  </a:lnTo>
                  <a:lnTo>
                    <a:pt x="252" y="304"/>
                  </a:lnTo>
                  <a:lnTo>
                    <a:pt x="258" y="310"/>
                  </a:lnTo>
                  <a:lnTo>
                    <a:pt x="264" y="314"/>
                  </a:lnTo>
                  <a:lnTo>
                    <a:pt x="268" y="322"/>
                  </a:lnTo>
                  <a:lnTo>
                    <a:pt x="270" y="330"/>
                  </a:lnTo>
                  <a:lnTo>
                    <a:pt x="270" y="348"/>
                  </a:lnTo>
                  <a:lnTo>
                    <a:pt x="270" y="530"/>
                  </a:lnTo>
                  <a:lnTo>
                    <a:pt x="440" y="530"/>
                  </a:lnTo>
                  <a:lnTo>
                    <a:pt x="480" y="370"/>
                  </a:lnTo>
                  <a:lnTo>
                    <a:pt x="620" y="370"/>
                  </a:lnTo>
                  <a:lnTo>
                    <a:pt x="664" y="530"/>
                  </a:lnTo>
                  <a:lnTo>
                    <a:pt x="1028" y="530"/>
                  </a:lnTo>
                  <a:lnTo>
                    <a:pt x="1028" y="530"/>
                  </a:lnTo>
                  <a:lnTo>
                    <a:pt x="1044" y="530"/>
                  </a:lnTo>
                  <a:lnTo>
                    <a:pt x="1060" y="528"/>
                  </a:lnTo>
                  <a:lnTo>
                    <a:pt x="1072" y="524"/>
                  </a:lnTo>
                  <a:lnTo>
                    <a:pt x="1082" y="518"/>
                  </a:lnTo>
                  <a:lnTo>
                    <a:pt x="1090" y="510"/>
                  </a:lnTo>
                  <a:lnTo>
                    <a:pt x="1094" y="496"/>
                  </a:lnTo>
                  <a:lnTo>
                    <a:pt x="1098" y="480"/>
                  </a:lnTo>
                  <a:lnTo>
                    <a:pt x="1100" y="460"/>
                  </a:lnTo>
                  <a:lnTo>
                    <a:pt x="1100" y="72"/>
                  </a:lnTo>
                  <a:lnTo>
                    <a:pt x="1100" y="72"/>
                  </a:lnTo>
                  <a:lnTo>
                    <a:pt x="1098" y="60"/>
                  </a:lnTo>
                  <a:lnTo>
                    <a:pt x="1096" y="50"/>
                  </a:lnTo>
                  <a:lnTo>
                    <a:pt x="1090" y="36"/>
                  </a:lnTo>
                  <a:lnTo>
                    <a:pt x="1082" y="22"/>
                  </a:lnTo>
                  <a:lnTo>
                    <a:pt x="1076" y="16"/>
                  </a:lnTo>
                  <a:lnTo>
                    <a:pt x="1070" y="12"/>
                  </a:lnTo>
                  <a:lnTo>
                    <a:pt x="1060" y="6"/>
                  </a:lnTo>
                  <a:lnTo>
                    <a:pt x="1052" y="4"/>
                  </a:lnTo>
                  <a:lnTo>
                    <a:pt x="1040" y="0"/>
                  </a:lnTo>
                  <a:lnTo>
                    <a:pt x="1028" y="0"/>
                  </a:lnTo>
                  <a:lnTo>
                    <a:pt x="1028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6" name="Freeform 62"/>
            <p:cNvSpPr>
              <a:spLocks/>
            </p:cNvSpPr>
            <p:nvPr/>
          </p:nvSpPr>
          <p:spPr bwMode="auto">
            <a:xfrm>
              <a:off x="8156563" y="347560"/>
              <a:ext cx="709565" cy="341881"/>
            </a:xfrm>
            <a:custGeom>
              <a:avLst/>
              <a:gdLst/>
              <a:ahLst/>
              <a:cxnLst>
                <a:cxn ang="0">
                  <a:pos x="724" y="0"/>
                </a:cxn>
                <a:cxn ang="0">
                  <a:pos x="756" y="458"/>
                </a:cxn>
                <a:cxn ang="0">
                  <a:pos x="492" y="0"/>
                </a:cxn>
                <a:cxn ang="0">
                  <a:pos x="346" y="314"/>
                </a:cxn>
                <a:cxn ang="0">
                  <a:pos x="344" y="302"/>
                </a:cxn>
                <a:cxn ang="0">
                  <a:pos x="326" y="280"/>
                </a:cxn>
                <a:cxn ang="0">
                  <a:pos x="298" y="266"/>
                </a:cxn>
                <a:cxn ang="0">
                  <a:pos x="314" y="260"/>
                </a:cxn>
                <a:cxn ang="0">
                  <a:pos x="340" y="242"/>
                </a:cxn>
                <a:cxn ang="0">
                  <a:pos x="346" y="214"/>
                </a:cxn>
                <a:cxn ang="0">
                  <a:pos x="346" y="56"/>
                </a:cxn>
                <a:cxn ang="0">
                  <a:pos x="332" y="18"/>
                </a:cxn>
                <a:cxn ang="0">
                  <a:pos x="310" y="4"/>
                </a:cxn>
                <a:cxn ang="0">
                  <a:pos x="0" y="0"/>
                </a:cxn>
                <a:cxn ang="0">
                  <a:pos x="32" y="458"/>
                </a:cxn>
                <a:cxn ang="0">
                  <a:pos x="108" y="530"/>
                </a:cxn>
                <a:cxn ang="0">
                  <a:pos x="232" y="302"/>
                </a:cxn>
                <a:cxn ang="0">
                  <a:pos x="258" y="310"/>
                </a:cxn>
                <a:cxn ang="0">
                  <a:pos x="270" y="330"/>
                </a:cxn>
                <a:cxn ang="0">
                  <a:pos x="442" y="530"/>
                </a:cxn>
                <a:cxn ang="0">
                  <a:pos x="664" y="530"/>
                </a:cxn>
                <a:cxn ang="0">
                  <a:pos x="1044" y="530"/>
                </a:cxn>
                <a:cxn ang="0">
                  <a:pos x="1082" y="518"/>
                </a:cxn>
                <a:cxn ang="0">
                  <a:pos x="1096" y="496"/>
                </a:cxn>
                <a:cxn ang="0">
                  <a:pos x="1100" y="72"/>
                </a:cxn>
                <a:cxn ang="0">
                  <a:pos x="1096" y="48"/>
                </a:cxn>
                <a:cxn ang="0">
                  <a:pos x="1082" y="22"/>
                </a:cxn>
                <a:cxn ang="0">
                  <a:pos x="1062" y="6"/>
                </a:cxn>
                <a:cxn ang="0">
                  <a:pos x="1028" y="0"/>
                </a:cxn>
                <a:cxn ang="0">
                  <a:pos x="1028" y="0"/>
                </a:cxn>
                <a:cxn ang="0">
                  <a:pos x="1060" y="8"/>
                </a:cxn>
                <a:cxn ang="0">
                  <a:pos x="1082" y="24"/>
                </a:cxn>
                <a:cxn ang="0">
                  <a:pos x="1096" y="50"/>
                </a:cxn>
                <a:cxn ang="0">
                  <a:pos x="1098" y="72"/>
                </a:cxn>
                <a:cxn ang="0">
                  <a:pos x="1098" y="480"/>
                </a:cxn>
                <a:cxn ang="0">
                  <a:pos x="1082" y="518"/>
                </a:cxn>
                <a:cxn ang="0">
                  <a:pos x="1058" y="528"/>
                </a:cxn>
                <a:cxn ang="0">
                  <a:pos x="664" y="530"/>
                </a:cxn>
                <a:cxn ang="0">
                  <a:pos x="440" y="530"/>
                </a:cxn>
                <a:cxn ang="0">
                  <a:pos x="272" y="348"/>
                </a:cxn>
                <a:cxn ang="0">
                  <a:pos x="264" y="314"/>
                </a:cxn>
                <a:cxn ang="0">
                  <a:pos x="252" y="304"/>
                </a:cxn>
                <a:cxn ang="0">
                  <a:pos x="106" y="300"/>
                </a:cxn>
                <a:cxn ang="0">
                  <a:pos x="0" y="460"/>
                </a:cxn>
                <a:cxn ang="0">
                  <a:pos x="0" y="74"/>
                </a:cxn>
                <a:cxn ang="0">
                  <a:pos x="274" y="0"/>
                </a:cxn>
                <a:cxn ang="0">
                  <a:pos x="322" y="12"/>
                </a:cxn>
                <a:cxn ang="0">
                  <a:pos x="342" y="42"/>
                </a:cxn>
                <a:cxn ang="0">
                  <a:pos x="346" y="214"/>
                </a:cxn>
                <a:cxn ang="0">
                  <a:pos x="342" y="234"/>
                </a:cxn>
                <a:cxn ang="0">
                  <a:pos x="326" y="254"/>
                </a:cxn>
                <a:cxn ang="0">
                  <a:pos x="298" y="266"/>
                </a:cxn>
                <a:cxn ang="0">
                  <a:pos x="326" y="280"/>
                </a:cxn>
                <a:cxn ang="0">
                  <a:pos x="340" y="296"/>
                </a:cxn>
                <a:cxn ang="0">
                  <a:pos x="344" y="308"/>
                </a:cxn>
                <a:cxn ang="0">
                  <a:pos x="382" y="460"/>
                </a:cxn>
                <a:cxn ang="0">
                  <a:pos x="724" y="460"/>
                </a:cxn>
                <a:cxn ang="0">
                  <a:pos x="724" y="72"/>
                </a:cxn>
                <a:cxn ang="0">
                  <a:pos x="1028" y="0"/>
                </a:cxn>
              </a:cxnLst>
              <a:rect l="0" t="0" r="r" b="b"/>
              <a:pathLst>
                <a:path w="1100" h="530">
                  <a:moveTo>
                    <a:pt x="1028" y="0"/>
                  </a:moveTo>
                  <a:lnTo>
                    <a:pt x="1028" y="0"/>
                  </a:lnTo>
                  <a:lnTo>
                    <a:pt x="724" y="0"/>
                  </a:lnTo>
                  <a:lnTo>
                    <a:pt x="724" y="72"/>
                  </a:lnTo>
                  <a:lnTo>
                    <a:pt x="756" y="72"/>
                  </a:lnTo>
                  <a:lnTo>
                    <a:pt x="756" y="458"/>
                  </a:lnTo>
                  <a:lnTo>
                    <a:pt x="724" y="458"/>
                  </a:lnTo>
                  <a:lnTo>
                    <a:pt x="610" y="0"/>
                  </a:lnTo>
                  <a:lnTo>
                    <a:pt x="492" y="0"/>
                  </a:lnTo>
                  <a:lnTo>
                    <a:pt x="380" y="458"/>
                  </a:lnTo>
                  <a:lnTo>
                    <a:pt x="346" y="458"/>
                  </a:lnTo>
                  <a:lnTo>
                    <a:pt x="346" y="314"/>
                  </a:lnTo>
                  <a:lnTo>
                    <a:pt x="346" y="314"/>
                  </a:lnTo>
                  <a:lnTo>
                    <a:pt x="346" y="308"/>
                  </a:lnTo>
                  <a:lnTo>
                    <a:pt x="344" y="302"/>
                  </a:lnTo>
                  <a:lnTo>
                    <a:pt x="340" y="296"/>
                  </a:lnTo>
                  <a:lnTo>
                    <a:pt x="334" y="288"/>
                  </a:lnTo>
                  <a:lnTo>
                    <a:pt x="326" y="280"/>
                  </a:lnTo>
                  <a:lnTo>
                    <a:pt x="314" y="272"/>
                  </a:lnTo>
                  <a:lnTo>
                    <a:pt x="298" y="266"/>
                  </a:lnTo>
                  <a:lnTo>
                    <a:pt x="298" y="266"/>
                  </a:lnTo>
                  <a:lnTo>
                    <a:pt x="298" y="266"/>
                  </a:lnTo>
                  <a:lnTo>
                    <a:pt x="298" y="266"/>
                  </a:lnTo>
                  <a:lnTo>
                    <a:pt x="314" y="260"/>
                  </a:lnTo>
                  <a:lnTo>
                    <a:pt x="326" y="254"/>
                  </a:lnTo>
                  <a:lnTo>
                    <a:pt x="334" y="248"/>
                  </a:lnTo>
                  <a:lnTo>
                    <a:pt x="340" y="242"/>
                  </a:lnTo>
                  <a:lnTo>
                    <a:pt x="344" y="234"/>
                  </a:lnTo>
                  <a:lnTo>
                    <a:pt x="346" y="228"/>
                  </a:lnTo>
                  <a:lnTo>
                    <a:pt x="346" y="214"/>
                  </a:lnTo>
                  <a:lnTo>
                    <a:pt x="346" y="72"/>
                  </a:lnTo>
                  <a:lnTo>
                    <a:pt x="346" y="72"/>
                  </a:lnTo>
                  <a:lnTo>
                    <a:pt x="346" y="56"/>
                  </a:lnTo>
                  <a:lnTo>
                    <a:pt x="344" y="42"/>
                  </a:lnTo>
                  <a:lnTo>
                    <a:pt x="338" y="30"/>
                  </a:lnTo>
                  <a:lnTo>
                    <a:pt x="332" y="18"/>
                  </a:lnTo>
                  <a:lnTo>
                    <a:pt x="332" y="18"/>
                  </a:lnTo>
                  <a:lnTo>
                    <a:pt x="322" y="10"/>
                  </a:lnTo>
                  <a:lnTo>
                    <a:pt x="310" y="4"/>
                  </a:lnTo>
                  <a:lnTo>
                    <a:pt x="294" y="2"/>
                  </a:lnTo>
                  <a:lnTo>
                    <a:pt x="274" y="0"/>
                  </a:lnTo>
                  <a:lnTo>
                    <a:pt x="0" y="0"/>
                  </a:lnTo>
                  <a:lnTo>
                    <a:pt x="0" y="76"/>
                  </a:lnTo>
                  <a:lnTo>
                    <a:pt x="32" y="72"/>
                  </a:lnTo>
                  <a:lnTo>
                    <a:pt x="32" y="458"/>
                  </a:lnTo>
                  <a:lnTo>
                    <a:pt x="0" y="458"/>
                  </a:lnTo>
                  <a:lnTo>
                    <a:pt x="0" y="530"/>
                  </a:lnTo>
                  <a:lnTo>
                    <a:pt x="108" y="530"/>
                  </a:lnTo>
                  <a:lnTo>
                    <a:pt x="108" y="302"/>
                  </a:lnTo>
                  <a:lnTo>
                    <a:pt x="232" y="302"/>
                  </a:lnTo>
                  <a:lnTo>
                    <a:pt x="232" y="302"/>
                  </a:lnTo>
                  <a:lnTo>
                    <a:pt x="244" y="302"/>
                  </a:lnTo>
                  <a:lnTo>
                    <a:pt x="252" y="306"/>
                  </a:lnTo>
                  <a:lnTo>
                    <a:pt x="258" y="310"/>
                  </a:lnTo>
                  <a:lnTo>
                    <a:pt x="264" y="316"/>
                  </a:lnTo>
                  <a:lnTo>
                    <a:pt x="268" y="322"/>
                  </a:lnTo>
                  <a:lnTo>
                    <a:pt x="270" y="330"/>
                  </a:lnTo>
                  <a:lnTo>
                    <a:pt x="270" y="348"/>
                  </a:lnTo>
                  <a:lnTo>
                    <a:pt x="270" y="530"/>
                  </a:lnTo>
                  <a:lnTo>
                    <a:pt x="442" y="530"/>
                  </a:lnTo>
                  <a:lnTo>
                    <a:pt x="480" y="370"/>
                  </a:lnTo>
                  <a:lnTo>
                    <a:pt x="620" y="370"/>
                  </a:lnTo>
                  <a:lnTo>
                    <a:pt x="664" y="530"/>
                  </a:lnTo>
                  <a:lnTo>
                    <a:pt x="1028" y="530"/>
                  </a:lnTo>
                  <a:lnTo>
                    <a:pt x="1028" y="530"/>
                  </a:lnTo>
                  <a:lnTo>
                    <a:pt x="1044" y="530"/>
                  </a:lnTo>
                  <a:lnTo>
                    <a:pt x="1060" y="528"/>
                  </a:lnTo>
                  <a:lnTo>
                    <a:pt x="1072" y="524"/>
                  </a:lnTo>
                  <a:lnTo>
                    <a:pt x="1082" y="518"/>
                  </a:lnTo>
                  <a:lnTo>
                    <a:pt x="1082" y="518"/>
                  </a:lnTo>
                  <a:lnTo>
                    <a:pt x="1090" y="510"/>
                  </a:lnTo>
                  <a:lnTo>
                    <a:pt x="1096" y="496"/>
                  </a:lnTo>
                  <a:lnTo>
                    <a:pt x="1098" y="480"/>
                  </a:lnTo>
                  <a:lnTo>
                    <a:pt x="1100" y="460"/>
                  </a:lnTo>
                  <a:lnTo>
                    <a:pt x="1100" y="72"/>
                  </a:lnTo>
                  <a:lnTo>
                    <a:pt x="1100" y="72"/>
                  </a:lnTo>
                  <a:lnTo>
                    <a:pt x="1098" y="60"/>
                  </a:lnTo>
                  <a:lnTo>
                    <a:pt x="1096" y="48"/>
                  </a:lnTo>
                  <a:lnTo>
                    <a:pt x="1090" y="36"/>
                  </a:lnTo>
                  <a:lnTo>
                    <a:pt x="1090" y="36"/>
                  </a:lnTo>
                  <a:lnTo>
                    <a:pt x="1082" y="22"/>
                  </a:lnTo>
                  <a:lnTo>
                    <a:pt x="1076" y="16"/>
                  </a:lnTo>
                  <a:lnTo>
                    <a:pt x="1070" y="12"/>
                  </a:lnTo>
                  <a:lnTo>
                    <a:pt x="1062" y="6"/>
                  </a:lnTo>
                  <a:lnTo>
                    <a:pt x="1052" y="2"/>
                  </a:lnTo>
                  <a:lnTo>
                    <a:pt x="1040" y="0"/>
                  </a:lnTo>
                  <a:lnTo>
                    <a:pt x="1028" y="0"/>
                  </a:lnTo>
                  <a:lnTo>
                    <a:pt x="1028" y="0"/>
                  </a:lnTo>
                  <a:lnTo>
                    <a:pt x="1028" y="0"/>
                  </a:lnTo>
                  <a:lnTo>
                    <a:pt x="1028" y="0"/>
                  </a:lnTo>
                  <a:lnTo>
                    <a:pt x="1040" y="2"/>
                  </a:lnTo>
                  <a:lnTo>
                    <a:pt x="1052" y="4"/>
                  </a:lnTo>
                  <a:lnTo>
                    <a:pt x="1060" y="8"/>
                  </a:lnTo>
                  <a:lnTo>
                    <a:pt x="1068" y="12"/>
                  </a:lnTo>
                  <a:lnTo>
                    <a:pt x="1076" y="18"/>
                  </a:lnTo>
                  <a:lnTo>
                    <a:pt x="1082" y="24"/>
                  </a:lnTo>
                  <a:lnTo>
                    <a:pt x="1090" y="36"/>
                  </a:lnTo>
                  <a:lnTo>
                    <a:pt x="1090" y="36"/>
                  </a:lnTo>
                  <a:lnTo>
                    <a:pt x="1096" y="50"/>
                  </a:lnTo>
                  <a:lnTo>
                    <a:pt x="1098" y="60"/>
                  </a:lnTo>
                  <a:lnTo>
                    <a:pt x="1098" y="60"/>
                  </a:lnTo>
                  <a:lnTo>
                    <a:pt x="1098" y="72"/>
                  </a:lnTo>
                  <a:lnTo>
                    <a:pt x="1098" y="460"/>
                  </a:lnTo>
                  <a:lnTo>
                    <a:pt x="1098" y="460"/>
                  </a:lnTo>
                  <a:lnTo>
                    <a:pt x="1098" y="480"/>
                  </a:lnTo>
                  <a:lnTo>
                    <a:pt x="1094" y="496"/>
                  </a:lnTo>
                  <a:lnTo>
                    <a:pt x="1088" y="508"/>
                  </a:lnTo>
                  <a:lnTo>
                    <a:pt x="1082" y="518"/>
                  </a:lnTo>
                  <a:lnTo>
                    <a:pt x="1082" y="518"/>
                  </a:lnTo>
                  <a:lnTo>
                    <a:pt x="1072" y="524"/>
                  </a:lnTo>
                  <a:lnTo>
                    <a:pt x="1058" y="528"/>
                  </a:lnTo>
                  <a:lnTo>
                    <a:pt x="1044" y="530"/>
                  </a:lnTo>
                  <a:lnTo>
                    <a:pt x="1028" y="530"/>
                  </a:lnTo>
                  <a:lnTo>
                    <a:pt x="664" y="530"/>
                  </a:lnTo>
                  <a:lnTo>
                    <a:pt x="620" y="370"/>
                  </a:lnTo>
                  <a:lnTo>
                    <a:pt x="480" y="370"/>
                  </a:lnTo>
                  <a:lnTo>
                    <a:pt x="440" y="530"/>
                  </a:lnTo>
                  <a:lnTo>
                    <a:pt x="272" y="530"/>
                  </a:lnTo>
                  <a:lnTo>
                    <a:pt x="272" y="348"/>
                  </a:lnTo>
                  <a:lnTo>
                    <a:pt x="272" y="348"/>
                  </a:lnTo>
                  <a:lnTo>
                    <a:pt x="270" y="330"/>
                  </a:lnTo>
                  <a:lnTo>
                    <a:pt x="268" y="322"/>
                  </a:lnTo>
                  <a:lnTo>
                    <a:pt x="264" y="314"/>
                  </a:lnTo>
                  <a:lnTo>
                    <a:pt x="264" y="314"/>
                  </a:lnTo>
                  <a:lnTo>
                    <a:pt x="260" y="308"/>
                  </a:lnTo>
                  <a:lnTo>
                    <a:pt x="252" y="304"/>
                  </a:lnTo>
                  <a:lnTo>
                    <a:pt x="244" y="302"/>
                  </a:lnTo>
                  <a:lnTo>
                    <a:pt x="232" y="300"/>
                  </a:lnTo>
                  <a:lnTo>
                    <a:pt x="106" y="300"/>
                  </a:lnTo>
                  <a:lnTo>
                    <a:pt x="106" y="530"/>
                  </a:lnTo>
                  <a:lnTo>
                    <a:pt x="0" y="530"/>
                  </a:lnTo>
                  <a:lnTo>
                    <a:pt x="0" y="460"/>
                  </a:lnTo>
                  <a:lnTo>
                    <a:pt x="32" y="460"/>
                  </a:lnTo>
                  <a:lnTo>
                    <a:pt x="32" y="72"/>
                  </a:lnTo>
                  <a:lnTo>
                    <a:pt x="0" y="74"/>
                  </a:lnTo>
                  <a:lnTo>
                    <a:pt x="0" y="0"/>
                  </a:lnTo>
                  <a:lnTo>
                    <a:pt x="274" y="0"/>
                  </a:lnTo>
                  <a:lnTo>
                    <a:pt x="274" y="0"/>
                  </a:lnTo>
                  <a:lnTo>
                    <a:pt x="294" y="2"/>
                  </a:lnTo>
                  <a:lnTo>
                    <a:pt x="310" y="6"/>
                  </a:lnTo>
                  <a:lnTo>
                    <a:pt x="322" y="12"/>
                  </a:lnTo>
                  <a:lnTo>
                    <a:pt x="332" y="20"/>
                  </a:lnTo>
                  <a:lnTo>
                    <a:pt x="338" y="30"/>
                  </a:lnTo>
                  <a:lnTo>
                    <a:pt x="342" y="42"/>
                  </a:lnTo>
                  <a:lnTo>
                    <a:pt x="344" y="56"/>
                  </a:lnTo>
                  <a:lnTo>
                    <a:pt x="346" y="72"/>
                  </a:lnTo>
                  <a:lnTo>
                    <a:pt x="346" y="214"/>
                  </a:lnTo>
                  <a:lnTo>
                    <a:pt x="346" y="214"/>
                  </a:lnTo>
                  <a:lnTo>
                    <a:pt x="344" y="228"/>
                  </a:lnTo>
                  <a:lnTo>
                    <a:pt x="342" y="234"/>
                  </a:lnTo>
                  <a:lnTo>
                    <a:pt x="340" y="240"/>
                  </a:lnTo>
                  <a:lnTo>
                    <a:pt x="334" y="248"/>
                  </a:lnTo>
                  <a:lnTo>
                    <a:pt x="326" y="254"/>
                  </a:lnTo>
                  <a:lnTo>
                    <a:pt x="314" y="260"/>
                  </a:lnTo>
                  <a:lnTo>
                    <a:pt x="298" y="266"/>
                  </a:lnTo>
                  <a:lnTo>
                    <a:pt x="298" y="266"/>
                  </a:lnTo>
                  <a:lnTo>
                    <a:pt x="298" y="266"/>
                  </a:lnTo>
                  <a:lnTo>
                    <a:pt x="314" y="272"/>
                  </a:lnTo>
                  <a:lnTo>
                    <a:pt x="326" y="280"/>
                  </a:lnTo>
                  <a:lnTo>
                    <a:pt x="334" y="288"/>
                  </a:lnTo>
                  <a:lnTo>
                    <a:pt x="340" y="296"/>
                  </a:lnTo>
                  <a:lnTo>
                    <a:pt x="340" y="296"/>
                  </a:lnTo>
                  <a:lnTo>
                    <a:pt x="342" y="302"/>
                  </a:lnTo>
                  <a:lnTo>
                    <a:pt x="344" y="308"/>
                  </a:lnTo>
                  <a:lnTo>
                    <a:pt x="344" y="308"/>
                  </a:lnTo>
                  <a:lnTo>
                    <a:pt x="346" y="314"/>
                  </a:lnTo>
                  <a:lnTo>
                    <a:pt x="346" y="460"/>
                  </a:lnTo>
                  <a:lnTo>
                    <a:pt x="382" y="460"/>
                  </a:lnTo>
                  <a:lnTo>
                    <a:pt x="492" y="0"/>
                  </a:lnTo>
                  <a:lnTo>
                    <a:pt x="610" y="0"/>
                  </a:lnTo>
                  <a:lnTo>
                    <a:pt x="724" y="460"/>
                  </a:lnTo>
                  <a:lnTo>
                    <a:pt x="756" y="460"/>
                  </a:lnTo>
                  <a:lnTo>
                    <a:pt x="756" y="72"/>
                  </a:lnTo>
                  <a:lnTo>
                    <a:pt x="724" y="72"/>
                  </a:lnTo>
                  <a:lnTo>
                    <a:pt x="724" y="0"/>
                  </a:lnTo>
                  <a:lnTo>
                    <a:pt x="1028" y="0"/>
                  </a:lnTo>
                  <a:lnTo>
                    <a:pt x="1028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7" name="Freeform 63"/>
            <p:cNvSpPr>
              <a:spLocks/>
            </p:cNvSpPr>
            <p:nvPr/>
          </p:nvSpPr>
          <p:spPr bwMode="auto">
            <a:xfrm>
              <a:off x="8471352" y="377233"/>
              <a:ext cx="74827" cy="171586"/>
            </a:xfrm>
            <a:custGeom>
              <a:avLst/>
              <a:gdLst/>
              <a:ahLst/>
              <a:cxnLst>
                <a:cxn ang="0">
                  <a:pos x="62" y="0"/>
                </a:cxn>
                <a:cxn ang="0">
                  <a:pos x="116" y="266"/>
                </a:cxn>
                <a:cxn ang="0">
                  <a:pos x="0" y="266"/>
                </a:cxn>
                <a:cxn ang="0">
                  <a:pos x="62" y="0"/>
                </a:cxn>
              </a:cxnLst>
              <a:rect l="0" t="0" r="r" b="b"/>
              <a:pathLst>
                <a:path w="116" h="266">
                  <a:moveTo>
                    <a:pt x="62" y="0"/>
                  </a:moveTo>
                  <a:lnTo>
                    <a:pt x="116" y="266"/>
                  </a:lnTo>
                  <a:lnTo>
                    <a:pt x="0" y="266"/>
                  </a:lnTo>
                  <a:lnTo>
                    <a:pt x="62" y="0"/>
                  </a:lnTo>
                  <a:close/>
                </a:path>
              </a:pathLst>
            </a:custGeom>
            <a:solidFill>
              <a:srgbClr val="ED1C24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8" name="Freeform 64"/>
            <p:cNvSpPr>
              <a:spLocks/>
            </p:cNvSpPr>
            <p:nvPr/>
          </p:nvSpPr>
          <p:spPr bwMode="auto">
            <a:xfrm>
              <a:off x="8471352" y="377233"/>
              <a:ext cx="74827" cy="171586"/>
            </a:xfrm>
            <a:custGeom>
              <a:avLst/>
              <a:gdLst/>
              <a:ahLst/>
              <a:cxnLst>
                <a:cxn ang="0">
                  <a:pos x="62" y="0"/>
                </a:cxn>
                <a:cxn ang="0">
                  <a:pos x="62" y="0"/>
                </a:cxn>
                <a:cxn ang="0">
                  <a:pos x="116" y="266"/>
                </a:cxn>
                <a:cxn ang="0">
                  <a:pos x="0" y="266"/>
                </a:cxn>
                <a:cxn ang="0">
                  <a:pos x="62" y="0"/>
                </a:cxn>
                <a:cxn ang="0">
                  <a:pos x="62" y="0"/>
                </a:cxn>
                <a:cxn ang="0">
                  <a:pos x="62" y="0"/>
                </a:cxn>
                <a:cxn ang="0">
                  <a:pos x="62" y="0"/>
                </a:cxn>
                <a:cxn ang="0">
                  <a:pos x="62" y="0"/>
                </a:cxn>
                <a:cxn ang="0">
                  <a:pos x="0" y="266"/>
                </a:cxn>
                <a:cxn ang="0">
                  <a:pos x="116" y="266"/>
                </a:cxn>
                <a:cxn ang="0">
                  <a:pos x="62" y="0"/>
                </a:cxn>
                <a:cxn ang="0">
                  <a:pos x="62" y="0"/>
                </a:cxn>
                <a:cxn ang="0">
                  <a:pos x="62" y="0"/>
                </a:cxn>
              </a:cxnLst>
              <a:rect l="0" t="0" r="r" b="b"/>
              <a:pathLst>
                <a:path w="116" h="266">
                  <a:moveTo>
                    <a:pt x="62" y="0"/>
                  </a:moveTo>
                  <a:lnTo>
                    <a:pt x="62" y="0"/>
                  </a:lnTo>
                  <a:lnTo>
                    <a:pt x="116" y="266"/>
                  </a:lnTo>
                  <a:lnTo>
                    <a:pt x="0" y="266"/>
                  </a:lnTo>
                  <a:lnTo>
                    <a:pt x="62" y="0"/>
                  </a:lnTo>
                  <a:lnTo>
                    <a:pt x="62" y="0"/>
                  </a:lnTo>
                  <a:lnTo>
                    <a:pt x="62" y="0"/>
                  </a:lnTo>
                  <a:lnTo>
                    <a:pt x="62" y="0"/>
                  </a:lnTo>
                  <a:lnTo>
                    <a:pt x="62" y="0"/>
                  </a:lnTo>
                  <a:lnTo>
                    <a:pt x="0" y="266"/>
                  </a:lnTo>
                  <a:lnTo>
                    <a:pt x="116" y="266"/>
                  </a:lnTo>
                  <a:lnTo>
                    <a:pt x="62" y="0"/>
                  </a:lnTo>
                  <a:lnTo>
                    <a:pt x="62" y="0"/>
                  </a:lnTo>
                  <a:lnTo>
                    <a:pt x="62" y="0"/>
                  </a:lnTo>
                  <a:close/>
                </a:path>
              </a:pathLst>
            </a:custGeom>
            <a:solidFill>
              <a:srgbClr val="ED1C24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9" name="Freeform 65"/>
            <p:cNvSpPr>
              <a:spLocks/>
            </p:cNvSpPr>
            <p:nvPr/>
          </p:nvSpPr>
          <p:spPr bwMode="auto">
            <a:xfrm>
              <a:off x="8691962" y="392714"/>
              <a:ext cx="125142" cy="250283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388"/>
                </a:cxn>
                <a:cxn ang="0">
                  <a:pos x="158" y="388"/>
                </a:cxn>
                <a:cxn ang="0">
                  <a:pos x="158" y="388"/>
                </a:cxn>
                <a:cxn ang="0">
                  <a:pos x="170" y="386"/>
                </a:cxn>
                <a:cxn ang="0">
                  <a:pos x="180" y="384"/>
                </a:cxn>
                <a:cxn ang="0">
                  <a:pos x="186" y="380"/>
                </a:cxn>
                <a:cxn ang="0">
                  <a:pos x="190" y="374"/>
                </a:cxn>
                <a:cxn ang="0">
                  <a:pos x="192" y="370"/>
                </a:cxn>
                <a:cxn ang="0">
                  <a:pos x="194" y="364"/>
                </a:cxn>
                <a:cxn ang="0">
                  <a:pos x="194" y="348"/>
                </a:cxn>
                <a:cxn ang="0">
                  <a:pos x="194" y="42"/>
                </a:cxn>
                <a:cxn ang="0">
                  <a:pos x="194" y="42"/>
                </a:cxn>
                <a:cxn ang="0">
                  <a:pos x="194" y="30"/>
                </a:cxn>
                <a:cxn ang="0">
                  <a:pos x="192" y="22"/>
                </a:cxn>
                <a:cxn ang="0">
                  <a:pos x="188" y="16"/>
                </a:cxn>
                <a:cxn ang="0">
                  <a:pos x="184" y="10"/>
                </a:cxn>
                <a:cxn ang="0">
                  <a:pos x="176" y="4"/>
                </a:cxn>
                <a:cxn ang="0">
                  <a:pos x="164" y="2"/>
                </a:cxn>
                <a:cxn ang="0">
                  <a:pos x="150" y="0"/>
                </a:cxn>
                <a:cxn ang="0">
                  <a:pos x="0" y="0"/>
                </a:cxn>
              </a:cxnLst>
              <a:rect l="0" t="0" r="r" b="b"/>
              <a:pathLst>
                <a:path w="194" h="388">
                  <a:moveTo>
                    <a:pt x="0" y="0"/>
                  </a:moveTo>
                  <a:lnTo>
                    <a:pt x="0" y="388"/>
                  </a:lnTo>
                  <a:lnTo>
                    <a:pt x="158" y="388"/>
                  </a:lnTo>
                  <a:lnTo>
                    <a:pt x="158" y="388"/>
                  </a:lnTo>
                  <a:lnTo>
                    <a:pt x="170" y="386"/>
                  </a:lnTo>
                  <a:lnTo>
                    <a:pt x="180" y="384"/>
                  </a:lnTo>
                  <a:lnTo>
                    <a:pt x="186" y="380"/>
                  </a:lnTo>
                  <a:lnTo>
                    <a:pt x="190" y="374"/>
                  </a:lnTo>
                  <a:lnTo>
                    <a:pt x="192" y="370"/>
                  </a:lnTo>
                  <a:lnTo>
                    <a:pt x="194" y="364"/>
                  </a:lnTo>
                  <a:lnTo>
                    <a:pt x="194" y="348"/>
                  </a:lnTo>
                  <a:lnTo>
                    <a:pt x="194" y="42"/>
                  </a:lnTo>
                  <a:lnTo>
                    <a:pt x="194" y="42"/>
                  </a:lnTo>
                  <a:lnTo>
                    <a:pt x="194" y="30"/>
                  </a:lnTo>
                  <a:lnTo>
                    <a:pt x="192" y="22"/>
                  </a:lnTo>
                  <a:lnTo>
                    <a:pt x="188" y="16"/>
                  </a:lnTo>
                  <a:lnTo>
                    <a:pt x="184" y="10"/>
                  </a:lnTo>
                  <a:lnTo>
                    <a:pt x="176" y="4"/>
                  </a:lnTo>
                  <a:lnTo>
                    <a:pt x="164" y="2"/>
                  </a:lnTo>
                  <a:lnTo>
                    <a:pt x="15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ED1C24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0" name="Freeform 66"/>
            <p:cNvSpPr>
              <a:spLocks/>
            </p:cNvSpPr>
            <p:nvPr/>
          </p:nvSpPr>
          <p:spPr bwMode="auto">
            <a:xfrm>
              <a:off x="8691962" y="392714"/>
              <a:ext cx="125142" cy="250283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388"/>
                </a:cxn>
                <a:cxn ang="0">
                  <a:pos x="158" y="388"/>
                </a:cxn>
                <a:cxn ang="0">
                  <a:pos x="158" y="388"/>
                </a:cxn>
                <a:cxn ang="0">
                  <a:pos x="158" y="388"/>
                </a:cxn>
                <a:cxn ang="0">
                  <a:pos x="170" y="386"/>
                </a:cxn>
                <a:cxn ang="0">
                  <a:pos x="180" y="384"/>
                </a:cxn>
                <a:cxn ang="0">
                  <a:pos x="186" y="380"/>
                </a:cxn>
                <a:cxn ang="0">
                  <a:pos x="190" y="376"/>
                </a:cxn>
                <a:cxn ang="0">
                  <a:pos x="190" y="376"/>
                </a:cxn>
                <a:cxn ang="0">
                  <a:pos x="192" y="370"/>
                </a:cxn>
                <a:cxn ang="0">
                  <a:pos x="194" y="364"/>
                </a:cxn>
                <a:cxn ang="0">
                  <a:pos x="194" y="348"/>
                </a:cxn>
                <a:cxn ang="0">
                  <a:pos x="194" y="42"/>
                </a:cxn>
                <a:cxn ang="0">
                  <a:pos x="194" y="42"/>
                </a:cxn>
                <a:cxn ang="0">
                  <a:pos x="194" y="30"/>
                </a:cxn>
                <a:cxn ang="0">
                  <a:pos x="192" y="22"/>
                </a:cxn>
                <a:cxn ang="0">
                  <a:pos x="190" y="16"/>
                </a:cxn>
                <a:cxn ang="0">
                  <a:pos x="190" y="16"/>
                </a:cxn>
                <a:cxn ang="0">
                  <a:pos x="184" y="10"/>
                </a:cxn>
                <a:cxn ang="0">
                  <a:pos x="176" y="4"/>
                </a:cxn>
                <a:cxn ang="0">
                  <a:pos x="164" y="2"/>
                </a:cxn>
                <a:cxn ang="0">
                  <a:pos x="15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150" y="0"/>
                </a:cxn>
                <a:cxn ang="0">
                  <a:pos x="150" y="0"/>
                </a:cxn>
                <a:cxn ang="0">
                  <a:pos x="164" y="2"/>
                </a:cxn>
                <a:cxn ang="0">
                  <a:pos x="176" y="4"/>
                </a:cxn>
                <a:cxn ang="0">
                  <a:pos x="184" y="10"/>
                </a:cxn>
                <a:cxn ang="0">
                  <a:pos x="188" y="16"/>
                </a:cxn>
                <a:cxn ang="0">
                  <a:pos x="188" y="16"/>
                </a:cxn>
                <a:cxn ang="0">
                  <a:pos x="192" y="22"/>
                </a:cxn>
                <a:cxn ang="0">
                  <a:pos x="194" y="30"/>
                </a:cxn>
                <a:cxn ang="0">
                  <a:pos x="194" y="42"/>
                </a:cxn>
                <a:cxn ang="0">
                  <a:pos x="194" y="348"/>
                </a:cxn>
                <a:cxn ang="0">
                  <a:pos x="194" y="348"/>
                </a:cxn>
                <a:cxn ang="0">
                  <a:pos x="194" y="364"/>
                </a:cxn>
                <a:cxn ang="0">
                  <a:pos x="192" y="370"/>
                </a:cxn>
                <a:cxn ang="0">
                  <a:pos x="190" y="374"/>
                </a:cxn>
                <a:cxn ang="0">
                  <a:pos x="190" y="374"/>
                </a:cxn>
                <a:cxn ang="0">
                  <a:pos x="186" y="380"/>
                </a:cxn>
                <a:cxn ang="0">
                  <a:pos x="180" y="382"/>
                </a:cxn>
                <a:cxn ang="0">
                  <a:pos x="170" y="386"/>
                </a:cxn>
                <a:cxn ang="0">
                  <a:pos x="158" y="388"/>
                </a:cxn>
                <a:cxn ang="0">
                  <a:pos x="158" y="388"/>
                </a:cxn>
                <a:cxn ang="0">
                  <a:pos x="158" y="388"/>
                </a:cxn>
                <a:cxn ang="0">
                  <a:pos x="2" y="388"/>
                </a:cxn>
                <a:cxn ang="0">
                  <a:pos x="2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94" h="388">
                  <a:moveTo>
                    <a:pt x="0" y="0"/>
                  </a:moveTo>
                  <a:lnTo>
                    <a:pt x="0" y="0"/>
                  </a:lnTo>
                  <a:lnTo>
                    <a:pt x="0" y="388"/>
                  </a:lnTo>
                  <a:lnTo>
                    <a:pt x="158" y="388"/>
                  </a:lnTo>
                  <a:lnTo>
                    <a:pt x="158" y="388"/>
                  </a:lnTo>
                  <a:lnTo>
                    <a:pt x="158" y="388"/>
                  </a:lnTo>
                  <a:lnTo>
                    <a:pt x="170" y="386"/>
                  </a:lnTo>
                  <a:lnTo>
                    <a:pt x="180" y="384"/>
                  </a:lnTo>
                  <a:lnTo>
                    <a:pt x="186" y="380"/>
                  </a:lnTo>
                  <a:lnTo>
                    <a:pt x="190" y="376"/>
                  </a:lnTo>
                  <a:lnTo>
                    <a:pt x="190" y="376"/>
                  </a:lnTo>
                  <a:lnTo>
                    <a:pt x="192" y="370"/>
                  </a:lnTo>
                  <a:lnTo>
                    <a:pt x="194" y="364"/>
                  </a:lnTo>
                  <a:lnTo>
                    <a:pt x="194" y="348"/>
                  </a:lnTo>
                  <a:lnTo>
                    <a:pt x="194" y="42"/>
                  </a:lnTo>
                  <a:lnTo>
                    <a:pt x="194" y="42"/>
                  </a:lnTo>
                  <a:lnTo>
                    <a:pt x="194" y="30"/>
                  </a:lnTo>
                  <a:lnTo>
                    <a:pt x="192" y="22"/>
                  </a:lnTo>
                  <a:lnTo>
                    <a:pt x="190" y="16"/>
                  </a:lnTo>
                  <a:lnTo>
                    <a:pt x="190" y="16"/>
                  </a:lnTo>
                  <a:lnTo>
                    <a:pt x="184" y="10"/>
                  </a:lnTo>
                  <a:lnTo>
                    <a:pt x="176" y="4"/>
                  </a:lnTo>
                  <a:lnTo>
                    <a:pt x="164" y="2"/>
                  </a:lnTo>
                  <a:lnTo>
                    <a:pt x="15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150" y="0"/>
                  </a:lnTo>
                  <a:lnTo>
                    <a:pt x="150" y="0"/>
                  </a:lnTo>
                  <a:lnTo>
                    <a:pt x="164" y="2"/>
                  </a:lnTo>
                  <a:lnTo>
                    <a:pt x="176" y="4"/>
                  </a:lnTo>
                  <a:lnTo>
                    <a:pt x="184" y="10"/>
                  </a:lnTo>
                  <a:lnTo>
                    <a:pt x="188" y="16"/>
                  </a:lnTo>
                  <a:lnTo>
                    <a:pt x="188" y="16"/>
                  </a:lnTo>
                  <a:lnTo>
                    <a:pt x="192" y="22"/>
                  </a:lnTo>
                  <a:lnTo>
                    <a:pt x="194" y="30"/>
                  </a:lnTo>
                  <a:lnTo>
                    <a:pt x="194" y="42"/>
                  </a:lnTo>
                  <a:lnTo>
                    <a:pt x="194" y="348"/>
                  </a:lnTo>
                  <a:lnTo>
                    <a:pt x="194" y="348"/>
                  </a:lnTo>
                  <a:lnTo>
                    <a:pt x="194" y="364"/>
                  </a:lnTo>
                  <a:lnTo>
                    <a:pt x="192" y="370"/>
                  </a:lnTo>
                  <a:lnTo>
                    <a:pt x="190" y="374"/>
                  </a:lnTo>
                  <a:lnTo>
                    <a:pt x="190" y="374"/>
                  </a:lnTo>
                  <a:lnTo>
                    <a:pt x="186" y="380"/>
                  </a:lnTo>
                  <a:lnTo>
                    <a:pt x="180" y="382"/>
                  </a:lnTo>
                  <a:lnTo>
                    <a:pt x="170" y="386"/>
                  </a:lnTo>
                  <a:lnTo>
                    <a:pt x="158" y="388"/>
                  </a:lnTo>
                  <a:lnTo>
                    <a:pt x="158" y="388"/>
                  </a:lnTo>
                  <a:lnTo>
                    <a:pt x="158" y="388"/>
                  </a:lnTo>
                  <a:lnTo>
                    <a:pt x="2" y="388"/>
                  </a:lnTo>
                  <a:lnTo>
                    <a:pt x="2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ED1C24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1" name="Freeform 67"/>
            <p:cNvSpPr>
              <a:spLocks/>
            </p:cNvSpPr>
            <p:nvPr/>
          </p:nvSpPr>
          <p:spPr bwMode="auto">
            <a:xfrm>
              <a:off x="8221069" y="392714"/>
              <a:ext cx="108370" cy="10450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62"/>
                </a:cxn>
                <a:cxn ang="0">
                  <a:pos x="134" y="162"/>
                </a:cxn>
                <a:cxn ang="0">
                  <a:pos x="134" y="162"/>
                </a:cxn>
                <a:cxn ang="0">
                  <a:pos x="144" y="158"/>
                </a:cxn>
                <a:cxn ang="0">
                  <a:pos x="152" y="154"/>
                </a:cxn>
                <a:cxn ang="0">
                  <a:pos x="158" y="150"/>
                </a:cxn>
                <a:cxn ang="0">
                  <a:pos x="162" y="144"/>
                </a:cxn>
                <a:cxn ang="0">
                  <a:pos x="166" y="138"/>
                </a:cxn>
                <a:cxn ang="0">
                  <a:pos x="166" y="132"/>
                </a:cxn>
                <a:cxn ang="0">
                  <a:pos x="168" y="120"/>
                </a:cxn>
                <a:cxn ang="0">
                  <a:pos x="168" y="36"/>
                </a:cxn>
                <a:cxn ang="0">
                  <a:pos x="168" y="36"/>
                </a:cxn>
                <a:cxn ang="0">
                  <a:pos x="164" y="24"/>
                </a:cxn>
                <a:cxn ang="0">
                  <a:pos x="162" y="18"/>
                </a:cxn>
                <a:cxn ang="0">
                  <a:pos x="160" y="12"/>
                </a:cxn>
                <a:cxn ang="0">
                  <a:pos x="154" y="8"/>
                </a:cxn>
                <a:cxn ang="0">
                  <a:pos x="148" y="4"/>
                </a:cxn>
                <a:cxn ang="0">
                  <a:pos x="140" y="2"/>
                </a:cxn>
                <a:cxn ang="0">
                  <a:pos x="128" y="0"/>
                </a:cxn>
                <a:cxn ang="0">
                  <a:pos x="0" y="0"/>
                </a:cxn>
              </a:cxnLst>
              <a:rect l="0" t="0" r="r" b="b"/>
              <a:pathLst>
                <a:path w="168" h="162">
                  <a:moveTo>
                    <a:pt x="0" y="0"/>
                  </a:moveTo>
                  <a:lnTo>
                    <a:pt x="0" y="162"/>
                  </a:lnTo>
                  <a:lnTo>
                    <a:pt x="134" y="162"/>
                  </a:lnTo>
                  <a:lnTo>
                    <a:pt x="134" y="162"/>
                  </a:lnTo>
                  <a:lnTo>
                    <a:pt x="144" y="158"/>
                  </a:lnTo>
                  <a:lnTo>
                    <a:pt x="152" y="154"/>
                  </a:lnTo>
                  <a:lnTo>
                    <a:pt x="158" y="150"/>
                  </a:lnTo>
                  <a:lnTo>
                    <a:pt x="162" y="144"/>
                  </a:lnTo>
                  <a:lnTo>
                    <a:pt x="166" y="138"/>
                  </a:lnTo>
                  <a:lnTo>
                    <a:pt x="166" y="132"/>
                  </a:lnTo>
                  <a:lnTo>
                    <a:pt x="168" y="120"/>
                  </a:lnTo>
                  <a:lnTo>
                    <a:pt x="168" y="36"/>
                  </a:lnTo>
                  <a:lnTo>
                    <a:pt x="168" y="36"/>
                  </a:lnTo>
                  <a:lnTo>
                    <a:pt x="164" y="24"/>
                  </a:lnTo>
                  <a:lnTo>
                    <a:pt x="162" y="18"/>
                  </a:lnTo>
                  <a:lnTo>
                    <a:pt x="160" y="12"/>
                  </a:lnTo>
                  <a:lnTo>
                    <a:pt x="154" y="8"/>
                  </a:lnTo>
                  <a:lnTo>
                    <a:pt x="148" y="4"/>
                  </a:lnTo>
                  <a:lnTo>
                    <a:pt x="140" y="2"/>
                  </a:lnTo>
                  <a:lnTo>
                    <a:pt x="128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ED1C24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2" name="Freeform 68"/>
            <p:cNvSpPr>
              <a:spLocks/>
            </p:cNvSpPr>
            <p:nvPr/>
          </p:nvSpPr>
          <p:spPr bwMode="auto">
            <a:xfrm>
              <a:off x="8221069" y="392714"/>
              <a:ext cx="108370" cy="10450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162"/>
                </a:cxn>
                <a:cxn ang="0">
                  <a:pos x="134" y="162"/>
                </a:cxn>
                <a:cxn ang="0">
                  <a:pos x="134" y="162"/>
                </a:cxn>
                <a:cxn ang="0">
                  <a:pos x="134" y="162"/>
                </a:cxn>
                <a:cxn ang="0">
                  <a:pos x="144" y="158"/>
                </a:cxn>
                <a:cxn ang="0">
                  <a:pos x="152" y="154"/>
                </a:cxn>
                <a:cxn ang="0">
                  <a:pos x="158" y="150"/>
                </a:cxn>
                <a:cxn ang="0">
                  <a:pos x="162" y="144"/>
                </a:cxn>
                <a:cxn ang="0">
                  <a:pos x="166" y="138"/>
                </a:cxn>
                <a:cxn ang="0">
                  <a:pos x="168" y="132"/>
                </a:cxn>
                <a:cxn ang="0">
                  <a:pos x="168" y="120"/>
                </a:cxn>
                <a:cxn ang="0">
                  <a:pos x="168" y="36"/>
                </a:cxn>
                <a:cxn ang="0">
                  <a:pos x="168" y="36"/>
                </a:cxn>
                <a:cxn ang="0">
                  <a:pos x="168" y="36"/>
                </a:cxn>
                <a:cxn ang="0">
                  <a:pos x="166" y="24"/>
                </a:cxn>
                <a:cxn ang="0">
                  <a:pos x="162" y="18"/>
                </a:cxn>
                <a:cxn ang="0">
                  <a:pos x="160" y="12"/>
                </a:cxn>
                <a:cxn ang="0">
                  <a:pos x="154" y="8"/>
                </a:cxn>
                <a:cxn ang="0">
                  <a:pos x="148" y="4"/>
                </a:cxn>
                <a:cxn ang="0">
                  <a:pos x="140" y="0"/>
                </a:cxn>
                <a:cxn ang="0">
                  <a:pos x="128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128" y="0"/>
                </a:cxn>
                <a:cxn ang="0">
                  <a:pos x="128" y="0"/>
                </a:cxn>
                <a:cxn ang="0">
                  <a:pos x="140" y="2"/>
                </a:cxn>
                <a:cxn ang="0">
                  <a:pos x="148" y="4"/>
                </a:cxn>
                <a:cxn ang="0">
                  <a:pos x="154" y="8"/>
                </a:cxn>
                <a:cxn ang="0">
                  <a:pos x="160" y="12"/>
                </a:cxn>
                <a:cxn ang="0">
                  <a:pos x="162" y="18"/>
                </a:cxn>
                <a:cxn ang="0">
                  <a:pos x="164" y="24"/>
                </a:cxn>
                <a:cxn ang="0">
                  <a:pos x="168" y="36"/>
                </a:cxn>
                <a:cxn ang="0">
                  <a:pos x="168" y="36"/>
                </a:cxn>
                <a:cxn ang="0">
                  <a:pos x="168" y="36"/>
                </a:cxn>
                <a:cxn ang="0">
                  <a:pos x="168" y="120"/>
                </a:cxn>
                <a:cxn ang="0">
                  <a:pos x="168" y="120"/>
                </a:cxn>
                <a:cxn ang="0">
                  <a:pos x="166" y="132"/>
                </a:cxn>
                <a:cxn ang="0">
                  <a:pos x="164" y="138"/>
                </a:cxn>
                <a:cxn ang="0">
                  <a:pos x="162" y="144"/>
                </a:cxn>
                <a:cxn ang="0">
                  <a:pos x="158" y="150"/>
                </a:cxn>
                <a:cxn ang="0">
                  <a:pos x="152" y="154"/>
                </a:cxn>
                <a:cxn ang="0">
                  <a:pos x="144" y="158"/>
                </a:cxn>
                <a:cxn ang="0">
                  <a:pos x="134" y="160"/>
                </a:cxn>
                <a:cxn ang="0">
                  <a:pos x="134" y="162"/>
                </a:cxn>
                <a:cxn ang="0">
                  <a:pos x="134" y="160"/>
                </a:cxn>
                <a:cxn ang="0">
                  <a:pos x="2" y="160"/>
                </a:cxn>
                <a:cxn ang="0">
                  <a:pos x="2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68" h="162">
                  <a:moveTo>
                    <a:pt x="0" y="0"/>
                  </a:moveTo>
                  <a:lnTo>
                    <a:pt x="0" y="0"/>
                  </a:lnTo>
                  <a:lnTo>
                    <a:pt x="0" y="162"/>
                  </a:lnTo>
                  <a:lnTo>
                    <a:pt x="134" y="162"/>
                  </a:lnTo>
                  <a:lnTo>
                    <a:pt x="134" y="162"/>
                  </a:lnTo>
                  <a:lnTo>
                    <a:pt x="134" y="162"/>
                  </a:lnTo>
                  <a:lnTo>
                    <a:pt x="144" y="158"/>
                  </a:lnTo>
                  <a:lnTo>
                    <a:pt x="152" y="154"/>
                  </a:lnTo>
                  <a:lnTo>
                    <a:pt x="158" y="150"/>
                  </a:lnTo>
                  <a:lnTo>
                    <a:pt x="162" y="144"/>
                  </a:lnTo>
                  <a:lnTo>
                    <a:pt x="166" y="138"/>
                  </a:lnTo>
                  <a:lnTo>
                    <a:pt x="168" y="132"/>
                  </a:lnTo>
                  <a:lnTo>
                    <a:pt x="168" y="120"/>
                  </a:lnTo>
                  <a:lnTo>
                    <a:pt x="168" y="36"/>
                  </a:lnTo>
                  <a:lnTo>
                    <a:pt x="168" y="36"/>
                  </a:lnTo>
                  <a:lnTo>
                    <a:pt x="168" y="36"/>
                  </a:lnTo>
                  <a:lnTo>
                    <a:pt x="166" y="24"/>
                  </a:lnTo>
                  <a:lnTo>
                    <a:pt x="162" y="18"/>
                  </a:lnTo>
                  <a:lnTo>
                    <a:pt x="160" y="12"/>
                  </a:lnTo>
                  <a:lnTo>
                    <a:pt x="154" y="8"/>
                  </a:lnTo>
                  <a:lnTo>
                    <a:pt x="148" y="4"/>
                  </a:lnTo>
                  <a:lnTo>
                    <a:pt x="140" y="0"/>
                  </a:lnTo>
                  <a:lnTo>
                    <a:pt x="128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128" y="0"/>
                  </a:lnTo>
                  <a:lnTo>
                    <a:pt x="128" y="0"/>
                  </a:lnTo>
                  <a:lnTo>
                    <a:pt x="140" y="2"/>
                  </a:lnTo>
                  <a:lnTo>
                    <a:pt x="148" y="4"/>
                  </a:lnTo>
                  <a:lnTo>
                    <a:pt x="154" y="8"/>
                  </a:lnTo>
                  <a:lnTo>
                    <a:pt x="160" y="12"/>
                  </a:lnTo>
                  <a:lnTo>
                    <a:pt x="162" y="18"/>
                  </a:lnTo>
                  <a:lnTo>
                    <a:pt x="164" y="24"/>
                  </a:lnTo>
                  <a:lnTo>
                    <a:pt x="168" y="36"/>
                  </a:lnTo>
                  <a:lnTo>
                    <a:pt x="168" y="36"/>
                  </a:lnTo>
                  <a:lnTo>
                    <a:pt x="168" y="36"/>
                  </a:lnTo>
                  <a:lnTo>
                    <a:pt x="168" y="120"/>
                  </a:lnTo>
                  <a:lnTo>
                    <a:pt x="168" y="120"/>
                  </a:lnTo>
                  <a:lnTo>
                    <a:pt x="166" y="132"/>
                  </a:lnTo>
                  <a:lnTo>
                    <a:pt x="164" y="138"/>
                  </a:lnTo>
                  <a:lnTo>
                    <a:pt x="162" y="144"/>
                  </a:lnTo>
                  <a:lnTo>
                    <a:pt x="158" y="150"/>
                  </a:lnTo>
                  <a:lnTo>
                    <a:pt x="152" y="154"/>
                  </a:lnTo>
                  <a:lnTo>
                    <a:pt x="144" y="158"/>
                  </a:lnTo>
                  <a:lnTo>
                    <a:pt x="134" y="160"/>
                  </a:lnTo>
                  <a:lnTo>
                    <a:pt x="134" y="162"/>
                  </a:lnTo>
                  <a:lnTo>
                    <a:pt x="134" y="160"/>
                  </a:lnTo>
                  <a:lnTo>
                    <a:pt x="2" y="160"/>
                  </a:lnTo>
                  <a:lnTo>
                    <a:pt x="2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ED1C24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grpSp>
          <p:nvGrpSpPr>
            <p:cNvPr id="73" name="Group 116"/>
            <p:cNvGrpSpPr/>
            <p:nvPr userDrawn="1"/>
          </p:nvGrpSpPr>
          <p:grpSpPr>
            <a:xfrm>
              <a:off x="8024971" y="851993"/>
              <a:ext cx="972753" cy="96765"/>
              <a:chOff x="8024971" y="851993"/>
              <a:chExt cx="972753" cy="96765"/>
            </a:xfrm>
          </p:grpSpPr>
          <p:sp>
            <p:nvSpPr>
              <p:cNvPr id="74" name="Freeform 69"/>
              <p:cNvSpPr>
                <a:spLocks/>
              </p:cNvSpPr>
              <p:nvPr/>
            </p:nvSpPr>
            <p:spPr bwMode="auto">
              <a:xfrm>
                <a:off x="8024971" y="857157"/>
                <a:ext cx="56765" cy="69666"/>
              </a:xfrm>
              <a:custGeom>
                <a:avLst/>
                <a:gdLst/>
                <a:ahLst/>
                <a:cxnLst>
                  <a:cxn ang="0">
                    <a:pos x="42" y="66"/>
                  </a:cxn>
                  <a:cxn ang="0">
                    <a:pos x="38" y="108"/>
                  </a:cxn>
                  <a:cxn ang="0">
                    <a:pos x="24" y="108"/>
                  </a:cxn>
                  <a:cxn ang="0">
                    <a:pos x="30" y="66"/>
                  </a:cxn>
                  <a:cxn ang="0">
                    <a:pos x="0" y="0"/>
                  </a:cxn>
                  <a:cxn ang="0">
                    <a:pos x="16" y="0"/>
                  </a:cxn>
                  <a:cxn ang="0">
                    <a:pos x="38" y="54"/>
                  </a:cxn>
                  <a:cxn ang="0">
                    <a:pos x="40" y="54"/>
                  </a:cxn>
                  <a:cxn ang="0">
                    <a:pos x="76" y="0"/>
                  </a:cxn>
                  <a:cxn ang="0">
                    <a:pos x="88" y="0"/>
                  </a:cxn>
                  <a:cxn ang="0">
                    <a:pos x="42" y="66"/>
                  </a:cxn>
                </a:cxnLst>
                <a:rect l="0" t="0" r="r" b="b"/>
                <a:pathLst>
                  <a:path w="88" h="108">
                    <a:moveTo>
                      <a:pt x="42" y="66"/>
                    </a:moveTo>
                    <a:lnTo>
                      <a:pt x="38" y="108"/>
                    </a:lnTo>
                    <a:lnTo>
                      <a:pt x="24" y="108"/>
                    </a:lnTo>
                    <a:lnTo>
                      <a:pt x="30" y="66"/>
                    </a:lnTo>
                    <a:lnTo>
                      <a:pt x="0" y="0"/>
                    </a:lnTo>
                    <a:lnTo>
                      <a:pt x="16" y="0"/>
                    </a:lnTo>
                    <a:lnTo>
                      <a:pt x="38" y="54"/>
                    </a:lnTo>
                    <a:lnTo>
                      <a:pt x="40" y="54"/>
                    </a:lnTo>
                    <a:lnTo>
                      <a:pt x="76" y="0"/>
                    </a:lnTo>
                    <a:lnTo>
                      <a:pt x="88" y="0"/>
                    </a:lnTo>
                    <a:lnTo>
                      <a:pt x="42" y="66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5" name="Freeform 70"/>
              <p:cNvSpPr>
                <a:spLocks noEditPoints="1"/>
              </p:cNvSpPr>
              <p:nvPr/>
            </p:nvSpPr>
            <p:spPr bwMode="auto">
              <a:xfrm>
                <a:off x="8073996" y="872638"/>
                <a:ext cx="51605" cy="55475"/>
              </a:xfrm>
              <a:custGeom>
                <a:avLst/>
                <a:gdLst/>
                <a:ahLst/>
                <a:cxnLst>
                  <a:cxn ang="0">
                    <a:pos x="80" y="42"/>
                  </a:cxn>
                  <a:cxn ang="0">
                    <a:pos x="74" y="60"/>
                  </a:cxn>
                  <a:cxn ang="0">
                    <a:pos x="70" y="68"/>
                  </a:cxn>
                  <a:cxn ang="0">
                    <a:pos x="64" y="74"/>
                  </a:cxn>
                  <a:cxn ang="0">
                    <a:pos x="50" y="82"/>
                  </a:cxn>
                  <a:cxn ang="0">
                    <a:pos x="42" y="84"/>
                  </a:cxn>
                  <a:cxn ang="0">
                    <a:pos x="34" y="86"/>
                  </a:cxn>
                  <a:cxn ang="0">
                    <a:pos x="18" y="82"/>
                  </a:cxn>
                  <a:cxn ang="0">
                    <a:pos x="12" y="78"/>
                  </a:cxn>
                  <a:cxn ang="0">
                    <a:pos x="6" y="74"/>
                  </a:cxn>
                  <a:cxn ang="0">
                    <a:pos x="0" y="60"/>
                  </a:cxn>
                  <a:cxn ang="0">
                    <a:pos x="0" y="52"/>
                  </a:cxn>
                  <a:cxn ang="0">
                    <a:pos x="0" y="42"/>
                  </a:cxn>
                  <a:cxn ang="0">
                    <a:pos x="6" y="24"/>
                  </a:cxn>
                  <a:cxn ang="0">
                    <a:pos x="14" y="12"/>
                  </a:cxn>
                  <a:cxn ang="0">
                    <a:pos x="20" y="6"/>
                  </a:cxn>
                  <a:cxn ang="0">
                    <a:pos x="36" y="0"/>
                  </a:cxn>
                  <a:cxn ang="0">
                    <a:pos x="46" y="0"/>
                  </a:cxn>
                  <a:cxn ang="0">
                    <a:pos x="62" y="4"/>
                  </a:cxn>
                  <a:cxn ang="0">
                    <a:pos x="68" y="6"/>
                  </a:cxn>
                  <a:cxn ang="0">
                    <a:pos x="72" y="12"/>
                  </a:cxn>
                  <a:cxn ang="0">
                    <a:pos x="78" y="24"/>
                  </a:cxn>
                  <a:cxn ang="0">
                    <a:pos x="80" y="34"/>
                  </a:cxn>
                  <a:cxn ang="0">
                    <a:pos x="80" y="42"/>
                  </a:cxn>
                  <a:cxn ang="0">
                    <a:pos x="66" y="42"/>
                  </a:cxn>
                  <a:cxn ang="0">
                    <a:pos x="66" y="28"/>
                  </a:cxn>
                  <a:cxn ang="0">
                    <a:pos x="62" y="18"/>
                  </a:cxn>
                  <a:cxn ang="0">
                    <a:pos x="56" y="12"/>
                  </a:cxn>
                  <a:cxn ang="0">
                    <a:pos x="50" y="10"/>
                  </a:cxn>
                  <a:cxn ang="0">
                    <a:pos x="44" y="8"/>
                  </a:cxn>
                  <a:cxn ang="0">
                    <a:pos x="32" y="12"/>
                  </a:cxn>
                  <a:cxn ang="0">
                    <a:pos x="24" y="18"/>
                  </a:cxn>
                  <a:cxn ang="0">
                    <a:pos x="16" y="28"/>
                  </a:cxn>
                  <a:cxn ang="0">
                    <a:pos x="14" y="42"/>
                  </a:cxn>
                  <a:cxn ang="0">
                    <a:pos x="14" y="56"/>
                  </a:cxn>
                  <a:cxn ang="0">
                    <a:pos x="16" y="68"/>
                  </a:cxn>
                  <a:cxn ang="0">
                    <a:pos x="24" y="74"/>
                  </a:cxn>
                  <a:cxn ang="0">
                    <a:pos x="30" y="76"/>
                  </a:cxn>
                  <a:cxn ang="0">
                    <a:pos x="36" y="78"/>
                  </a:cxn>
                  <a:cxn ang="0">
                    <a:pos x="48" y="74"/>
                  </a:cxn>
                  <a:cxn ang="0">
                    <a:pos x="52" y="72"/>
                  </a:cxn>
                  <a:cxn ang="0">
                    <a:pos x="56" y="68"/>
                  </a:cxn>
                  <a:cxn ang="0">
                    <a:pos x="62" y="56"/>
                  </a:cxn>
                  <a:cxn ang="0">
                    <a:pos x="66" y="42"/>
                  </a:cxn>
                </a:cxnLst>
                <a:rect l="0" t="0" r="r" b="b"/>
                <a:pathLst>
                  <a:path w="80" h="86">
                    <a:moveTo>
                      <a:pt x="80" y="42"/>
                    </a:moveTo>
                    <a:lnTo>
                      <a:pt x="80" y="42"/>
                    </a:lnTo>
                    <a:lnTo>
                      <a:pt x="78" y="52"/>
                    </a:lnTo>
                    <a:lnTo>
                      <a:pt x="74" y="60"/>
                    </a:lnTo>
                    <a:lnTo>
                      <a:pt x="74" y="60"/>
                    </a:lnTo>
                    <a:lnTo>
                      <a:pt x="70" y="68"/>
                    </a:lnTo>
                    <a:lnTo>
                      <a:pt x="64" y="74"/>
                    </a:lnTo>
                    <a:lnTo>
                      <a:pt x="64" y="74"/>
                    </a:lnTo>
                    <a:lnTo>
                      <a:pt x="58" y="78"/>
                    </a:lnTo>
                    <a:lnTo>
                      <a:pt x="50" y="82"/>
                    </a:lnTo>
                    <a:lnTo>
                      <a:pt x="50" y="82"/>
                    </a:lnTo>
                    <a:lnTo>
                      <a:pt x="42" y="84"/>
                    </a:lnTo>
                    <a:lnTo>
                      <a:pt x="34" y="86"/>
                    </a:lnTo>
                    <a:lnTo>
                      <a:pt x="34" y="86"/>
                    </a:lnTo>
                    <a:lnTo>
                      <a:pt x="26" y="84"/>
                    </a:lnTo>
                    <a:lnTo>
                      <a:pt x="18" y="82"/>
                    </a:lnTo>
                    <a:lnTo>
                      <a:pt x="18" y="82"/>
                    </a:lnTo>
                    <a:lnTo>
                      <a:pt x="12" y="78"/>
                    </a:lnTo>
                    <a:lnTo>
                      <a:pt x="6" y="74"/>
                    </a:lnTo>
                    <a:lnTo>
                      <a:pt x="6" y="74"/>
                    </a:lnTo>
                    <a:lnTo>
                      <a:pt x="4" y="68"/>
                    </a:lnTo>
                    <a:lnTo>
                      <a:pt x="0" y="60"/>
                    </a:lnTo>
                    <a:lnTo>
                      <a:pt x="0" y="60"/>
                    </a:lnTo>
                    <a:lnTo>
                      <a:pt x="0" y="52"/>
                    </a:lnTo>
                    <a:lnTo>
                      <a:pt x="0" y="42"/>
                    </a:lnTo>
                    <a:lnTo>
                      <a:pt x="0" y="42"/>
                    </a:lnTo>
                    <a:lnTo>
                      <a:pt x="2" y="34"/>
                    </a:lnTo>
                    <a:lnTo>
                      <a:pt x="6" y="24"/>
                    </a:lnTo>
                    <a:lnTo>
                      <a:pt x="10" y="18"/>
                    </a:lnTo>
                    <a:lnTo>
                      <a:pt x="14" y="12"/>
                    </a:lnTo>
                    <a:lnTo>
                      <a:pt x="14" y="12"/>
                    </a:lnTo>
                    <a:lnTo>
                      <a:pt x="20" y="6"/>
                    </a:lnTo>
                    <a:lnTo>
                      <a:pt x="28" y="4"/>
                    </a:lnTo>
                    <a:lnTo>
                      <a:pt x="36" y="0"/>
                    </a:lnTo>
                    <a:lnTo>
                      <a:pt x="46" y="0"/>
                    </a:lnTo>
                    <a:lnTo>
                      <a:pt x="46" y="0"/>
                    </a:lnTo>
                    <a:lnTo>
                      <a:pt x="54" y="0"/>
                    </a:lnTo>
                    <a:lnTo>
                      <a:pt x="62" y="4"/>
                    </a:lnTo>
                    <a:lnTo>
                      <a:pt x="62" y="4"/>
                    </a:lnTo>
                    <a:lnTo>
                      <a:pt x="68" y="6"/>
                    </a:lnTo>
                    <a:lnTo>
                      <a:pt x="72" y="12"/>
                    </a:lnTo>
                    <a:lnTo>
                      <a:pt x="72" y="12"/>
                    </a:lnTo>
                    <a:lnTo>
                      <a:pt x="76" y="18"/>
                    </a:lnTo>
                    <a:lnTo>
                      <a:pt x="78" y="24"/>
                    </a:lnTo>
                    <a:lnTo>
                      <a:pt x="78" y="24"/>
                    </a:lnTo>
                    <a:lnTo>
                      <a:pt x="80" y="34"/>
                    </a:lnTo>
                    <a:lnTo>
                      <a:pt x="80" y="42"/>
                    </a:lnTo>
                    <a:lnTo>
                      <a:pt x="80" y="42"/>
                    </a:lnTo>
                    <a:close/>
                    <a:moveTo>
                      <a:pt x="66" y="42"/>
                    </a:moveTo>
                    <a:lnTo>
                      <a:pt x="66" y="42"/>
                    </a:lnTo>
                    <a:lnTo>
                      <a:pt x="66" y="28"/>
                    </a:lnTo>
                    <a:lnTo>
                      <a:pt x="66" y="28"/>
                    </a:lnTo>
                    <a:lnTo>
                      <a:pt x="62" y="18"/>
                    </a:lnTo>
                    <a:lnTo>
                      <a:pt x="62" y="18"/>
                    </a:lnTo>
                    <a:lnTo>
                      <a:pt x="60" y="14"/>
                    </a:lnTo>
                    <a:lnTo>
                      <a:pt x="56" y="12"/>
                    </a:lnTo>
                    <a:lnTo>
                      <a:pt x="56" y="12"/>
                    </a:lnTo>
                    <a:lnTo>
                      <a:pt x="50" y="10"/>
                    </a:lnTo>
                    <a:lnTo>
                      <a:pt x="44" y="8"/>
                    </a:lnTo>
                    <a:lnTo>
                      <a:pt x="44" y="8"/>
                    </a:lnTo>
                    <a:lnTo>
                      <a:pt x="38" y="10"/>
                    </a:lnTo>
                    <a:lnTo>
                      <a:pt x="32" y="12"/>
                    </a:lnTo>
                    <a:lnTo>
                      <a:pt x="28" y="14"/>
                    </a:lnTo>
                    <a:lnTo>
                      <a:pt x="24" y="18"/>
                    </a:lnTo>
                    <a:lnTo>
                      <a:pt x="24" y="18"/>
                    </a:lnTo>
                    <a:lnTo>
                      <a:pt x="16" y="28"/>
                    </a:lnTo>
                    <a:lnTo>
                      <a:pt x="14" y="42"/>
                    </a:lnTo>
                    <a:lnTo>
                      <a:pt x="14" y="42"/>
                    </a:lnTo>
                    <a:lnTo>
                      <a:pt x="14" y="56"/>
                    </a:lnTo>
                    <a:lnTo>
                      <a:pt x="14" y="56"/>
                    </a:lnTo>
                    <a:lnTo>
                      <a:pt x="16" y="68"/>
                    </a:lnTo>
                    <a:lnTo>
                      <a:pt x="16" y="68"/>
                    </a:lnTo>
                    <a:lnTo>
                      <a:pt x="20" y="72"/>
                    </a:lnTo>
                    <a:lnTo>
                      <a:pt x="24" y="74"/>
                    </a:lnTo>
                    <a:lnTo>
                      <a:pt x="24" y="74"/>
                    </a:lnTo>
                    <a:lnTo>
                      <a:pt x="30" y="76"/>
                    </a:lnTo>
                    <a:lnTo>
                      <a:pt x="36" y="78"/>
                    </a:lnTo>
                    <a:lnTo>
                      <a:pt x="36" y="78"/>
                    </a:lnTo>
                    <a:lnTo>
                      <a:pt x="42" y="76"/>
                    </a:lnTo>
                    <a:lnTo>
                      <a:pt x="48" y="74"/>
                    </a:lnTo>
                    <a:lnTo>
                      <a:pt x="48" y="74"/>
                    </a:lnTo>
                    <a:lnTo>
                      <a:pt x="52" y="72"/>
                    </a:lnTo>
                    <a:lnTo>
                      <a:pt x="56" y="68"/>
                    </a:lnTo>
                    <a:lnTo>
                      <a:pt x="56" y="68"/>
                    </a:lnTo>
                    <a:lnTo>
                      <a:pt x="62" y="56"/>
                    </a:lnTo>
                    <a:lnTo>
                      <a:pt x="62" y="56"/>
                    </a:lnTo>
                    <a:lnTo>
                      <a:pt x="66" y="42"/>
                    </a:lnTo>
                    <a:lnTo>
                      <a:pt x="66" y="42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6" name="Freeform 71"/>
              <p:cNvSpPr>
                <a:spLocks/>
              </p:cNvSpPr>
              <p:nvPr/>
            </p:nvSpPr>
            <p:spPr bwMode="auto">
              <a:xfrm>
                <a:off x="8137211" y="873928"/>
                <a:ext cx="47734" cy="52895"/>
              </a:xfrm>
              <a:custGeom>
                <a:avLst/>
                <a:gdLst/>
                <a:ahLst/>
                <a:cxnLst>
                  <a:cxn ang="0">
                    <a:pos x="54" y="82"/>
                  </a:cxn>
                  <a:cxn ang="0">
                    <a:pos x="54" y="72"/>
                  </a:cxn>
                  <a:cxn ang="0">
                    <a:pos x="54" y="72"/>
                  </a:cxn>
                  <a:cxn ang="0">
                    <a:pos x="44" y="78"/>
                  </a:cxn>
                  <a:cxn ang="0">
                    <a:pos x="44" y="78"/>
                  </a:cxn>
                  <a:cxn ang="0">
                    <a:pos x="36" y="82"/>
                  </a:cxn>
                  <a:cxn ang="0">
                    <a:pos x="36" y="82"/>
                  </a:cxn>
                  <a:cxn ang="0">
                    <a:pos x="28" y="82"/>
                  </a:cxn>
                  <a:cxn ang="0">
                    <a:pos x="28" y="82"/>
                  </a:cxn>
                  <a:cxn ang="0">
                    <a:pos x="20" y="82"/>
                  </a:cxn>
                  <a:cxn ang="0">
                    <a:pos x="20" y="82"/>
                  </a:cxn>
                  <a:cxn ang="0">
                    <a:pos x="12" y="82"/>
                  </a:cxn>
                  <a:cxn ang="0">
                    <a:pos x="12" y="82"/>
                  </a:cxn>
                  <a:cxn ang="0">
                    <a:pos x="6" y="78"/>
                  </a:cxn>
                  <a:cxn ang="0">
                    <a:pos x="6" y="78"/>
                  </a:cxn>
                  <a:cxn ang="0">
                    <a:pos x="2" y="70"/>
                  </a:cxn>
                  <a:cxn ang="0">
                    <a:pos x="2" y="70"/>
                  </a:cxn>
                  <a:cxn ang="0">
                    <a:pos x="0" y="58"/>
                  </a:cxn>
                  <a:cxn ang="0">
                    <a:pos x="8" y="0"/>
                  </a:cxn>
                  <a:cxn ang="0">
                    <a:pos x="20" y="0"/>
                  </a:cxn>
                  <a:cxn ang="0">
                    <a:pos x="14" y="52"/>
                  </a:cxn>
                  <a:cxn ang="0">
                    <a:pos x="14" y="52"/>
                  </a:cxn>
                  <a:cxn ang="0">
                    <a:pos x="12" y="58"/>
                  </a:cxn>
                  <a:cxn ang="0">
                    <a:pos x="12" y="58"/>
                  </a:cxn>
                  <a:cxn ang="0">
                    <a:pos x="14" y="66"/>
                  </a:cxn>
                  <a:cxn ang="0">
                    <a:pos x="14" y="66"/>
                  </a:cxn>
                  <a:cxn ang="0">
                    <a:pos x="18" y="70"/>
                  </a:cxn>
                  <a:cxn ang="0">
                    <a:pos x="18" y="70"/>
                  </a:cxn>
                  <a:cxn ang="0">
                    <a:pos x="20" y="72"/>
                  </a:cxn>
                  <a:cxn ang="0">
                    <a:pos x="26" y="72"/>
                  </a:cxn>
                  <a:cxn ang="0">
                    <a:pos x="26" y="72"/>
                  </a:cxn>
                  <a:cxn ang="0">
                    <a:pos x="34" y="72"/>
                  </a:cxn>
                  <a:cxn ang="0">
                    <a:pos x="34" y="72"/>
                  </a:cxn>
                  <a:cxn ang="0">
                    <a:pos x="42" y="70"/>
                  </a:cxn>
                  <a:cxn ang="0">
                    <a:pos x="42" y="70"/>
                  </a:cxn>
                  <a:cxn ang="0">
                    <a:pos x="48" y="66"/>
                  </a:cxn>
                  <a:cxn ang="0">
                    <a:pos x="48" y="66"/>
                  </a:cxn>
                  <a:cxn ang="0">
                    <a:pos x="54" y="64"/>
                  </a:cxn>
                  <a:cxn ang="0">
                    <a:pos x="62" y="0"/>
                  </a:cxn>
                  <a:cxn ang="0">
                    <a:pos x="74" y="0"/>
                  </a:cxn>
                  <a:cxn ang="0">
                    <a:pos x="64" y="82"/>
                  </a:cxn>
                  <a:cxn ang="0">
                    <a:pos x="54" y="82"/>
                  </a:cxn>
                </a:cxnLst>
                <a:rect l="0" t="0" r="r" b="b"/>
                <a:pathLst>
                  <a:path w="74" h="82">
                    <a:moveTo>
                      <a:pt x="54" y="82"/>
                    </a:moveTo>
                    <a:lnTo>
                      <a:pt x="54" y="72"/>
                    </a:lnTo>
                    <a:lnTo>
                      <a:pt x="54" y="72"/>
                    </a:lnTo>
                    <a:lnTo>
                      <a:pt x="44" y="78"/>
                    </a:lnTo>
                    <a:lnTo>
                      <a:pt x="44" y="78"/>
                    </a:lnTo>
                    <a:lnTo>
                      <a:pt x="36" y="82"/>
                    </a:lnTo>
                    <a:lnTo>
                      <a:pt x="36" y="82"/>
                    </a:lnTo>
                    <a:lnTo>
                      <a:pt x="28" y="82"/>
                    </a:lnTo>
                    <a:lnTo>
                      <a:pt x="28" y="82"/>
                    </a:lnTo>
                    <a:lnTo>
                      <a:pt x="20" y="82"/>
                    </a:lnTo>
                    <a:lnTo>
                      <a:pt x="20" y="82"/>
                    </a:lnTo>
                    <a:lnTo>
                      <a:pt x="12" y="82"/>
                    </a:lnTo>
                    <a:lnTo>
                      <a:pt x="12" y="82"/>
                    </a:lnTo>
                    <a:lnTo>
                      <a:pt x="6" y="78"/>
                    </a:lnTo>
                    <a:lnTo>
                      <a:pt x="6" y="78"/>
                    </a:lnTo>
                    <a:lnTo>
                      <a:pt x="2" y="70"/>
                    </a:lnTo>
                    <a:lnTo>
                      <a:pt x="2" y="70"/>
                    </a:lnTo>
                    <a:lnTo>
                      <a:pt x="0" y="58"/>
                    </a:lnTo>
                    <a:lnTo>
                      <a:pt x="8" y="0"/>
                    </a:lnTo>
                    <a:lnTo>
                      <a:pt x="20" y="0"/>
                    </a:lnTo>
                    <a:lnTo>
                      <a:pt x="14" y="52"/>
                    </a:lnTo>
                    <a:lnTo>
                      <a:pt x="14" y="52"/>
                    </a:lnTo>
                    <a:lnTo>
                      <a:pt x="12" y="58"/>
                    </a:lnTo>
                    <a:lnTo>
                      <a:pt x="12" y="58"/>
                    </a:lnTo>
                    <a:lnTo>
                      <a:pt x="14" y="66"/>
                    </a:lnTo>
                    <a:lnTo>
                      <a:pt x="14" y="66"/>
                    </a:lnTo>
                    <a:lnTo>
                      <a:pt x="18" y="70"/>
                    </a:lnTo>
                    <a:lnTo>
                      <a:pt x="18" y="70"/>
                    </a:lnTo>
                    <a:lnTo>
                      <a:pt x="20" y="72"/>
                    </a:lnTo>
                    <a:lnTo>
                      <a:pt x="26" y="72"/>
                    </a:lnTo>
                    <a:lnTo>
                      <a:pt x="26" y="72"/>
                    </a:lnTo>
                    <a:lnTo>
                      <a:pt x="34" y="72"/>
                    </a:lnTo>
                    <a:lnTo>
                      <a:pt x="34" y="72"/>
                    </a:lnTo>
                    <a:lnTo>
                      <a:pt x="42" y="70"/>
                    </a:lnTo>
                    <a:lnTo>
                      <a:pt x="42" y="70"/>
                    </a:lnTo>
                    <a:lnTo>
                      <a:pt x="48" y="66"/>
                    </a:lnTo>
                    <a:lnTo>
                      <a:pt x="48" y="66"/>
                    </a:lnTo>
                    <a:lnTo>
                      <a:pt x="54" y="64"/>
                    </a:lnTo>
                    <a:lnTo>
                      <a:pt x="62" y="0"/>
                    </a:lnTo>
                    <a:lnTo>
                      <a:pt x="74" y="0"/>
                    </a:lnTo>
                    <a:lnTo>
                      <a:pt x="64" y="82"/>
                    </a:lnTo>
                    <a:lnTo>
                      <a:pt x="54" y="82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7" name="Freeform 72"/>
              <p:cNvSpPr>
                <a:spLocks/>
              </p:cNvSpPr>
              <p:nvPr/>
            </p:nvSpPr>
            <p:spPr bwMode="auto">
              <a:xfrm>
                <a:off x="8195267" y="873928"/>
                <a:ext cx="34833" cy="52895"/>
              </a:xfrm>
              <a:custGeom>
                <a:avLst/>
                <a:gdLst/>
                <a:ahLst/>
                <a:cxnLst>
                  <a:cxn ang="0">
                    <a:pos x="34" y="12"/>
                  </a:cxn>
                  <a:cxn ang="0">
                    <a:pos x="34" y="12"/>
                  </a:cxn>
                  <a:cxn ang="0">
                    <a:pos x="28" y="14"/>
                  </a:cxn>
                  <a:cxn ang="0">
                    <a:pos x="20" y="18"/>
                  </a:cxn>
                  <a:cxn ang="0">
                    <a:pos x="12" y="82"/>
                  </a:cxn>
                  <a:cxn ang="0">
                    <a:pos x="0" y="82"/>
                  </a:cxn>
                  <a:cxn ang="0">
                    <a:pos x="10" y="0"/>
                  </a:cxn>
                  <a:cxn ang="0">
                    <a:pos x="22" y="0"/>
                  </a:cxn>
                  <a:cxn ang="0">
                    <a:pos x="20" y="10"/>
                  </a:cxn>
                  <a:cxn ang="0">
                    <a:pos x="20" y="10"/>
                  </a:cxn>
                  <a:cxn ang="0">
                    <a:pos x="30" y="4"/>
                  </a:cxn>
                  <a:cxn ang="0">
                    <a:pos x="30" y="4"/>
                  </a:cxn>
                  <a:cxn ang="0">
                    <a:pos x="38" y="2"/>
                  </a:cxn>
                  <a:cxn ang="0">
                    <a:pos x="38" y="2"/>
                  </a:cxn>
                  <a:cxn ang="0">
                    <a:pos x="46" y="0"/>
                  </a:cxn>
                  <a:cxn ang="0">
                    <a:pos x="46" y="0"/>
                  </a:cxn>
                  <a:cxn ang="0">
                    <a:pos x="54" y="0"/>
                  </a:cxn>
                  <a:cxn ang="0">
                    <a:pos x="52" y="10"/>
                  </a:cxn>
                  <a:cxn ang="0">
                    <a:pos x="52" y="10"/>
                  </a:cxn>
                  <a:cxn ang="0">
                    <a:pos x="34" y="12"/>
                  </a:cxn>
                  <a:cxn ang="0">
                    <a:pos x="34" y="12"/>
                  </a:cxn>
                </a:cxnLst>
                <a:rect l="0" t="0" r="r" b="b"/>
                <a:pathLst>
                  <a:path w="54" h="82">
                    <a:moveTo>
                      <a:pt x="34" y="12"/>
                    </a:moveTo>
                    <a:lnTo>
                      <a:pt x="34" y="12"/>
                    </a:lnTo>
                    <a:lnTo>
                      <a:pt x="28" y="14"/>
                    </a:lnTo>
                    <a:lnTo>
                      <a:pt x="20" y="18"/>
                    </a:lnTo>
                    <a:lnTo>
                      <a:pt x="12" y="82"/>
                    </a:lnTo>
                    <a:lnTo>
                      <a:pt x="0" y="82"/>
                    </a:lnTo>
                    <a:lnTo>
                      <a:pt x="10" y="0"/>
                    </a:lnTo>
                    <a:lnTo>
                      <a:pt x="22" y="0"/>
                    </a:lnTo>
                    <a:lnTo>
                      <a:pt x="20" y="10"/>
                    </a:lnTo>
                    <a:lnTo>
                      <a:pt x="20" y="10"/>
                    </a:lnTo>
                    <a:lnTo>
                      <a:pt x="30" y="4"/>
                    </a:lnTo>
                    <a:lnTo>
                      <a:pt x="30" y="4"/>
                    </a:lnTo>
                    <a:lnTo>
                      <a:pt x="38" y="2"/>
                    </a:lnTo>
                    <a:lnTo>
                      <a:pt x="38" y="2"/>
                    </a:lnTo>
                    <a:lnTo>
                      <a:pt x="46" y="0"/>
                    </a:lnTo>
                    <a:lnTo>
                      <a:pt x="46" y="0"/>
                    </a:lnTo>
                    <a:lnTo>
                      <a:pt x="54" y="0"/>
                    </a:lnTo>
                    <a:lnTo>
                      <a:pt x="52" y="10"/>
                    </a:lnTo>
                    <a:lnTo>
                      <a:pt x="52" y="10"/>
                    </a:lnTo>
                    <a:lnTo>
                      <a:pt x="34" y="12"/>
                    </a:lnTo>
                    <a:lnTo>
                      <a:pt x="34" y="12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8" name="Freeform 73"/>
              <p:cNvSpPr>
                <a:spLocks/>
              </p:cNvSpPr>
              <p:nvPr/>
            </p:nvSpPr>
            <p:spPr bwMode="auto">
              <a:xfrm>
                <a:off x="8267513" y="857157"/>
                <a:ext cx="63216" cy="69666"/>
              </a:xfrm>
              <a:custGeom>
                <a:avLst/>
                <a:gdLst/>
                <a:ahLst/>
                <a:cxnLst>
                  <a:cxn ang="0">
                    <a:pos x="84" y="108"/>
                  </a:cxn>
                  <a:cxn ang="0">
                    <a:pos x="66" y="108"/>
                  </a:cxn>
                  <a:cxn ang="0">
                    <a:pos x="24" y="10"/>
                  </a:cxn>
                  <a:cxn ang="0">
                    <a:pos x="22" y="10"/>
                  </a:cxn>
                  <a:cxn ang="0">
                    <a:pos x="12" y="108"/>
                  </a:cxn>
                  <a:cxn ang="0">
                    <a:pos x="0" y="108"/>
                  </a:cxn>
                  <a:cxn ang="0">
                    <a:pos x="14" y="0"/>
                  </a:cxn>
                  <a:cxn ang="0">
                    <a:pos x="32" y="0"/>
                  </a:cxn>
                  <a:cxn ang="0">
                    <a:pos x="74" y="94"/>
                  </a:cxn>
                  <a:cxn ang="0">
                    <a:pos x="76" y="94"/>
                  </a:cxn>
                  <a:cxn ang="0">
                    <a:pos x="86" y="0"/>
                  </a:cxn>
                  <a:cxn ang="0">
                    <a:pos x="98" y="0"/>
                  </a:cxn>
                  <a:cxn ang="0">
                    <a:pos x="84" y="108"/>
                  </a:cxn>
                </a:cxnLst>
                <a:rect l="0" t="0" r="r" b="b"/>
                <a:pathLst>
                  <a:path w="98" h="108">
                    <a:moveTo>
                      <a:pt x="84" y="108"/>
                    </a:moveTo>
                    <a:lnTo>
                      <a:pt x="66" y="108"/>
                    </a:lnTo>
                    <a:lnTo>
                      <a:pt x="24" y="10"/>
                    </a:lnTo>
                    <a:lnTo>
                      <a:pt x="22" y="10"/>
                    </a:lnTo>
                    <a:lnTo>
                      <a:pt x="12" y="108"/>
                    </a:lnTo>
                    <a:lnTo>
                      <a:pt x="0" y="108"/>
                    </a:lnTo>
                    <a:lnTo>
                      <a:pt x="14" y="0"/>
                    </a:lnTo>
                    <a:lnTo>
                      <a:pt x="32" y="0"/>
                    </a:lnTo>
                    <a:lnTo>
                      <a:pt x="74" y="94"/>
                    </a:lnTo>
                    <a:lnTo>
                      <a:pt x="76" y="94"/>
                    </a:lnTo>
                    <a:lnTo>
                      <a:pt x="86" y="0"/>
                    </a:lnTo>
                    <a:lnTo>
                      <a:pt x="98" y="0"/>
                    </a:lnTo>
                    <a:lnTo>
                      <a:pt x="84" y="108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9" name="Freeform 74"/>
              <p:cNvSpPr>
                <a:spLocks noEditPoints="1"/>
              </p:cNvSpPr>
              <p:nvPr/>
            </p:nvSpPr>
            <p:spPr bwMode="auto">
              <a:xfrm>
                <a:off x="8338470" y="872638"/>
                <a:ext cx="49025" cy="55475"/>
              </a:xfrm>
              <a:custGeom>
                <a:avLst/>
                <a:gdLst/>
                <a:ahLst/>
                <a:cxnLst>
                  <a:cxn ang="0">
                    <a:pos x="14" y="46"/>
                  </a:cxn>
                  <a:cxn ang="0">
                    <a:pos x="16" y="64"/>
                  </a:cxn>
                  <a:cxn ang="0">
                    <a:pos x="20" y="70"/>
                  </a:cxn>
                  <a:cxn ang="0">
                    <a:pos x="24" y="72"/>
                  </a:cxn>
                  <a:cxn ang="0">
                    <a:pos x="34" y="76"/>
                  </a:cxn>
                  <a:cxn ang="0">
                    <a:pos x="44" y="78"/>
                  </a:cxn>
                  <a:cxn ang="0">
                    <a:pos x="56" y="76"/>
                  </a:cxn>
                  <a:cxn ang="0">
                    <a:pos x="66" y="74"/>
                  </a:cxn>
                  <a:cxn ang="0">
                    <a:pos x="64" y="82"/>
                  </a:cxn>
                  <a:cxn ang="0">
                    <a:pos x="52" y="86"/>
                  </a:cxn>
                  <a:cxn ang="0">
                    <a:pos x="38" y="86"/>
                  </a:cxn>
                  <a:cxn ang="0">
                    <a:pos x="20" y="82"/>
                  </a:cxn>
                  <a:cxn ang="0">
                    <a:pos x="8" y="74"/>
                  </a:cxn>
                  <a:cxn ang="0">
                    <a:pos x="4" y="68"/>
                  </a:cxn>
                  <a:cxn ang="0">
                    <a:pos x="0" y="52"/>
                  </a:cxn>
                  <a:cxn ang="0">
                    <a:pos x="2" y="42"/>
                  </a:cxn>
                  <a:cxn ang="0">
                    <a:pos x="6" y="22"/>
                  </a:cxn>
                  <a:cxn ang="0">
                    <a:pos x="10" y="16"/>
                  </a:cxn>
                  <a:cxn ang="0">
                    <a:pos x="16" y="10"/>
                  </a:cxn>
                  <a:cxn ang="0">
                    <a:pos x="28" y="2"/>
                  </a:cxn>
                  <a:cxn ang="0">
                    <a:pos x="44" y="0"/>
                  </a:cxn>
                  <a:cxn ang="0">
                    <a:pos x="52" y="2"/>
                  </a:cxn>
                  <a:cxn ang="0">
                    <a:pos x="60" y="4"/>
                  </a:cxn>
                  <a:cxn ang="0">
                    <a:pos x="70" y="12"/>
                  </a:cxn>
                  <a:cxn ang="0">
                    <a:pos x="74" y="18"/>
                  </a:cxn>
                  <a:cxn ang="0">
                    <a:pos x="76" y="26"/>
                  </a:cxn>
                  <a:cxn ang="0">
                    <a:pos x="76" y="44"/>
                  </a:cxn>
                  <a:cxn ang="0">
                    <a:pos x="14" y="46"/>
                  </a:cxn>
                  <a:cxn ang="0">
                    <a:pos x="62" y="26"/>
                  </a:cxn>
                  <a:cxn ang="0">
                    <a:pos x="60" y="18"/>
                  </a:cxn>
                  <a:cxn ang="0">
                    <a:pos x="54" y="10"/>
                  </a:cxn>
                  <a:cxn ang="0">
                    <a:pos x="48" y="10"/>
                  </a:cxn>
                  <a:cxn ang="0">
                    <a:pos x="42" y="8"/>
                  </a:cxn>
                  <a:cxn ang="0">
                    <a:pos x="24" y="16"/>
                  </a:cxn>
                  <a:cxn ang="0">
                    <a:pos x="18" y="26"/>
                  </a:cxn>
                  <a:cxn ang="0">
                    <a:pos x="62" y="38"/>
                  </a:cxn>
                  <a:cxn ang="0">
                    <a:pos x="62" y="26"/>
                  </a:cxn>
                </a:cxnLst>
                <a:rect l="0" t="0" r="r" b="b"/>
                <a:pathLst>
                  <a:path w="76" h="86">
                    <a:moveTo>
                      <a:pt x="14" y="46"/>
                    </a:moveTo>
                    <a:lnTo>
                      <a:pt x="14" y="46"/>
                    </a:lnTo>
                    <a:lnTo>
                      <a:pt x="14" y="56"/>
                    </a:lnTo>
                    <a:lnTo>
                      <a:pt x="16" y="64"/>
                    </a:lnTo>
                    <a:lnTo>
                      <a:pt x="16" y="64"/>
                    </a:lnTo>
                    <a:lnTo>
                      <a:pt x="20" y="70"/>
                    </a:lnTo>
                    <a:lnTo>
                      <a:pt x="24" y="72"/>
                    </a:lnTo>
                    <a:lnTo>
                      <a:pt x="24" y="72"/>
                    </a:lnTo>
                    <a:lnTo>
                      <a:pt x="30" y="76"/>
                    </a:lnTo>
                    <a:lnTo>
                      <a:pt x="34" y="76"/>
                    </a:lnTo>
                    <a:lnTo>
                      <a:pt x="34" y="76"/>
                    </a:lnTo>
                    <a:lnTo>
                      <a:pt x="44" y="78"/>
                    </a:lnTo>
                    <a:lnTo>
                      <a:pt x="44" y="78"/>
                    </a:lnTo>
                    <a:lnTo>
                      <a:pt x="56" y="76"/>
                    </a:lnTo>
                    <a:lnTo>
                      <a:pt x="56" y="76"/>
                    </a:lnTo>
                    <a:lnTo>
                      <a:pt x="66" y="74"/>
                    </a:lnTo>
                    <a:lnTo>
                      <a:pt x="64" y="82"/>
                    </a:lnTo>
                    <a:lnTo>
                      <a:pt x="64" y="82"/>
                    </a:lnTo>
                    <a:lnTo>
                      <a:pt x="52" y="86"/>
                    </a:lnTo>
                    <a:lnTo>
                      <a:pt x="52" y="86"/>
                    </a:lnTo>
                    <a:lnTo>
                      <a:pt x="38" y="86"/>
                    </a:lnTo>
                    <a:lnTo>
                      <a:pt x="38" y="86"/>
                    </a:lnTo>
                    <a:lnTo>
                      <a:pt x="30" y="84"/>
                    </a:lnTo>
                    <a:lnTo>
                      <a:pt x="20" y="82"/>
                    </a:lnTo>
                    <a:lnTo>
                      <a:pt x="14" y="80"/>
                    </a:lnTo>
                    <a:lnTo>
                      <a:pt x="8" y="74"/>
                    </a:lnTo>
                    <a:lnTo>
                      <a:pt x="8" y="74"/>
                    </a:lnTo>
                    <a:lnTo>
                      <a:pt x="4" y="68"/>
                    </a:lnTo>
                    <a:lnTo>
                      <a:pt x="2" y="60"/>
                    </a:lnTo>
                    <a:lnTo>
                      <a:pt x="0" y="52"/>
                    </a:lnTo>
                    <a:lnTo>
                      <a:pt x="2" y="42"/>
                    </a:lnTo>
                    <a:lnTo>
                      <a:pt x="2" y="42"/>
                    </a:lnTo>
                    <a:lnTo>
                      <a:pt x="4" y="32"/>
                    </a:lnTo>
                    <a:lnTo>
                      <a:pt x="6" y="22"/>
                    </a:lnTo>
                    <a:lnTo>
                      <a:pt x="6" y="22"/>
                    </a:lnTo>
                    <a:lnTo>
                      <a:pt x="10" y="16"/>
                    </a:lnTo>
                    <a:lnTo>
                      <a:pt x="16" y="10"/>
                    </a:lnTo>
                    <a:lnTo>
                      <a:pt x="16" y="10"/>
                    </a:lnTo>
                    <a:lnTo>
                      <a:pt x="22" y="6"/>
                    </a:lnTo>
                    <a:lnTo>
                      <a:pt x="28" y="2"/>
                    </a:lnTo>
                    <a:lnTo>
                      <a:pt x="28" y="2"/>
                    </a:lnTo>
                    <a:lnTo>
                      <a:pt x="44" y="0"/>
                    </a:lnTo>
                    <a:lnTo>
                      <a:pt x="44" y="0"/>
                    </a:lnTo>
                    <a:lnTo>
                      <a:pt x="52" y="2"/>
                    </a:lnTo>
                    <a:lnTo>
                      <a:pt x="60" y="4"/>
                    </a:lnTo>
                    <a:lnTo>
                      <a:pt x="60" y="4"/>
                    </a:lnTo>
                    <a:lnTo>
                      <a:pt x="66" y="8"/>
                    </a:lnTo>
                    <a:lnTo>
                      <a:pt x="70" y="12"/>
                    </a:lnTo>
                    <a:lnTo>
                      <a:pt x="70" y="12"/>
                    </a:lnTo>
                    <a:lnTo>
                      <a:pt x="74" y="18"/>
                    </a:lnTo>
                    <a:lnTo>
                      <a:pt x="76" y="26"/>
                    </a:lnTo>
                    <a:lnTo>
                      <a:pt x="76" y="26"/>
                    </a:lnTo>
                    <a:lnTo>
                      <a:pt x="76" y="34"/>
                    </a:lnTo>
                    <a:lnTo>
                      <a:pt x="76" y="44"/>
                    </a:lnTo>
                    <a:lnTo>
                      <a:pt x="76" y="46"/>
                    </a:lnTo>
                    <a:lnTo>
                      <a:pt x="14" y="46"/>
                    </a:lnTo>
                    <a:close/>
                    <a:moveTo>
                      <a:pt x="62" y="26"/>
                    </a:moveTo>
                    <a:lnTo>
                      <a:pt x="62" y="26"/>
                    </a:lnTo>
                    <a:lnTo>
                      <a:pt x="60" y="18"/>
                    </a:lnTo>
                    <a:lnTo>
                      <a:pt x="60" y="18"/>
                    </a:lnTo>
                    <a:lnTo>
                      <a:pt x="58" y="14"/>
                    </a:lnTo>
                    <a:lnTo>
                      <a:pt x="54" y="10"/>
                    </a:lnTo>
                    <a:lnTo>
                      <a:pt x="54" y="10"/>
                    </a:lnTo>
                    <a:lnTo>
                      <a:pt x="48" y="10"/>
                    </a:lnTo>
                    <a:lnTo>
                      <a:pt x="42" y="8"/>
                    </a:lnTo>
                    <a:lnTo>
                      <a:pt x="42" y="8"/>
                    </a:lnTo>
                    <a:lnTo>
                      <a:pt x="32" y="10"/>
                    </a:lnTo>
                    <a:lnTo>
                      <a:pt x="24" y="16"/>
                    </a:lnTo>
                    <a:lnTo>
                      <a:pt x="24" y="16"/>
                    </a:lnTo>
                    <a:lnTo>
                      <a:pt x="18" y="26"/>
                    </a:lnTo>
                    <a:lnTo>
                      <a:pt x="16" y="38"/>
                    </a:lnTo>
                    <a:lnTo>
                      <a:pt x="62" y="38"/>
                    </a:lnTo>
                    <a:lnTo>
                      <a:pt x="62" y="38"/>
                    </a:lnTo>
                    <a:lnTo>
                      <a:pt x="62" y="26"/>
                    </a:lnTo>
                    <a:lnTo>
                      <a:pt x="62" y="26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0" name="Freeform 75"/>
              <p:cNvSpPr>
                <a:spLocks/>
              </p:cNvSpPr>
              <p:nvPr/>
            </p:nvSpPr>
            <p:spPr bwMode="auto">
              <a:xfrm>
                <a:off x="8395235" y="855866"/>
                <a:ext cx="34833" cy="70957"/>
              </a:xfrm>
              <a:custGeom>
                <a:avLst/>
                <a:gdLst/>
                <a:ahLst/>
                <a:cxnLst>
                  <a:cxn ang="0">
                    <a:pos x="30" y="38"/>
                  </a:cxn>
                  <a:cxn ang="0">
                    <a:pos x="24" y="90"/>
                  </a:cxn>
                  <a:cxn ang="0">
                    <a:pos x="24" y="90"/>
                  </a:cxn>
                  <a:cxn ang="0">
                    <a:pos x="22" y="96"/>
                  </a:cxn>
                  <a:cxn ang="0">
                    <a:pos x="22" y="96"/>
                  </a:cxn>
                  <a:cxn ang="0">
                    <a:pos x="24" y="100"/>
                  </a:cxn>
                  <a:cxn ang="0">
                    <a:pos x="24" y="100"/>
                  </a:cxn>
                  <a:cxn ang="0">
                    <a:pos x="28" y="100"/>
                  </a:cxn>
                  <a:cxn ang="0">
                    <a:pos x="28" y="100"/>
                  </a:cxn>
                  <a:cxn ang="0">
                    <a:pos x="34" y="100"/>
                  </a:cxn>
                  <a:cxn ang="0">
                    <a:pos x="44" y="100"/>
                  </a:cxn>
                  <a:cxn ang="0">
                    <a:pos x="44" y="110"/>
                  </a:cxn>
                  <a:cxn ang="0">
                    <a:pos x="32" y="110"/>
                  </a:cxn>
                  <a:cxn ang="0">
                    <a:pos x="32" y="110"/>
                  </a:cxn>
                  <a:cxn ang="0">
                    <a:pos x="22" y="110"/>
                  </a:cxn>
                  <a:cxn ang="0">
                    <a:pos x="22" y="110"/>
                  </a:cxn>
                  <a:cxn ang="0">
                    <a:pos x="14" y="108"/>
                  </a:cxn>
                  <a:cxn ang="0">
                    <a:pos x="14" y="108"/>
                  </a:cxn>
                  <a:cxn ang="0">
                    <a:pos x="12" y="104"/>
                  </a:cxn>
                  <a:cxn ang="0">
                    <a:pos x="10" y="102"/>
                  </a:cxn>
                  <a:cxn ang="0">
                    <a:pos x="10" y="102"/>
                  </a:cxn>
                  <a:cxn ang="0">
                    <a:pos x="10" y="90"/>
                  </a:cxn>
                  <a:cxn ang="0">
                    <a:pos x="18" y="38"/>
                  </a:cxn>
                  <a:cxn ang="0">
                    <a:pos x="0" y="38"/>
                  </a:cxn>
                  <a:cxn ang="0">
                    <a:pos x="2" y="28"/>
                  </a:cxn>
                  <a:cxn ang="0">
                    <a:pos x="18" y="28"/>
                  </a:cxn>
                  <a:cxn ang="0">
                    <a:pos x="22" y="4"/>
                  </a:cxn>
                  <a:cxn ang="0">
                    <a:pos x="22" y="4"/>
                  </a:cxn>
                  <a:cxn ang="0">
                    <a:pos x="24" y="4"/>
                  </a:cxn>
                  <a:cxn ang="0">
                    <a:pos x="24" y="4"/>
                  </a:cxn>
                  <a:cxn ang="0">
                    <a:pos x="26" y="2"/>
                  </a:cxn>
                  <a:cxn ang="0">
                    <a:pos x="26" y="2"/>
                  </a:cxn>
                  <a:cxn ang="0">
                    <a:pos x="30" y="0"/>
                  </a:cxn>
                  <a:cxn ang="0">
                    <a:pos x="30" y="0"/>
                  </a:cxn>
                  <a:cxn ang="0">
                    <a:pos x="34" y="0"/>
                  </a:cxn>
                  <a:cxn ang="0">
                    <a:pos x="30" y="28"/>
                  </a:cxn>
                  <a:cxn ang="0">
                    <a:pos x="54" y="28"/>
                  </a:cxn>
                  <a:cxn ang="0">
                    <a:pos x="52" y="38"/>
                  </a:cxn>
                  <a:cxn ang="0">
                    <a:pos x="30" y="38"/>
                  </a:cxn>
                </a:cxnLst>
                <a:rect l="0" t="0" r="r" b="b"/>
                <a:pathLst>
                  <a:path w="54" h="110">
                    <a:moveTo>
                      <a:pt x="30" y="38"/>
                    </a:moveTo>
                    <a:lnTo>
                      <a:pt x="24" y="90"/>
                    </a:lnTo>
                    <a:lnTo>
                      <a:pt x="24" y="90"/>
                    </a:lnTo>
                    <a:lnTo>
                      <a:pt x="22" y="96"/>
                    </a:lnTo>
                    <a:lnTo>
                      <a:pt x="22" y="96"/>
                    </a:lnTo>
                    <a:lnTo>
                      <a:pt x="24" y="100"/>
                    </a:lnTo>
                    <a:lnTo>
                      <a:pt x="24" y="100"/>
                    </a:lnTo>
                    <a:lnTo>
                      <a:pt x="28" y="100"/>
                    </a:lnTo>
                    <a:lnTo>
                      <a:pt x="28" y="100"/>
                    </a:lnTo>
                    <a:lnTo>
                      <a:pt x="34" y="100"/>
                    </a:lnTo>
                    <a:lnTo>
                      <a:pt x="44" y="100"/>
                    </a:lnTo>
                    <a:lnTo>
                      <a:pt x="44" y="110"/>
                    </a:lnTo>
                    <a:lnTo>
                      <a:pt x="32" y="110"/>
                    </a:lnTo>
                    <a:lnTo>
                      <a:pt x="32" y="110"/>
                    </a:lnTo>
                    <a:lnTo>
                      <a:pt x="22" y="110"/>
                    </a:lnTo>
                    <a:lnTo>
                      <a:pt x="22" y="110"/>
                    </a:lnTo>
                    <a:lnTo>
                      <a:pt x="14" y="108"/>
                    </a:lnTo>
                    <a:lnTo>
                      <a:pt x="14" y="108"/>
                    </a:lnTo>
                    <a:lnTo>
                      <a:pt x="12" y="104"/>
                    </a:lnTo>
                    <a:lnTo>
                      <a:pt x="10" y="102"/>
                    </a:lnTo>
                    <a:lnTo>
                      <a:pt x="10" y="102"/>
                    </a:lnTo>
                    <a:lnTo>
                      <a:pt x="10" y="90"/>
                    </a:lnTo>
                    <a:lnTo>
                      <a:pt x="18" y="38"/>
                    </a:lnTo>
                    <a:lnTo>
                      <a:pt x="0" y="38"/>
                    </a:lnTo>
                    <a:lnTo>
                      <a:pt x="2" y="28"/>
                    </a:lnTo>
                    <a:lnTo>
                      <a:pt x="18" y="28"/>
                    </a:lnTo>
                    <a:lnTo>
                      <a:pt x="22" y="4"/>
                    </a:lnTo>
                    <a:lnTo>
                      <a:pt x="22" y="4"/>
                    </a:lnTo>
                    <a:lnTo>
                      <a:pt x="24" y="4"/>
                    </a:lnTo>
                    <a:lnTo>
                      <a:pt x="24" y="4"/>
                    </a:lnTo>
                    <a:lnTo>
                      <a:pt x="26" y="2"/>
                    </a:lnTo>
                    <a:lnTo>
                      <a:pt x="26" y="2"/>
                    </a:lnTo>
                    <a:lnTo>
                      <a:pt x="30" y="0"/>
                    </a:lnTo>
                    <a:lnTo>
                      <a:pt x="30" y="0"/>
                    </a:lnTo>
                    <a:lnTo>
                      <a:pt x="34" y="0"/>
                    </a:lnTo>
                    <a:lnTo>
                      <a:pt x="30" y="28"/>
                    </a:lnTo>
                    <a:lnTo>
                      <a:pt x="54" y="28"/>
                    </a:lnTo>
                    <a:lnTo>
                      <a:pt x="52" y="38"/>
                    </a:lnTo>
                    <a:lnTo>
                      <a:pt x="30" y="38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1" name="Freeform 76"/>
              <p:cNvSpPr>
                <a:spLocks/>
              </p:cNvSpPr>
              <p:nvPr/>
            </p:nvSpPr>
            <p:spPr bwMode="auto">
              <a:xfrm>
                <a:off x="8436519" y="873928"/>
                <a:ext cx="74827" cy="52895"/>
              </a:xfrm>
              <a:custGeom>
                <a:avLst/>
                <a:gdLst/>
                <a:ahLst/>
                <a:cxnLst>
                  <a:cxn ang="0">
                    <a:pos x="86" y="82"/>
                  </a:cxn>
                  <a:cxn ang="0">
                    <a:pos x="68" y="82"/>
                  </a:cxn>
                  <a:cxn ang="0">
                    <a:pos x="56" y="12"/>
                  </a:cxn>
                  <a:cxn ang="0">
                    <a:pos x="56" y="12"/>
                  </a:cxn>
                  <a:cxn ang="0">
                    <a:pos x="28" y="82"/>
                  </a:cxn>
                  <a:cxn ang="0">
                    <a:pos x="8" y="82"/>
                  </a:cxn>
                  <a:cxn ang="0">
                    <a:pos x="0" y="0"/>
                  </a:cxn>
                  <a:cxn ang="0">
                    <a:pos x="12" y="0"/>
                  </a:cxn>
                  <a:cxn ang="0">
                    <a:pos x="12" y="0"/>
                  </a:cxn>
                  <a:cxn ang="0">
                    <a:pos x="12" y="10"/>
                  </a:cxn>
                  <a:cxn ang="0">
                    <a:pos x="12" y="10"/>
                  </a:cxn>
                  <a:cxn ang="0">
                    <a:pos x="14" y="26"/>
                  </a:cxn>
                  <a:cxn ang="0">
                    <a:pos x="14" y="26"/>
                  </a:cxn>
                  <a:cxn ang="0">
                    <a:pos x="16" y="42"/>
                  </a:cxn>
                  <a:cxn ang="0">
                    <a:pos x="16" y="42"/>
                  </a:cxn>
                  <a:cxn ang="0">
                    <a:pos x="18" y="56"/>
                  </a:cxn>
                  <a:cxn ang="0">
                    <a:pos x="18" y="56"/>
                  </a:cxn>
                  <a:cxn ang="0">
                    <a:pos x="18" y="72"/>
                  </a:cxn>
                  <a:cxn ang="0">
                    <a:pos x="22" y="72"/>
                  </a:cxn>
                  <a:cxn ang="0">
                    <a:pos x="22" y="72"/>
                  </a:cxn>
                  <a:cxn ang="0">
                    <a:pos x="28" y="56"/>
                  </a:cxn>
                  <a:cxn ang="0">
                    <a:pos x="28" y="56"/>
                  </a:cxn>
                  <a:cxn ang="0">
                    <a:pos x="34" y="42"/>
                  </a:cxn>
                  <a:cxn ang="0">
                    <a:pos x="34" y="42"/>
                  </a:cxn>
                  <a:cxn ang="0">
                    <a:pos x="40" y="26"/>
                  </a:cxn>
                  <a:cxn ang="0">
                    <a:pos x="40" y="26"/>
                  </a:cxn>
                  <a:cxn ang="0">
                    <a:pos x="46" y="10"/>
                  </a:cxn>
                  <a:cxn ang="0">
                    <a:pos x="46" y="10"/>
                  </a:cxn>
                  <a:cxn ang="0">
                    <a:pos x="48" y="0"/>
                  </a:cxn>
                  <a:cxn ang="0">
                    <a:pos x="68" y="0"/>
                  </a:cxn>
                  <a:cxn ang="0">
                    <a:pos x="68" y="0"/>
                  </a:cxn>
                  <a:cxn ang="0">
                    <a:pos x="68" y="10"/>
                  </a:cxn>
                  <a:cxn ang="0">
                    <a:pos x="68" y="10"/>
                  </a:cxn>
                  <a:cxn ang="0">
                    <a:pos x="70" y="26"/>
                  </a:cxn>
                  <a:cxn ang="0">
                    <a:pos x="70" y="26"/>
                  </a:cxn>
                  <a:cxn ang="0">
                    <a:pos x="72" y="42"/>
                  </a:cxn>
                  <a:cxn ang="0">
                    <a:pos x="72" y="42"/>
                  </a:cxn>
                  <a:cxn ang="0">
                    <a:pos x="76" y="56"/>
                  </a:cxn>
                  <a:cxn ang="0">
                    <a:pos x="76" y="56"/>
                  </a:cxn>
                  <a:cxn ang="0">
                    <a:pos x="78" y="72"/>
                  </a:cxn>
                  <a:cxn ang="0">
                    <a:pos x="80" y="72"/>
                  </a:cxn>
                  <a:cxn ang="0">
                    <a:pos x="80" y="72"/>
                  </a:cxn>
                  <a:cxn ang="0">
                    <a:pos x="86" y="58"/>
                  </a:cxn>
                  <a:cxn ang="0">
                    <a:pos x="86" y="58"/>
                  </a:cxn>
                  <a:cxn ang="0">
                    <a:pos x="90" y="42"/>
                  </a:cxn>
                  <a:cxn ang="0">
                    <a:pos x="90" y="42"/>
                  </a:cxn>
                  <a:cxn ang="0">
                    <a:pos x="96" y="26"/>
                  </a:cxn>
                  <a:cxn ang="0">
                    <a:pos x="96" y="26"/>
                  </a:cxn>
                  <a:cxn ang="0">
                    <a:pos x="102" y="10"/>
                  </a:cxn>
                  <a:cxn ang="0">
                    <a:pos x="102" y="10"/>
                  </a:cxn>
                  <a:cxn ang="0">
                    <a:pos x="106" y="0"/>
                  </a:cxn>
                  <a:cxn ang="0">
                    <a:pos x="116" y="0"/>
                  </a:cxn>
                  <a:cxn ang="0">
                    <a:pos x="86" y="82"/>
                  </a:cxn>
                </a:cxnLst>
                <a:rect l="0" t="0" r="r" b="b"/>
                <a:pathLst>
                  <a:path w="116" h="82">
                    <a:moveTo>
                      <a:pt x="86" y="82"/>
                    </a:moveTo>
                    <a:lnTo>
                      <a:pt x="68" y="82"/>
                    </a:lnTo>
                    <a:lnTo>
                      <a:pt x="56" y="12"/>
                    </a:lnTo>
                    <a:lnTo>
                      <a:pt x="56" y="12"/>
                    </a:lnTo>
                    <a:lnTo>
                      <a:pt x="28" y="82"/>
                    </a:lnTo>
                    <a:lnTo>
                      <a:pt x="8" y="82"/>
                    </a:lnTo>
                    <a:lnTo>
                      <a:pt x="0" y="0"/>
                    </a:lnTo>
                    <a:lnTo>
                      <a:pt x="12" y="0"/>
                    </a:lnTo>
                    <a:lnTo>
                      <a:pt x="12" y="0"/>
                    </a:lnTo>
                    <a:lnTo>
                      <a:pt x="12" y="10"/>
                    </a:lnTo>
                    <a:lnTo>
                      <a:pt x="12" y="10"/>
                    </a:lnTo>
                    <a:lnTo>
                      <a:pt x="14" y="26"/>
                    </a:lnTo>
                    <a:lnTo>
                      <a:pt x="14" y="26"/>
                    </a:lnTo>
                    <a:lnTo>
                      <a:pt x="16" y="42"/>
                    </a:lnTo>
                    <a:lnTo>
                      <a:pt x="16" y="42"/>
                    </a:lnTo>
                    <a:lnTo>
                      <a:pt x="18" y="56"/>
                    </a:lnTo>
                    <a:lnTo>
                      <a:pt x="18" y="56"/>
                    </a:lnTo>
                    <a:lnTo>
                      <a:pt x="18" y="72"/>
                    </a:lnTo>
                    <a:lnTo>
                      <a:pt x="22" y="72"/>
                    </a:lnTo>
                    <a:lnTo>
                      <a:pt x="22" y="72"/>
                    </a:lnTo>
                    <a:lnTo>
                      <a:pt x="28" y="56"/>
                    </a:lnTo>
                    <a:lnTo>
                      <a:pt x="28" y="56"/>
                    </a:lnTo>
                    <a:lnTo>
                      <a:pt x="34" y="42"/>
                    </a:lnTo>
                    <a:lnTo>
                      <a:pt x="34" y="42"/>
                    </a:lnTo>
                    <a:lnTo>
                      <a:pt x="40" y="26"/>
                    </a:lnTo>
                    <a:lnTo>
                      <a:pt x="40" y="26"/>
                    </a:lnTo>
                    <a:lnTo>
                      <a:pt x="46" y="10"/>
                    </a:lnTo>
                    <a:lnTo>
                      <a:pt x="46" y="10"/>
                    </a:lnTo>
                    <a:lnTo>
                      <a:pt x="48" y="0"/>
                    </a:lnTo>
                    <a:lnTo>
                      <a:pt x="68" y="0"/>
                    </a:lnTo>
                    <a:lnTo>
                      <a:pt x="68" y="0"/>
                    </a:lnTo>
                    <a:lnTo>
                      <a:pt x="68" y="10"/>
                    </a:lnTo>
                    <a:lnTo>
                      <a:pt x="68" y="10"/>
                    </a:lnTo>
                    <a:lnTo>
                      <a:pt x="70" y="26"/>
                    </a:lnTo>
                    <a:lnTo>
                      <a:pt x="70" y="26"/>
                    </a:lnTo>
                    <a:lnTo>
                      <a:pt x="72" y="42"/>
                    </a:lnTo>
                    <a:lnTo>
                      <a:pt x="72" y="42"/>
                    </a:lnTo>
                    <a:lnTo>
                      <a:pt x="76" y="56"/>
                    </a:lnTo>
                    <a:lnTo>
                      <a:pt x="76" y="56"/>
                    </a:lnTo>
                    <a:lnTo>
                      <a:pt x="78" y="72"/>
                    </a:lnTo>
                    <a:lnTo>
                      <a:pt x="80" y="72"/>
                    </a:lnTo>
                    <a:lnTo>
                      <a:pt x="80" y="72"/>
                    </a:lnTo>
                    <a:lnTo>
                      <a:pt x="86" y="58"/>
                    </a:lnTo>
                    <a:lnTo>
                      <a:pt x="86" y="58"/>
                    </a:lnTo>
                    <a:lnTo>
                      <a:pt x="90" y="42"/>
                    </a:lnTo>
                    <a:lnTo>
                      <a:pt x="90" y="42"/>
                    </a:lnTo>
                    <a:lnTo>
                      <a:pt x="96" y="26"/>
                    </a:lnTo>
                    <a:lnTo>
                      <a:pt x="96" y="26"/>
                    </a:lnTo>
                    <a:lnTo>
                      <a:pt x="102" y="10"/>
                    </a:lnTo>
                    <a:lnTo>
                      <a:pt x="102" y="10"/>
                    </a:lnTo>
                    <a:lnTo>
                      <a:pt x="106" y="0"/>
                    </a:lnTo>
                    <a:lnTo>
                      <a:pt x="116" y="0"/>
                    </a:lnTo>
                    <a:lnTo>
                      <a:pt x="86" y="82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2" name="Freeform 77"/>
              <p:cNvSpPr>
                <a:spLocks noEditPoints="1"/>
              </p:cNvSpPr>
              <p:nvPr/>
            </p:nvSpPr>
            <p:spPr bwMode="auto">
              <a:xfrm>
                <a:off x="8516506" y="872638"/>
                <a:ext cx="51605" cy="55475"/>
              </a:xfrm>
              <a:custGeom>
                <a:avLst/>
                <a:gdLst/>
                <a:ahLst/>
                <a:cxnLst>
                  <a:cxn ang="0">
                    <a:pos x="80" y="42"/>
                  </a:cxn>
                  <a:cxn ang="0">
                    <a:pos x="74" y="60"/>
                  </a:cxn>
                  <a:cxn ang="0">
                    <a:pos x="70" y="68"/>
                  </a:cxn>
                  <a:cxn ang="0">
                    <a:pos x="64" y="74"/>
                  </a:cxn>
                  <a:cxn ang="0">
                    <a:pos x="50" y="82"/>
                  </a:cxn>
                  <a:cxn ang="0">
                    <a:pos x="42" y="84"/>
                  </a:cxn>
                  <a:cxn ang="0">
                    <a:pos x="34" y="86"/>
                  </a:cxn>
                  <a:cxn ang="0">
                    <a:pos x="18" y="82"/>
                  </a:cxn>
                  <a:cxn ang="0">
                    <a:pos x="12" y="78"/>
                  </a:cxn>
                  <a:cxn ang="0">
                    <a:pos x="6" y="74"/>
                  </a:cxn>
                  <a:cxn ang="0">
                    <a:pos x="0" y="60"/>
                  </a:cxn>
                  <a:cxn ang="0">
                    <a:pos x="0" y="52"/>
                  </a:cxn>
                  <a:cxn ang="0">
                    <a:pos x="0" y="42"/>
                  </a:cxn>
                  <a:cxn ang="0">
                    <a:pos x="6" y="24"/>
                  </a:cxn>
                  <a:cxn ang="0">
                    <a:pos x="14" y="12"/>
                  </a:cxn>
                  <a:cxn ang="0">
                    <a:pos x="20" y="6"/>
                  </a:cxn>
                  <a:cxn ang="0">
                    <a:pos x="36" y="0"/>
                  </a:cxn>
                  <a:cxn ang="0">
                    <a:pos x="44" y="0"/>
                  </a:cxn>
                  <a:cxn ang="0">
                    <a:pos x="62" y="4"/>
                  </a:cxn>
                  <a:cxn ang="0">
                    <a:pos x="68" y="6"/>
                  </a:cxn>
                  <a:cxn ang="0">
                    <a:pos x="72" y="12"/>
                  </a:cxn>
                  <a:cxn ang="0">
                    <a:pos x="78" y="24"/>
                  </a:cxn>
                  <a:cxn ang="0">
                    <a:pos x="80" y="34"/>
                  </a:cxn>
                  <a:cxn ang="0">
                    <a:pos x="80" y="42"/>
                  </a:cxn>
                  <a:cxn ang="0">
                    <a:pos x="66" y="42"/>
                  </a:cxn>
                  <a:cxn ang="0">
                    <a:pos x="66" y="28"/>
                  </a:cxn>
                  <a:cxn ang="0">
                    <a:pos x="62" y="18"/>
                  </a:cxn>
                  <a:cxn ang="0">
                    <a:pos x="56" y="12"/>
                  </a:cxn>
                  <a:cxn ang="0">
                    <a:pos x="50" y="10"/>
                  </a:cxn>
                  <a:cxn ang="0">
                    <a:pos x="44" y="8"/>
                  </a:cxn>
                  <a:cxn ang="0">
                    <a:pos x="32" y="12"/>
                  </a:cxn>
                  <a:cxn ang="0">
                    <a:pos x="24" y="18"/>
                  </a:cxn>
                  <a:cxn ang="0">
                    <a:pos x="16" y="28"/>
                  </a:cxn>
                  <a:cxn ang="0">
                    <a:pos x="14" y="42"/>
                  </a:cxn>
                  <a:cxn ang="0">
                    <a:pos x="14" y="56"/>
                  </a:cxn>
                  <a:cxn ang="0">
                    <a:pos x="16" y="68"/>
                  </a:cxn>
                  <a:cxn ang="0">
                    <a:pos x="24" y="74"/>
                  </a:cxn>
                  <a:cxn ang="0">
                    <a:pos x="30" y="76"/>
                  </a:cxn>
                  <a:cxn ang="0">
                    <a:pos x="36" y="78"/>
                  </a:cxn>
                  <a:cxn ang="0">
                    <a:pos x="48" y="74"/>
                  </a:cxn>
                  <a:cxn ang="0">
                    <a:pos x="52" y="72"/>
                  </a:cxn>
                  <a:cxn ang="0">
                    <a:pos x="56" y="68"/>
                  </a:cxn>
                  <a:cxn ang="0">
                    <a:pos x="62" y="56"/>
                  </a:cxn>
                  <a:cxn ang="0">
                    <a:pos x="66" y="42"/>
                  </a:cxn>
                </a:cxnLst>
                <a:rect l="0" t="0" r="r" b="b"/>
                <a:pathLst>
                  <a:path w="80" h="86">
                    <a:moveTo>
                      <a:pt x="80" y="42"/>
                    </a:moveTo>
                    <a:lnTo>
                      <a:pt x="80" y="42"/>
                    </a:lnTo>
                    <a:lnTo>
                      <a:pt x="78" y="52"/>
                    </a:lnTo>
                    <a:lnTo>
                      <a:pt x="74" y="60"/>
                    </a:lnTo>
                    <a:lnTo>
                      <a:pt x="74" y="60"/>
                    </a:lnTo>
                    <a:lnTo>
                      <a:pt x="70" y="68"/>
                    </a:lnTo>
                    <a:lnTo>
                      <a:pt x="64" y="74"/>
                    </a:lnTo>
                    <a:lnTo>
                      <a:pt x="64" y="74"/>
                    </a:lnTo>
                    <a:lnTo>
                      <a:pt x="58" y="78"/>
                    </a:lnTo>
                    <a:lnTo>
                      <a:pt x="50" y="82"/>
                    </a:lnTo>
                    <a:lnTo>
                      <a:pt x="50" y="82"/>
                    </a:lnTo>
                    <a:lnTo>
                      <a:pt x="42" y="84"/>
                    </a:lnTo>
                    <a:lnTo>
                      <a:pt x="34" y="86"/>
                    </a:lnTo>
                    <a:lnTo>
                      <a:pt x="34" y="86"/>
                    </a:lnTo>
                    <a:lnTo>
                      <a:pt x="26" y="84"/>
                    </a:lnTo>
                    <a:lnTo>
                      <a:pt x="18" y="82"/>
                    </a:lnTo>
                    <a:lnTo>
                      <a:pt x="18" y="82"/>
                    </a:lnTo>
                    <a:lnTo>
                      <a:pt x="12" y="78"/>
                    </a:lnTo>
                    <a:lnTo>
                      <a:pt x="6" y="74"/>
                    </a:lnTo>
                    <a:lnTo>
                      <a:pt x="6" y="74"/>
                    </a:lnTo>
                    <a:lnTo>
                      <a:pt x="4" y="68"/>
                    </a:lnTo>
                    <a:lnTo>
                      <a:pt x="0" y="60"/>
                    </a:lnTo>
                    <a:lnTo>
                      <a:pt x="0" y="60"/>
                    </a:lnTo>
                    <a:lnTo>
                      <a:pt x="0" y="52"/>
                    </a:lnTo>
                    <a:lnTo>
                      <a:pt x="0" y="42"/>
                    </a:lnTo>
                    <a:lnTo>
                      <a:pt x="0" y="42"/>
                    </a:lnTo>
                    <a:lnTo>
                      <a:pt x="2" y="34"/>
                    </a:lnTo>
                    <a:lnTo>
                      <a:pt x="6" y="24"/>
                    </a:lnTo>
                    <a:lnTo>
                      <a:pt x="10" y="18"/>
                    </a:lnTo>
                    <a:lnTo>
                      <a:pt x="14" y="12"/>
                    </a:lnTo>
                    <a:lnTo>
                      <a:pt x="14" y="12"/>
                    </a:lnTo>
                    <a:lnTo>
                      <a:pt x="20" y="6"/>
                    </a:lnTo>
                    <a:lnTo>
                      <a:pt x="28" y="4"/>
                    </a:lnTo>
                    <a:lnTo>
                      <a:pt x="36" y="0"/>
                    </a:lnTo>
                    <a:lnTo>
                      <a:pt x="44" y="0"/>
                    </a:lnTo>
                    <a:lnTo>
                      <a:pt x="44" y="0"/>
                    </a:lnTo>
                    <a:lnTo>
                      <a:pt x="54" y="0"/>
                    </a:lnTo>
                    <a:lnTo>
                      <a:pt x="62" y="4"/>
                    </a:lnTo>
                    <a:lnTo>
                      <a:pt x="62" y="4"/>
                    </a:lnTo>
                    <a:lnTo>
                      <a:pt x="68" y="6"/>
                    </a:lnTo>
                    <a:lnTo>
                      <a:pt x="72" y="12"/>
                    </a:lnTo>
                    <a:lnTo>
                      <a:pt x="72" y="12"/>
                    </a:lnTo>
                    <a:lnTo>
                      <a:pt x="76" y="18"/>
                    </a:lnTo>
                    <a:lnTo>
                      <a:pt x="78" y="24"/>
                    </a:lnTo>
                    <a:lnTo>
                      <a:pt x="78" y="24"/>
                    </a:lnTo>
                    <a:lnTo>
                      <a:pt x="80" y="34"/>
                    </a:lnTo>
                    <a:lnTo>
                      <a:pt x="80" y="42"/>
                    </a:lnTo>
                    <a:lnTo>
                      <a:pt x="80" y="42"/>
                    </a:lnTo>
                    <a:close/>
                    <a:moveTo>
                      <a:pt x="66" y="42"/>
                    </a:moveTo>
                    <a:lnTo>
                      <a:pt x="66" y="42"/>
                    </a:lnTo>
                    <a:lnTo>
                      <a:pt x="66" y="28"/>
                    </a:lnTo>
                    <a:lnTo>
                      <a:pt x="66" y="28"/>
                    </a:lnTo>
                    <a:lnTo>
                      <a:pt x="62" y="18"/>
                    </a:lnTo>
                    <a:lnTo>
                      <a:pt x="62" y="18"/>
                    </a:lnTo>
                    <a:lnTo>
                      <a:pt x="60" y="14"/>
                    </a:lnTo>
                    <a:lnTo>
                      <a:pt x="56" y="12"/>
                    </a:lnTo>
                    <a:lnTo>
                      <a:pt x="56" y="12"/>
                    </a:lnTo>
                    <a:lnTo>
                      <a:pt x="50" y="10"/>
                    </a:lnTo>
                    <a:lnTo>
                      <a:pt x="44" y="8"/>
                    </a:lnTo>
                    <a:lnTo>
                      <a:pt x="44" y="8"/>
                    </a:lnTo>
                    <a:lnTo>
                      <a:pt x="38" y="10"/>
                    </a:lnTo>
                    <a:lnTo>
                      <a:pt x="32" y="12"/>
                    </a:lnTo>
                    <a:lnTo>
                      <a:pt x="28" y="14"/>
                    </a:lnTo>
                    <a:lnTo>
                      <a:pt x="24" y="18"/>
                    </a:lnTo>
                    <a:lnTo>
                      <a:pt x="24" y="18"/>
                    </a:lnTo>
                    <a:lnTo>
                      <a:pt x="16" y="28"/>
                    </a:lnTo>
                    <a:lnTo>
                      <a:pt x="14" y="42"/>
                    </a:lnTo>
                    <a:lnTo>
                      <a:pt x="14" y="42"/>
                    </a:lnTo>
                    <a:lnTo>
                      <a:pt x="14" y="56"/>
                    </a:lnTo>
                    <a:lnTo>
                      <a:pt x="14" y="56"/>
                    </a:lnTo>
                    <a:lnTo>
                      <a:pt x="16" y="68"/>
                    </a:lnTo>
                    <a:lnTo>
                      <a:pt x="16" y="68"/>
                    </a:lnTo>
                    <a:lnTo>
                      <a:pt x="20" y="72"/>
                    </a:lnTo>
                    <a:lnTo>
                      <a:pt x="24" y="74"/>
                    </a:lnTo>
                    <a:lnTo>
                      <a:pt x="24" y="74"/>
                    </a:lnTo>
                    <a:lnTo>
                      <a:pt x="30" y="76"/>
                    </a:lnTo>
                    <a:lnTo>
                      <a:pt x="36" y="78"/>
                    </a:lnTo>
                    <a:lnTo>
                      <a:pt x="36" y="78"/>
                    </a:lnTo>
                    <a:lnTo>
                      <a:pt x="42" y="76"/>
                    </a:lnTo>
                    <a:lnTo>
                      <a:pt x="48" y="74"/>
                    </a:lnTo>
                    <a:lnTo>
                      <a:pt x="48" y="74"/>
                    </a:lnTo>
                    <a:lnTo>
                      <a:pt x="52" y="72"/>
                    </a:lnTo>
                    <a:lnTo>
                      <a:pt x="56" y="68"/>
                    </a:lnTo>
                    <a:lnTo>
                      <a:pt x="56" y="68"/>
                    </a:lnTo>
                    <a:lnTo>
                      <a:pt x="62" y="56"/>
                    </a:lnTo>
                    <a:lnTo>
                      <a:pt x="62" y="56"/>
                    </a:lnTo>
                    <a:lnTo>
                      <a:pt x="66" y="42"/>
                    </a:lnTo>
                    <a:lnTo>
                      <a:pt x="66" y="42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3" name="Freeform 78"/>
              <p:cNvSpPr>
                <a:spLocks/>
              </p:cNvSpPr>
              <p:nvPr/>
            </p:nvSpPr>
            <p:spPr bwMode="auto">
              <a:xfrm>
                <a:off x="8577142" y="873928"/>
                <a:ext cx="34833" cy="52895"/>
              </a:xfrm>
              <a:custGeom>
                <a:avLst/>
                <a:gdLst/>
                <a:ahLst/>
                <a:cxnLst>
                  <a:cxn ang="0">
                    <a:pos x="36" y="12"/>
                  </a:cxn>
                  <a:cxn ang="0">
                    <a:pos x="36" y="12"/>
                  </a:cxn>
                  <a:cxn ang="0">
                    <a:pos x="28" y="14"/>
                  </a:cxn>
                  <a:cxn ang="0">
                    <a:pos x="20" y="18"/>
                  </a:cxn>
                  <a:cxn ang="0">
                    <a:pos x="12" y="82"/>
                  </a:cxn>
                  <a:cxn ang="0">
                    <a:pos x="0" y="82"/>
                  </a:cxn>
                  <a:cxn ang="0">
                    <a:pos x="10" y="0"/>
                  </a:cxn>
                  <a:cxn ang="0">
                    <a:pos x="22" y="0"/>
                  </a:cxn>
                  <a:cxn ang="0">
                    <a:pos x="20" y="10"/>
                  </a:cxn>
                  <a:cxn ang="0">
                    <a:pos x="20" y="10"/>
                  </a:cxn>
                  <a:cxn ang="0">
                    <a:pos x="30" y="4"/>
                  </a:cxn>
                  <a:cxn ang="0">
                    <a:pos x="30" y="4"/>
                  </a:cxn>
                  <a:cxn ang="0">
                    <a:pos x="38" y="2"/>
                  </a:cxn>
                  <a:cxn ang="0">
                    <a:pos x="38" y="2"/>
                  </a:cxn>
                  <a:cxn ang="0">
                    <a:pos x="46" y="0"/>
                  </a:cxn>
                  <a:cxn ang="0">
                    <a:pos x="46" y="0"/>
                  </a:cxn>
                  <a:cxn ang="0">
                    <a:pos x="54" y="0"/>
                  </a:cxn>
                  <a:cxn ang="0">
                    <a:pos x="52" y="10"/>
                  </a:cxn>
                  <a:cxn ang="0">
                    <a:pos x="52" y="10"/>
                  </a:cxn>
                  <a:cxn ang="0">
                    <a:pos x="36" y="12"/>
                  </a:cxn>
                  <a:cxn ang="0">
                    <a:pos x="36" y="12"/>
                  </a:cxn>
                </a:cxnLst>
                <a:rect l="0" t="0" r="r" b="b"/>
                <a:pathLst>
                  <a:path w="54" h="82">
                    <a:moveTo>
                      <a:pt x="36" y="12"/>
                    </a:moveTo>
                    <a:lnTo>
                      <a:pt x="36" y="12"/>
                    </a:lnTo>
                    <a:lnTo>
                      <a:pt x="28" y="14"/>
                    </a:lnTo>
                    <a:lnTo>
                      <a:pt x="20" y="18"/>
                    </a:lnTo>
                    <a:lnTo>
                      <a:pt x="12" y="82"/>
                    </a:lnTo>
                    <a:lnTo>
                      <a:pt x="0" y="82"/>
                    </a:lnTo>
                    <a:lnTo>
                      <a:pt x="10" y="0"/>
                    </a:lnTo>
                    <a:lnTo>
                      <a:pt x="22" y="0"/>
                    </a:lnTo>
                    <a:lnTo>
                      <a:pt x="20" y="10"/>
                    </a:lnTo>
                    <a:lnTo>
                      <a:pt x="20" y="10"/>
                    </a:lnTo>
                    <a:lnTo>
                      <a:pt x="30" y="4"/>
                    </a:lnTo>
                    <a:lnTo>
                      <a:pt x="30" y="4"/>
                    </a:lnTo>
                    <a:lnTo>
                      <a:pt x="38" y="2"/>
                    </a:lnTo>
                    <a:lnTo>
                      <a:pt x="38" y="2"/>
                    </a:lnTo>
                    <a:lnTo>
                      <a:pt x="46" y="0"/>
                    </a:lnTo>
                    <a:lnTo>
                      <a:pt x="46" y="0"/>
                    </a:lnTo>
                    <a:lnTo>
                      <a:pt x="54" y="0"/>
                    </a:lnTo>
                    <a:lnTo>
                      <a:pt x="52" y="10"/>
                    </a:lnTo>
                    <a:lnTo>
                      <a:pt x="52" y="10"/>
                    </a:lnTo>
                    <a:lnTo>
                      <a:pt x="36" y="12"/>
                    </a:lnTo>
                    <a:lnTo>
                      <a:pt x="36" y="12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4" name="Freeform 79"/>
              <p:cNvSpPr>
                <a:spLocks/>
              </p:cNvSpPr>
              <p:nvPr/>
            </p:nvSpPr>
            <p:spPr bwMode="auto">
              <a:xfrm>
                <a:off x="8614556" y="851996"/>
                <a:ext cx="49025" cy="74827"/>
              </a:xfrm>
              <a:custGeom>
                <a:avLst/>
                <a:gdLst/>
                <a:ahLst/>
                <a:cxnLst>
                  <a:cxn ang="0">
                    <a:pos x="54" y="116"/>
                  </a:cxn>
                  <a:cxn ang="0">
                    <a:pos x="18" y="72"/>
                  </a:cxn>
                  <a:cxn ang="0">
                    <a:pos x="12" y="116"/>
                  </a:cxn>
                  <a:cxn ang="0">
                    <a:pos x="0" y="116"/>
                  </a:cxn>
                  <a:cxn ang="0">
                    <a:pos x="14" y="0"/>
                  </a:cxn>
                  <a:cxn ang="0">
                    <a:pos x="26" y="0"/>
                  </a:cxn>
                  <a:cxn ang="0">
                    <a:pos x="18" y="70"/>
                  </a:cxn>
                  <a:cxn ang="0">
                    <a:pos x="60" y="34"/>
                  </a:cxn>
                  <a:cxn ang="0">
                    <a:pos x="76" y="34"/>
                  </a:cxn>
                  <a:cxn ang="0">
                    <a:pos x="32" y="70"/>
                  </a:cxn>
                  <a:cxn ang="0">
                    <a:pos x="70" y="116"/>
                  </a:cxn>
                  <a:cxn ang="0">
                    <a:pos x="54" y="116"/>
                  </a:cxn>
                </a:cxnLst>
                <a:rect l="0" t="0" r="r" b="b"/>
                <a:pathLst>
                  <a:path w="76" h="116">
                    <a:moveTo>
                      <a:pt x="54" y="116"/>
                    </a:moveTo>
                    <a:lnTo>
                      <a:pt x="18" y="72"/>
                    </a:lnTo>
                    <a:lnTo>
                      <a:pt x="12" y="116"/>
                    </a:lnTo>
                    <a:lnTo>
                      <a:pt x="0" y="116"/>
                    </a:lnTo>
                    <a:lnTo>
                      <a:pt x="14" y="0"/>
                    </a:lnTo>
                    <a:lnTo>
                      <a:pt x="26" y="0"/>
                    </a:lnTo>
                    <a:lnTo>
                      <a:pt x="18" y="70"/>
                    </a:lnTo>
                    <a:lnTo>
                      <a:pt x="60" y="34"/>
                    </a:lnTo>
                    <a:lnTo>
                      <a:pt x="76" y="34"/>
                    </a:lnTo>
                    <a:lnTo>
                      <a:pt x="32" y="70"/>
                    </a:lnTo>
                    <a:lnTo>
                      <a:pt x="70" y="116"/>
                    </a:lnTo>
                    <a:lnTo>
                      <a:pt x="54" y="116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5" name="Freeform 80"/>
              <p:cNvSpPr>
                <a:spLocks/>
              </p:cNvSpPr>
              <p:nvPr/>
            </p:nvSpPr>
            <p:spPr bwMode="auto">
              <a:xfrm>
                <a:off x="8672612" y="855866"/>
                <a:ext cx="14191" cy="23222"/>
              </a:xfrm>
              <a:custGeom>
                <a:avLst/>
                <a:gdLst/>
                <a:ahLst/>
                <a:cxnLst>
                  <a:cxn ang="0">
                    <a:pos x="8" y="36"/>
                  </a:cxn>
                  <a:cxn ang="0">
                    <a:pos x="0" y="36"/>
                  </a:cxn>
                  <a:cxn ang="0">
                    <a:pos x="6" y="0"/>
                  </a:cxn>
                  <a:cxn ang="0">
                    <a:pos x="22" y="0"/>
                  </a:cxn>
                  <a:cxn ang="0">
                    <a:pos x="8" y="36"/>
                  </a:cxn>
                </a:cxnLst>
                <a:rect l="0" t="0" r="r" b="b"/>
                <a:pathLst>
                  <a:path w="22" h="36">
                    <a:moveTo>
                      <a:pt x="8" y="36"/>
                    </a:moveTo>
                    <a:lnTo>
                      <a:pt x="0" y="36"/>
                    </a:lnTo>
                    <a:lnTo>
                      <a:pt x="6" y="0"/>
                    </a:lnTo>
                    <a:lnTo>
                      <a:pt x="22" y="0"/>
                    </a:lnTo>
                    <a:lnTo>
                      <a:pt x="8" y="36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6" name="Freeform 81"/>
              <p:cNvSpPr>
                <a:spLocks/>
              </p:cNvSpPr>
              <p:nvPr/>
            </p:nvSpPr>
            <p:spPr bwMode="auto">
              <a:xfrm>
                <a:off x="8691963" y="872638"/>
                <a:ext cx="42574" cy="55475"/>
              </a:xfrm>
              <a:custGeom>
                <a:avLst/>
                <a:gdLst/>
                <a:ahLst/>
                <a:cxnLst>
                  <a:cxn ang="0">
                    <a:pos x="64" y="60"/>
                  </a:cxn>
                  <a:cxn ang="0">
                    <a:pos x="54" y="78"/>
                  </a:cxn>
                  <a:cxn ang="0">
                    <a:pos x="48" y="82"/>
                  </a:cxn>
                  <a:cxn ang="0">
                    <a:pos x="26" y="86"/>
                  </a:cxn>
                  <a:cxn ang="0">
                    <a:pos x="12" y="84"/>
                  </a:cxn>
                  <a:cxn ang="0">
                    <a:pos x="0" y="82"/>
                  </a:cxn>
                  <a:cxn ang="0">
                    <a:pos x="2" y="74"/>
                  </a:cxn>
                  <a:cxn ang="0">
                    <a:pos x="12" y="76"/>
                  </a:cxn>
                  <a:cxn ang="0">
                    <a:pos x="24" y="76"/>
                  </a:cxn>
                  <a:cxn ang="0">
                    <a:pos x="34" y="76"/>
                  </a:cxn>
                  <a:cxn ang="0">
                    <a:pos x="42" y="74"/>
                  </a:cxn>
                  <a:cxn ang="0">
                    <a:pos x="48" y="70"/>
                  </a:cxn>
                  <a:cxn ang="0">
                    <a:pos x="52" y="62"/>
                  </a:cxn>
                  <a:cxn ang="0">
                    <a:pos x="52" y="58"/>
                  </a:cxn>
                  <a:cxn ang="0">
                    <a:pos x="50" y="54"/>
                  </a:cxn>
                  <a:cxn ang="0">
                    <a:pos x="44" y="50"/>
                  </a:cxn>
                  <a:cxn ang="0">
                    <a:pos x="36" y="48"/>
                  </a:cxn>
                  <a:cxn ang="0">
                    <a:pos x="28" y="46"/>
                  </a:cxn>
                  <a:cxn ang="0">
                    <a:pos x="20" y="44"/>
                  </a:cxn>
                  <a:cxn ang="0">
                    <a:pos x="12" y="40"/>
                  </a:cxn>
                  <a:cxn ang="0">
                    <a:pos x="8" y="34"/>
                  </a:cxn>
                  <a:cxn ang="0">
                    <a:pos x="8" y="24"/>
                  </a:cxn>
                  <a:cxn ang="0">
                    <a:pos x="12" y="12"/>
                  </a:cxn>
                  <a:cxn ang="0">
                    <a:pos x="20" y="6"/>
                  </a:cxn>
                  <a:cxn ang="0">
                    <a:pos x="30" y="2"/>
                  </a:cxn>
                  <a:cxn ang="0">
                    <a:pos x="42" y="0"/>
                  </a:cxn>
                  <a:cxn ang="0">
                    <a:pos x="56" y="2"/>
                  </a:cxn>
                  <a:cxn ang="0">
                    <a:pos x="66" y="2"/>
                  </a:cxn>
                  <a:cxn ang="0">
                    <a:pos x="64" y="12"/>
                  </a:cxn>
                  <a:cxn ang="0">
                    <a:pos x="56" y="10"/>
                  </a:cxn>
                  <a:cxn ang="0">
                    <a:pos x="44" y="10"/>
                  </a:cxn>
                  <a:cxn ang="0">
                    <a:pos x="36" y="10"/>
                  </a:cxn>
                  <a:cxn ang="0">
                    <a:pos x="28" y="12"/>
                  </a:cxn>
                  <a:cxn ang="0">
                    <a:pos x="22" y="16"/>
                  </a:cxn>
                  <a:cxn ang="0">
                    <a:pos x="20" y="22"/>
                  </a:cxn>
                  <a:cxn ang="0">
                    <a:pos x="20" y="26"/>
                  </a:cxn>
                  <a:cxn ang="0">
                    <a:pos x="20" y="28"/>
                  </a:cxn>
                  <a:cxn ang="0">
                    <a:pos x="26" y="32"/>
                  </a:cxn>
                  <a:cxn ang="0">
                    <a:pos x="32" y="36"/>
                  </a:cxn>
                  <a:cxn ang="0">
                    <a:pos x="38" y="36"/>
                  </a:cxn>
                  <a:cxn ang="0">
                    <a:pos x="48" y="38"/>
                  </a:cxn>
                  <a:cxn ang="0">
                    <a:pos x="56" y="42"/>
                  </a:cxn>
                  <a:cxn ang="0">
                    <a:pos x="62" y="50"/>
                  </a:cxn>
                  <a:cxn ang="0">
                    <a:pos x="64" y="60"/>
                  </a:cxn>
                </a:cxnLst>
                <a:rect l="0" t="0" r="r" b="b"/>
                <a:pathLst>
                  <a:path w="66" h="86">
                    <a:moveTo>
                      <a:pt x="64" y="60"/>
                    </a:moveTo>
                    <a:lnTo>
                      <a:pt x="64" y="60"/>
                    </a:lnTo>
                    <a:lnTo>
                      <a:pt x="60" y="70"/>
                    </a:lnTo>
                    <a:lnTo>
                      <a:pt x="54" y="78"/>
                    </a:lnTo>
                    <a:lnTo>
                      <a:pt x="54" y="78"/>
                    </a:lnTo>
                    <a:lnTo>
                      <a:pt x="48" y="82"/>
                    </a:lnTo>
                    <a:lnTo>
                      <a:pt x="42" y="84"/>
                    </a:lnTo>
                    <a:lnTo>
                      <a:pt x="26" y="86"/>
                    </a:lnTo>
                    <a:lnTo>
                      <a:pt x="26" y="86"/>
                    </a:lnTo>
                    <a:lnTo>
                      <a:pt x="12" y="84"/>
                    </a:lnTo>
                    <a:lnTo>
                      <a:pt x="12" y="84"/>
                    </a:lnTo>
                    <a:lnTo>
                      <a:pt x="0" y="82"/>
                    </a:lnTo>
                    <a:lnTo>
                      <a:pt x="2" y="74"/>
                    </a:lnTo>
                    <a:lnTo>
                      <a:pt x="2" y="74"/>
                    </a:lnTo>
                    <a:lnTo>
                      <a:pt x="12" y="76"/>
                    </a:lnTo>
                    <a:lnTo>
                      <a:pt x="12" y="76"/>
                    </a:lnTo>
                    <a:lnTo>
                      <a:pt x="24" y="76"/>
                    </a:lnTo>
                    <a:lnTo>
                      <a:pt x="24" y="76"/>
                    </a:lnTo>
                    <a:lnTo>
                      <a:pt x="34" y="76"/>
                    </a:lnTo>
                    <a:lnTo>
                      <a:pt x="34" y="76"/>
                    </a:lnTo>
                    <a:lnTo>
                      <a:pt x="42" y="74"/>
                    </a:lnTo>
                    <a:lnTo>
                      <a:pt x="42" y="74"/>
                    </a:lnTo>
                    <a:lnTo>
                      <a:pt x="48" y="70"/>
                    </a:lnTo>
                    <a:lnTo>
                      <a:pt x="48" y="70"/>
                    </a:lnTo>
                    <a:lnTo>
                      <a:pt x="50" y="66"/>
                    </a:lnTo>
                    <a:lnTo>
                      <a:pt x="52" y="62"/>
                    </a:lnTo>
                    <a:lnTo>
                      <a:pt x="52" y="62"/>
                    </a:lnTo>
                    <a:lnTo>
                      <a:pt x="52" y="58"/>
                    </a:lnTo>
                    <a:lnTo>
                      <a:pt x="50" y="54"/>
                    </a:lnTo>
                    <a:lnTo>
                      <a:pt x="50" y="54"/>
                    </a:lnTo>
                    <a:lnTo>
                      <a:pt x="44" y="50"/>
                    </a:lnTo>
                    <a:lnTo>
                      <a:pt x="44" y="50"/>
                    </a:lnTo>
                    <a:lnTo>
                      <a:pt x="36" y="48"/>
                    </a:lnTo>
                    <a:lnTo>
                      <a:pt x="36" y="48"/>
                    </a:lnTo>
                    <a:lnTo>
                      <a:pt x="28" y="46"/>
                    </a:lnTo>
                    <a:lnTo>
                      <a:pt x="28" y="46"/>
                    </a:lnTo>
                    <a:lnTo>
                      <a:pt x="20" y="44"/>
                    </a:lnTo>
                    <a:lnTo>
                      <a:pt x="20" y="44"/>
                    </a:lnTo>
                    <a:lnTo>
                      <a:pt x="12" y="40"/>
                    </a:lnTo>
                    <a:lnTo>
                      <a:pt x="12" y="40"/>
                    </a:lnTo>
                    <a:lnTo>
                      <a:pt x="8" y="34"/>
                    </a:lnTo>
                    <a:lnTo>
                      <a:pt x="8" y="34"/>
                    </a:lnTo>
                    <a:lnTo>
                      <a:pt x="8" y="24"/>
                    </a:lnTo>
                    <a:lnTo>
                      <a:pt x="8" y="24"/>
                    </a:lnTo>
                    <a:lnTo>
                      <a:pt x="8" y="18"/>
                    </a:lnTo>
                    <a:lnTo>
                      <a:pt x="12" y="12"/>
                    </a:lnTo>
                    <a:lnTo>
                      <a:pt x="12" y="12"/>
                    </a:lnTo>
                    <a:lnTo>
                      <a:pt x="20" y="6"/>
                    </a:lnTo>
                    <a:lnTo>
                      <a:pt x="20" y="6"/>
                    </a:lnTo>
                    <a:lnTo>
                      <a:pt x="30" y="2"/>
                    </a:lnTo>
                    <a:lnTo>
                      <a:pt x="30" y="2"/>
                    </a:lnTo>
                    <a:lnTo>
                      <a:pt x="42" y="0"/>
                    </a:lnTo>
                    <a:lnTo>
                      <a:pt x="42" y="0"/>
                    </a:lnTo>
                    <a:lnTo>
                      <a:pt x="56" y="2"/>
                    </a:lnTo>
                    <a:lnTo>
                      <a:pt x="56" y="2"/>
                    </a:lnTo>
                    <a:lnTo>
                      <a:pt x="66" y="2"/>
                    </a:lnTo>
                    <a:lnTo>
                      <a:pt x="64" y="12"/>
                    </a:lnTo>
                    <a:lnTo>
                      <a:pt x="64" y="12"/>
                    </a:lnTo>
                    <a:lnTo>
                      <a:pt x="56" y="10"/>
                    </a:lnTo>
                    <a:lnTo>
                      <a:pt x="56" y="10"/>
                    </a:lnTo>
                    <a:lnTo>
                      <a:pt x="44" y="10"/>
                    </a:lnTo>
                    <a:lnTo>
                      <a:pt x="44" y="10"/>
                    </a:lnTo>
                    <a:lnTo>
                      <a:pt x="36" y="10"/>
                    </a:lnTo>
                    <a:lnTo>
                      <a:pt x="36" y="10"/>
                    </a:lnTo>
                    <a:lnTo>
                      <a:pt x="28" y="12"/>
                    </a:lnTo>
                    <a:lnTo>
                      <a:pt x="28" y="12"/>
                    </a:lnTo>
                    <a:lnTo>
                      <a:pt x="22" y="16"/>
                    </a:lnTo>
                    <a:lnTo>
                      <a:pt x="22" y="16"/>
                    </a:lnTo>
                    <a:lnTo>
                      <a:pt x="20" y="18"/>
                    </a:lnTo>
                    <a:lnTo>
                      <a:pt x="20" y="22"/>
                    </a:lnTo>
                    <a:lnTo>
                      <a:pt x="20" y="22"/>
                    </a:lnTo>
                    <a:lnTo>
                      <a:pt x="20" y="26"/>
                    </a:lnTo>
                    <a:lnTo>
                      <a:pt x="20" y="28"/>
                    </a:lnTo>
                    <a:lnTo>
                      <a:pt x="20" y="28"/>
                    </a:lnTo>
                    <a:lnTo>
                      <a:pt x="26" y="32"/>
                    </a:lnTo>
                    <a:lnTo>
                      <a:pt x="26" y="32"/>
                    </a:lnTo>
                    <a:lnTo>
                      <a:pt x="32" y="36"/>
                    </a:lnTo>
                    <a:lnTo>
                      <a:pt x="32" y="36"/>
                    </a:lnTo>
                    <a:lnTo>
                      <a:pt x="38" y="36"/>
                    </a:lnTo>
                    <a:lnTo>
                      <a:pt x="38" y="36"/>
                    </a:lnTo>
                    <a:lnTo>
                      <a:pt x="48" y="38"/>
                    </a:lnTo>
                    <a:lnTo>
                      <a:pt x="48" y="38"/>
                    </a:lnTo>
                    <a:lnTo>
                      <a:pt x="56" y="42"/>
                    </a:lnTo>
                    <a:lnTo>
                      <a:pt x="56" y="42"/>
                    </a:lnTo>
                    <a:lnTo>
                      <a:pt x="62" y="50"/>
                    </a:lnTo>
                    <a:lnTo>
                      <a:pt x="62" y="50"/>
                    </a:lnTo>
                    <a:lnTo>
                      <a:pt x="64" y="54"/>
                    </a:lnTo>
                    <a:lnTo>
                      <a:pt x="64" y="60"/>
                    </a:lnTo>
                    <a:lnTo>
                      <a:pt x="64" y="60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7" name="Freeform 82"/>
              <p:cNvSpPr>
                <a:spLocks/>
              </p:cNvSpPr>
              <p:nvPr/>
            </p:nvSpPr>
            <p:spPr bwMode="auto">
              <a:xfrm>
                <a:off x="8778401" y="857157"/>
                <a:ext cx="50315" cy="69666"/>
              </a:xfrm>
              <a:custGeom>
                <a:avLst/>
                <a:gdLst/>
                <a:ahLst/>
                <a:cxnLst>
                  <a:cxn ang="0">
                    <a:pos x="0" y="108"/>
                  </a:cxn>
                  <a:cxn ang="0">
                    <a:pos x="14" y="0"/>
                  </a:cxn>
                  <a:cxn ang="0">
                    <a:pos x="78" y="0"/>
                  </a:cxn>
                  <a:cxn ang="0">
                    <a:pos x="76" y="8"/>
                  </a:cxn>
                  <a:cxn ang="0">
                    <a:pos x="24" y="8"/>
                  </a:cxn>
                  <a:cxn ang="0">
                    <a:pos x="20" y="48"/>
                  </a:cxn>
                  <a:cxn ang="0">
                    <a:pos x="60" y="48"/>
                  </a:cxn>
                  <a:cxn ang="0">
                    <a:pos x="58" y="56"/>
                  </a:cxn>
                  <a:cxn ang="0">
                    <a:pos x="20" y="56"/>
                  </a:cxn>
                  <a:cxn ang="0">
                    <a:pos x="14" y="98"/>
                  </a:cxn>
                  <a:cxn ang="0">
                    <a:pos x="66" y="98"/>
                  </a:cxn>
                  <a:cxn ang="0">
                    <a:pos x="66" y="108"/>
                  </a:cxn>
                  <a:cxn ang="0">
                    <a:pos x="0" y="108"/>
                  </a:cxn>
                </a:cxnLst>
                <a:rect l="0" t="0" r="r" b="b"/>
                <a:pathLst>
                  <a:path w="78" h="108">
                    <a:moveTo>
                      <a:pt x="0" y="108"/>
                    </a:moveTo>
                    <a:lnTo>
                      <a:pt x="14" y="0"/>
                    </a:lnTo>
                    <a:lnTo>
                      <a:pt x="78" y="0"/>
                    </a:lnTo>
                    <a:lnTo>
                      <a:pt x="76" y="8"/>
                    </a:lnTo>
                    <a:lnTo>
                      <a:pt x="24" y="8"/>
                    </a:lnTo>
                    <a:lnTo>
                      <a:pt x="20" y="48"/>
                    </a:lnTo>
                    <a:lnTo>
                      <a:pt x="60" y="48"/>
                    </a:lnTo>
                    <a:lnTo>
                      <a:pt x="58" y="56"/>
                    </a:lnTo>
                    <a:lnTo>
                      <a:pt x="20" y="56"/>
                    </a:lnTo>
                    <a:lnTo>
                      <a:pt x="14" y="98"/>
                    </a:lnTo>
                    <a:lnTo>
                      <a:pt x="66" y="98"/>
                    </a:lnTo>
                    <a:lnTo>
                      <a:pt x="66" y="108"/>
                    </a:lnTo>
                    <a:lnTo>
                      <a:pt x="0" y="108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8" name="Freeform 83"/>
              <p:cNvSpPr>
                <a:spLocks noEditPoints="1"/>
              </p:cNvSpPr>
              <p:nvPr/>
            </p:nvSpPr>
            <p:spPr bwMode="auto">
              <a:xfrm>
                <a:off x="8831296" y="851993"/>
                <a:ext cx="51605" cy="76117"/>
              </a:xfrm>
              <a:custGeom>
                <a:avLst/>
                <a:gdLst/>
                <a:ahLst/>
                <a:cxnLst>
                  <a:cxn ang="0">
                    <a:pos x="66" y="114"/>
                  </a:cxn>
                  <a:cxn ang="0">
                    <a:pos x="60" y="116"/>
                  </a:cxn>
                  <a:cxn ang="0">
                    <a:pos x="54" y="116"/>
                  </a:cxn>
                  <a:cxn ang="0">
                    <a:pos x="46" y="118"/>
                  </a:cxn>
                  <a:cxn ang="0">
                    <a:pos x="38" y="118"/>
                  </a:cxn>
                  <a:cxn ang="0">
                    <a:pos x="22" y="114"/>
                  </a:cxn>
                  <a:cxn ang="0">
                    <a:pos x="14" y="112"/>
                  </a:cxn>
                  <a:cxn ang="0">
                    <a:pos x="8" y="106"/>
                  </a:cxn>
                  <a:cxn ang="0">
                    <a:pos x="2" y="94"/>
                  </a:cxn>
                  <a:cxn ang="0">
                    <a:pos x="0" y="86"/>
                  </a:cxn>
                  <a:cxn ang="0">
                    <a:pos x="0" y="76"/>
                  </a:cxn>
                  <a:cxn ang="0">
                    <a:pos x="4" y="58"/>
                  </a:cxn>
                  <a:cxn ang="0">
                    <a:pos x="10" y="50"/>
                  </a:cxn>
                  <a:cxn ang="0">
                    <a:pos x="14" y="44"/>
                  </a:cxn>
                  <a:cxn ang="0">
                    <a:pos x="28" y="36"/>
                  </a:cxn>
                  <a:cxn ang="0">
                    <a:pos x="36" y="34"/>
                  </a:cxn>
                  <a:cxn ang="0">
                    <a:pos x="44" y="32"/>
                  </a:cxn>
                  <a:cxn ang="0">
                    <a:pos x="52" y="34"/>
                  </a:cxn>
                  <a:cxn ang="0">
                    <a:pos x="68" y="0"/>
                  </a:cxn>
                  <a:cxn ang="0">
                    <a:pos x="80" y="0"/>
                  </a:cxn>
                  <a:cxn ang="0">
                    <a:pos x="78" y="16"/>
                  </a:cxn>
                  <a:cxn ang="0">
                    <a:pos x="76" y="38"/>
                  </a:cxn>
                  <a:cxn ang="0">
                    <a:pos x="72" y="62"/>
                  </a:cxn>
                  <a:cxn ang="0">
                    <a:pos x="70" y="84"/>
                  </a:cxn>
                  <a:cxn ang="0">
                    <a:pos x="68" y="102"/>
                  </a:cxn>
                  <a:cxn ang="0">
                    <a:pos x="66" y="114"/>
                  </a:cxn>
                  <a:cxn ang="0">
                    <a:pos x="64" y="44"/>
                  </a:cxn>
                  <a:cxn ang="0">
                    <a:pos x="54" y="42"/>
                  </a:cxn>
                  <a:cxn ang="0">
                    <a:pos x="48" y="42"/>
                  </a:cxn>
                  <a:cxn ang="0">
                    <a:pos x="28" y="46"/>
                  </a:cxn>
                  <a:cxn ang="0">
                    <a:pos x="24" y="50"/>
                  </a:cxn>
                  <a:cxn ang="0">
                    <a:pos x="16" y="60"/>
                  </a:cxn>
                  <a:cxn ang="0">
                    <a:pos x="14" y="76"/>
                  </a:cxn>
                  <a:cxn ang="0">
                    <a:pos x="14" y="88"/>
                  </a:cxn>
                  <a:cxn ang="0">
                    <a:pos x="18" y="100"/>
                  </a:cxn>
                  <a:cxn ang="0">
                    <a:pos x="22" y="104"/>
                  </a:cxn>
                  <a:cxn ang="0">
                    <a:pos x="28" y="106"/>
                  </a:cxn>
                  <a:cxn ang="0">
                    <a:pos x="40" y="108"/>
                  </a:cxn>
                  <a:cxn ang="0">
                    <a:pos x="46" y="108"/>
                  </a:cxn>
                  <a:cxn ang="0">
                    <a:pos x="56" y="108"/>
                  </a:cxn>
                </a:cxnLst>
                <a:rect l="0" t="0" r="r" b="b"/>
                <a:pathLst>
                  <a:path w="80" h="118">
                    <a:moveTo>
                      <a:pt x="66" y="114"/>
                    </a:moveTo>
                    <a:lnTo>
                      <a:pt x="66" y="114"/>
                    </a:lnTo>
                    <a:lnTo>
                      <a:pt x="60" y="116"/>
                    </a:lnTo>
                    <a:lnTo>
                      <a:pt x="60" y="116"/>
                    </a:lnTo>
                    <a:lnTo>
                      <a:pt x="54" y="116"/>
                    </a:lnTo>
                    <a:lnTo>
                      <a:pt x="54" y="116"/>
                    </a:lnTo>
                    <a:lnTo>
                      <a:pt x="46" y="118"/>
                    </a:lnTo>
                    <a:lnTo>
                      <a:pt x="46" y="118"/>
                    </a:lnTo>
                    <a:lnTo>
                      <a:pt x="38" y="118"/>
                    </a:lnTo>
                    <a:lnTo>
                      <a:pt x="38" y="118"/>
                    </a:lnTo>
                    <a:lnTo>
                      <a:pt x="30" y="116"/>
                    </a:lnTo>
                    <a:lnTo>
                      <a:pt x="22" y="114"/>
                    </a:lnTo>
                    <a:lnTo>
                      <a:pt x="22" y="114"/>
                    </a:lnTo>
                    <a:lnTo>
                      <a:pt x="14" y="112"/>
                    </a:lnTo>
                    <a:lnTo>
                      <a:pt x="8" y="106"/>
                    </a:lnTo>
                    <a:lnTo>
                      <a:pt x="8" y="106"/>
                    </a:lnTo>
                    <a:lnTo>
                      <a:pt x="4" y="100"/>
                    </a:lnTo>
                    <a:lnTo>
                      <a:pt x="2" y="94"/>
                    </a:lnTo>
                    <a:lnTo>
                      <a:pt x="2" y="94"/>
                    </a:lnTo>
                    <a:lnTo>
                      <a:pt x="0" y="86"/>
                    </a:lnTo>
                    <a:lnTo>
                      <a:pt x="0" y="76"/>
                    </a:lnTo>
                    <a:lnTo>
                      <a:pt x="0" y="76"/>
                    </a:lnTo>
                    <a:lnTo>
                      <a:pt x="2" y="66"/>
                    </a:lnTo>
                    <a:lnTo>
                      <a:pt x="4" y="58"/>
                    </a:lnTo>
                    <a:lnTo>
                      <a:pt x="4" y="58"/>
                    </a:lnTo>
                    <a:lnTo>
                      <a:pt x="10" y="50"/>
                    </a:lnTo>
                    <a:lnTo>
                      <a:pt x="14" y="44"/>
                    </a:lnTo>
                    <a:lnTo>
                      <a:pt x="14" y="44"/>
                    </a:lnTo>
                    <a:lnTo>
                      <a:pt x="20" y="40"/>
                    </a:lnTo>
                    <a:lnTo>
                      <a:pt x="28" y="36"/>
                    </a:lnTo>
                    <a:lnTo>
                      <a:pt x="28" y="36"/>
                    </a:lnTo>
                    <a:lnTo>
                      <a:pt x="36" y="34"/>
                    </a:lnTo>
                    <a:lnTo>
                      <a:pt x="44" y="32"/>
                    </a:lnTo>
                    <a:lnTo>
                      <a:pt x="44" y="32"/>
                    </a:lnTo>
                    <a:lnTo>
                      <a:pt x="52" y="34"/>
                    </a:lnTo>
                    <a:lnTo>
                      <a:pt x="52" y="34"/>
                    </a:lnTo>
                    <a:lnTo>
                      <a:pt x="64" y="34"/>
                    </a:lnTo>
                    <a:lnTo>
                      <a:pt x="68" y="0"/>
                    </a:lnTo>
                    <a:lnTo>
                      <a:pt x="80" y="0"/>
                    </a:lnTo>
                    <a:lnTo>
                      <a:pt x="80" y="0"/>
                    </a:lnTo>
                    <a:lnTo>
                      <a:pt x="78" y="16"/>
                    </a:lnTo>
                    <a:lnTo>
                      <a:pt x="78" y="16"/>
                    </a:lnTo>
                    <a:lnTo>
                      <a:pt x="76" y="38"/>
                    </a:lnTo>
                    <a:lnTo>
                      <a:pt x="76" y="38"/>
                    </a:lnTo>
                    <a:lnTo>
                      <a:pt x="72" y="62"/>
                    </a:lnTo>
                    <a:lnTo>
                      <a:pt x="72" y="62"/>
                    </a:lnTo>
                    <a:lnTo>
                      <a:pt x="70" y="84"/>
                    </a:lnTo>
                    <a:lnTo>
                      <a:pt x="70" y="84"/>
                    </a:lnTo>
                    <a:lnTo>
                      <a:pt x="68" y="102"/>
                    </a:lnTo>
                    <a:lnTo>
                      <a:pt x="68" y="102"/>
                    </a:lnTo>
                    <a:lnTo>
                      <a:pt x="66" y="114"/>
                    </a:lnTo>
                    <a:lnTo>
                      <a:pt x="66" y="114"/>
                    </a:lnTo>
                    <a:close/>
                    <a:moveTo>
                      <a:pt x="64" y="44"/>
                    </a:moveTo>
                    <a:lnTo>
                      <a:pt x="64" y="44"/>
                    </a:lnTo>
                    <a:lnTo>
                      <a:pt x="54" y="42"/>
                    </a:lnTo>
                    <a:lnTo>
                      <a:pt x="54" y="42"/>
                    </a:lnTo>
                    <a:lnTo>
                      <a:pt x="48" y="42"/>
                    </a:lnTo>
                    <a:lnTo>
                      <a:pt x="48" y="42"/>
                    </a:lnTo>
                    <a:lnTo>
                      <a:pt x="34" y="44"/>
                    </a:lnTo>
                    <a:lnTo>
                      <a:pt x="28" y="46"/>
                    </a:lnTo>
                    <a:lnTo>
                      <a:pt x="24" y="50"/>
                    </a:lnTo>
                    <a:lnTo>
                      <a:pt x="24" y="50"/>
                    </a:lnTo>
                    <a:lnTo>
                      <a:pt x="20" y="54"/>
                    </a:lnTo>
                    <a:lnTo>
                      <a:pt x="16" y="60"/>
                    </a:lnTo>
                    <a:lnTo>
                      <a:pt x="14" y="76"/>
                    </a:lnTo>
                    <a:lnTo>
                      <a:pt x="14" y="76"/>
                    </a:lnTo>
                    <a:lnTo>
                      <a:pt x="14" y="88"/>
                    </a:lnTo>
                    <a:lnTo>
                      <a:pt x="14" y="88"/>
                    </a:lnTo>
                    <a:lnTo>
                      <a:pt x="16" y="94"/>
                    </a:lnTo>
                    <a:lnTo>
                      <a:pt x="18" y="100"/>
                    </a:lnTo>
                    <a:lnTo>
                      <a:pt x="18" y="100"/>
                    </a:lnTo>
                    <a:lnTo>
                      <a:pt x="22" y="104"/>
                    </a:lnTo>
                    <a:lnTo>
                      <a:pt x="28" y="106"/>
                    </a:lnTo>
                    <a:lnTo>
                      <a:pt x="28" y="106"/>
                    </a:lnTo>
                    <a:lnTo>
                      <a:pt x="32" y="108"/>
                    </a:lnTo>
                    <a:lnTo>
                      <a:pt x="40" y="108"/>
                    </a:lnTo>
                    <a:lnTo>
                      <a:pt x="40" y="108"/>
                    </a:lnTo>
                    <a:lnTo>
                      <a:pt x="46" y="108"/>
                    </a:lnTo>
                    <a:lnTo>
                      <a:pt x="46" y="108"/>
                    </a:lnTo>
                    <a:lnTo>
                      <a:pt x="56" y="108"/>
                    </a:lnTo>
                    <a:lnTo>
                      <a:pt x="64" y="44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9" name="Freeform 84"/>
              <p:cNvSpPr>
                <a:spLocks noEditPoints="1"/>
              </p:cNvSpPr>
              <p:nvPr/>
            </p:nvSpPr>
            <p:spPr bwMode="auto">
              <a:xfrm>
                <a:off x="8889351" y="872641"/>
                <a:ext cx="55475" cy="76117"/>
              </a:xfrm>
              <a:custGeom>
                <a:avLst/>
                <a:gdLst/>
                <a:ahLst/>
                <a:cxnLst>
                  <a:cxn ang="0">
                    <a:pos x="64" y="8"/>
                  </a:cxn>
                  <a:cxn ang="0">
                    <a:pos x="70" y="16"/>
                  </a:cxn>
                  <a:cxn ang="0">
                    <a:pos x="72" y="28"/>
                  </a:cxn>
                  <a:cxn ang="0">
                    <a:pos x="68" y="40"/>
                  </a:cxn>
                  <a:cxn ang="0">
                    <a:pos x="60" y="50"/>
                  </a:cxn>
                  <a:cxn ang="0">
                    <a:pos x="48" y="54"/>
                  </a:cxn>
                  <a:cxn ang="0">
                    <a:pos x="30" y="56"/>
                  </a:cxn>
                  <a:cxn ang="0">
                    <a:pos x="26" y="56"/>
                  </a:cxn>
                  <a:cxn ang="0">
                    <a:pos x="16" y="64"/>
                  </a:cxn>
                  <a:cxn ang="0">
                    <a:pos x="16" y="70"/>
                  </a:cxn>
                  <a:cxn ang="0">
                    <a:pos x="26" y="74"/>
                  </a:cxn>
                  <a:cxn ang="0">
                    <a:pos x="36" y="76"/>
                  </a:cxn>
                  <a:cxn ang="0">
                    <a:pos x="54" y="76"/>
                  </a:cxn>
                  <a:cxn ang="0">
                    <a:pos x="64" y="78"/>
                  </a:cxn>
                  <a:cxn ang="0">
                    <a:pos x="72" y="82"/>
                  </a:cxn>
                  <a:cxn ang="0">
                    <a:pos x="74" y="92"/>
                  </a:cxn>
                  <a:cxn ang="0">
                    <a:pos x="68" y="106"/>
                  </a:cxn>
                  <a:cxn ang="0">
                    <a:pos x="56" y="114"/>
                  </a:cxn>
                  <a:cxn ang="0">
                    <a:pos x="30" y="118"/>
                  </a:cxn>
                  <a:cxn ang="0">
                    <a:pos x="14" y="118"/>
                  </a:cxn>
                  <a:cxn ang="0">
                    <a:pos x="2" y="106"/>
                  </a:cxn>
                  <a:cxn ang="0">
                    <a:pos x="28" y="110"/>
                  </a:cxn>
                  <a:cxn ang="0">
                    <a:pos x="36" y="110"/>
                  </a:cxn>
                  <a:cxn ang="0">
                    <a:pos x="56" y="102"/>
                  </a:cxn>
                  <a:cxn ang="0">
                    <a:pos x="60" y="96"/>
                  </a:cxn>
                  <a:cxn ang="0">
                    <a:pos x="58" y="90"/>
                  </a:cxn>
                  <a:cxn ang="0">
                    <a:pos x="48" y="86"/>
                  </a:cxn>
                  <a:cxn ang="0">
                    <a:pos x="40" y="86"/>
                  </a:cxn>
                  <a:cxn ang="0">
                    <a:pos x="28" y="86"/>
                  </a:cxn>
                  <a:cxn ang="0">
                    <a:pos x="20" y="86"/>
                  </a:cxn>
                  <a:cxn ang="0">
                    <a:pos x="4" y="80"/>
                  </a:cxn>
                  <a:cxn ang="0">
                    <a:pos x="2" y="70"/>
                  </a:cxn>
                  <a:cxn ang="0">
                    <a:pos x="8" y="60"/>
                  </a:cxn>
                  <a:cxn ang="0">
                    <a:pos x="18" y="52"/>
                  </a:cxn>
                  <a:cxn ang="0">
                    <a:pos x="8" y="42"/>
                  </a:cxn>
                  <a:cxn ang="0">
                    <a:pos x="4" y="28"/>
                  </a:cxn>
                  <a:cxn ang="0">
                    <a:pos x="10" y="16"/>
                  </a:cxn>
                  <a:cxn ang="0">
                    <a:pos x="18" y="8"/>
                  </a:cxn>
                  <a:cxn ang="0">
                    <a:pos x="42" y="0"/>
                  </a:cxn>
                  <a:cxn ang="0">
                    <a:pos x="48" y="2"/>
                  </a:cxn>
                  <a:cxn ang="0">
                    <a:pos x="86" y="10"/>
                  </a:cxn>
                  <a:cxn ang="0">
                    <a:pos x="74" y="8"/>
                  </a:cxn>
                  <a:cxn ang="0">
                    <a:pos x="60" y="20"/>
                  </a:cxn>
                  <a:cxn ang="0">
                    <a:pos x="50" y="10"/>
                  </a:cxn>
                  <a:cxn ang="0">
                    <a:pos x="34" y="10"/>
                  </a:cxn>
                  <a:cxn ang="0">
                    <a:pos x="22" y="20"/>
                  </a:cxn>
                  <a:cxn ang="0">
                    <a:pos x="20" y="36"/>
                  </a:cxn>
                  <a:cxn ang="0">
                    <a:pos x="28" y="46"/>
                  </a:cxn>
                  <a:cxn ang="0">
                    <a:pos x="46" y="46"/>
                  </a:cxn>
                  <a:cxn ang="0">
                    <a:pos x="60" y="28"/>
                  </a:cxn>
                </a:cxnLst>
                <a:rect l="0" t="0" r="r" b="b"/>
                <a:pathLst>
                  <a:path w="86" h="118">
                    <a:moveTo>
                      <a:pt x="74" y="8"/>
                    </a:moveTo>
                    <a:lnTo>
                      <a:pt x="74" y="8"/>
                    </a:lnTo>
                    <a:lnTo>
                      <a:pt x="64" y="8"/>
                    </a:lnTo>
                    <a:lnTo>
                      <a:pt x="64" y="8"/>
                    </a:lnTo>
                    <a:lnTo>
                      <a:pt x="68" y="12"/>
                    </a:lnTo>
                    <a:lnTo>
                      <a:pt x="70" y="16"/>
                    </a:lnTo>
                    <a:lnTo>
                      <a:pt x="70" y="16"/>
                    </a:lnTo>
                    <a:lnTo>
                      <a:pt x="72" y="22"/>
                    </a:lnTo>
                    <a:lnTo>
                      <a:pt x="72" y="28"/>
                    </a:lnTo>
                    <a:lnTo>
                      <a:pt x="72" y="28"/>
                    </a:lnTo>
                    <a:lnTo>
                      <a:pt x="70" y="36"/>
                    </a:lnTo>
                    <a:lnTo>
                      <a:pt x="68" y="40"/>
                    </a:lnTo>
                    <a:lnTo>
                      <a:pt x="68" y="40"/>
                    </a:lnTo>
                    <a:lnTo>
                      <a:pt x="64" y="46"/>
                    </a:lnTo>
                    <a:lnTo>
                      <a:pt x="60" y="50"/>
                    </a:lnTo>
                    <a:lnTo>
                      <a:pt x="60" y="50"/>
                    </a:lnTo>
                    <a:lnTo>
                      <a:pt x="48" y="54"/>
                    </a:lnTo>
                    <a:lnTo>
                      <a:pt x="48" y="54"/>
                    </a:lnTo>
                    <a:lnTo>
                      <a:pt x="36" y="56"/>
                    </a:lnTo>
                    <a:lnTo>
                      <a:pt x="36" y="56"/>
                    </a:lnTo>
                    <a:lnTo>
                      <a:pt x="30" y="56"/>
                    </a:lnTo>
                    <a:lnTo>
                      <a:pt x="30" y="56"/>
                    </a:lnTo>
                    <a:lnTo>
                      <a:pt x="26" y="56"/>
                    </a:lnTo>
                    <a:lnTo>
                      <a:pt x="26" y="56"/>
                    </a:lnTo>
                    <a:lnTo>
                      <a:pt x="20" y="60"/>
                    </a:lnTo>
                    <a:lnTo>
                      <a:pt x="20" y="60"/>
                    </a:lnTo>
                    <a:lnTo>
                      <a:pt x="16" y="64"/>
                    </a:lnTo>
                    <a:lnTo>
                      <a:pt x="16" y="68"/>
                    </a:lnTo>
                    <a:lnTo>
                      <a:pt x="16" y="68"/>
                    </a:lnTo>
                    <a:lnTo>
                      <a:pt x="16" y="70"/>
                    </a:lnTo>
                    <a:lnTo>
                      <a:pt x="18" y="72"/>
                    </a:lnTo>
                    <a:lnTo>
                      <a:pt x="18" y="72"/>
                    </a:lnTo>
                    <a:lnTo>
                      <a:pt x="26" y="74"/>
                    </a:lnTo>
                    <a:lnTo>
                      <a:pt x="26" y="74"/>
                    </a:lnTo>
                    <a:lnTo>
                      <a:pt x="36" y="76"/>
                    </a:lnTo>
                    <a:lnTo>
                      <a:pt x="36" y="76"/>
                    </a:lnTo>
                    <a:lnTo>
                      <a:pt x="42" y="74"/>
                    </a:lnTo>
                    <a:lnTo>
                      <a:pt x="42" y="74"/>
                    </a:lnTo>
                    <a:lnTo>
                      <a:pt x="54" y="76"/>
                    </a:lnTo>
                    <a:lnTo>
                      <a:pt x="54" y="76"/>
                    </a:lnTo>
                    <a:lnTo>
                      <a:pt x="64" y="78"/>
                    </a:lnTo>
                    <a:lnTo>
                      <a:pt x="64" y="78"/>
                    </a:lnTo>
                    <a:lnTo>
                      <a:pt x="68" y="80"/>
                    </a:lnTo>
                    <a:lnTo>
                      <a:pt x="72" y="82"/>
                    </a:lnTo>
                    <a:lnTo>
                      <a:pt x="72" y="82"/>
                    </a:lnTo>
                    <a:lnTo>
                      <a:pt x="74" y="86"/>
                    </a:lnTo>
                    <a:lnTo>
                      <a:pt x="74" y="92"/>
                    </a:lnTo>
                    <a:lnTo>
                      <a:pt x="74" y="92"/>
                    </a:lnTo>
                    <a:lnTo>
                      <a:pt x="72" y="100"/>
                    </a:lnTo>
                    <a:lnTo>
                      <a:pt x="68" y="106"/>
                    </a:lnTo>
                    <a:lnTo>
                      <a:pt x="68" y="106"/>
                    </a:lnTo>
                    <a:lnTo>
                      <a:pt x="62" y="110"/>
                    </a:lnTo>
                    <a:lnTo>
                      <a:pt x="56" y="114"/>
                    </a:lnTo>
                    <a:lnTo>
                      <a:pt x="56" y="114"/>
                    </a:lnTo>
                    <a:lnTo>
                      <a:pt x="42" y="116"/>
                    </a:lnTo>
                    <a:lnTo>
                      <a:pt x="42" y="116"/>
                    </a:lnTo>
                    <a:lnTo>
                      <a:pt x="30" y="118"/>
                    </a:lnTo>
                    <a:lnTo>
                      <a:pt x="30" y="118"/>
                    </a:lnTo>
                    <a:lnTo>
                      <a:pt x="14" y="118"/>
                    </a:lnTo>
                    <a:lnTo>
                      <a:pt x="14" y="118"/>
                    </a:lnTo>
                    <a:lnTo>
                      <a:pt x="0" y="116"/>
                    </a:lnTo>
                    <a:lnTo>
                      <a:pt x="2" y="106"/>
                    </a:lnTo>
                    <a:lnTo>
                      <a:pt x="2" y="106"/>
                    </a:lnTo>
                    <a:lnTo>
                      <a:pt x="14" y="108"/>
                    </a:lnTo>
                    <a:lnTo>
                      <a:pt x="14" y="108"/>
                    </a:lnTo>
                    <a:lnTo>
                      <a:pt x="28" y="110"/>
                    </a:lnTo>
                    <a:lnTo>
                      <a:pt x="28" y="110"/>
                    </a:lnTo>
                    <a:lnTo>
                      <a:pt x="36" y="110"/>
                    </a:lnTo>
                    <a:lnTo>
                      <a:pt x="36" y="110"/>
                    </a:lnTo>
                    <a:lnTo>
                      <a:pt x="46" y="108"/>
                    </a:lnTo>
                    <a:lnTo>
                      <a:pt x="46" y="108"/>
                    </a:lnTo>
                    <a:lnTo>
                      <a:pt x="56" y="102"/>
                    </a:lnTo>
                    <a:lnTo>
                      <a:pt x="56" y="102"/>
                    </a:lnTo>
                    <a:lnTo>
                      <a:pt x="58" y="100"/>
                    </a:lnTo>
                    <a:lnTo>
                      <a:pt x="60" y="96"/>
                    </a:lnTo>
                    <a:lnTo>
                      <a:pt x="60" y="96"/>
                    </a:lnTo>
                    <a:lnTo>
                      <a:pt x="58" y="90"/>
                    </a:lnTo>
                    <a:lnTo>
                      <a:pt x="58" y="90"/>
                    </a:lnTo>
                    <a:lnTo>
                      <a:pt x="54" y="88"/>
                    </a:lnTo>
                    <a:lnTo>
                      <a:pt x="54" y="88"/>
                    </a:lnTo>
                    <a:lnTo>
                      <a:pt x="48" y="86"/>
                    </a:lnTo>
                    <a:lnTo>
                      <a:pt x="48" y="86"/>
                    </a:lnTo>
                    <a:lnTo>
                      <a:pt x="40" y="86"/>
                    </a:lnTo>
                    <a:lnTo>
                      <a:pt x="40" y="86"/>
                    </a:lnTo>
                    <a:lnTo>
                      <a:pt x="34" y="86"/>
                    </a:lnTo>
                    <a:lnTo>
                      <a:pt x="34" y="86"/>
                    </a:lnTo>
                    <a:lnTo>
                      <a:pt x="28" y="86"/>
                    </a:lnTo>
                    <a:lnTo>
                      <a:pt x="28" y="86"/>
                    </a:lnTo>
                    <a:lnTo>
                      <a:pt x="20" y="86"/>
                    </a:lnTo>
                    <a:lnTo>
                      <a:pt x="20" y="86"/>
                    </a:lnTo>
                    <a:lnTo>
                      <a:pt x="12" y="84"/>
                    </a:lnTo>
                    <a:lnTo>
                      <a:pt x="12" y="84"/>
                    </a:lnTo>
                    <a:lnTo>
                      <a:pt x="4" y="80"/>
                    </a:lnTo>
                    <a:lnTo>
                      <a:pt x="4" y="80"/>
                    </a:lnTo>
                    <a:lnTo>
                      <a:pt x="2" y="76"/>
                    </a:lnTo>
                    <a:lnTo>
                      <a:pt x="2" y="70"/>
                    </a:lnTo>
                    <a:lnTo>
                      <a:pt x="2" y="70"/>
                    </a:lnTo>
                    <a:lnTo>
                      <a:pt x="4" y="64"/>
                    </a:lnTo>
                    <a:lnTo>
                      <a:pt x="8" y="60"/>
                    </a:lnTo>
                    <a:lnTo>
                      <a:pt x="8" y="60"/>
                    </a:lnTo>
                    <a:lnTo>
                      <a:pt x="18" y="52"/>
                    </a:lnTo>
                    <a:lnTo>
                      <a:pt x="18" y="52"/>
                    </a:lnTo>
                    <a:lnTo>
                      <a:pt x="12" y="48"/>
                    </a:lnTo>
                    <a:lnTo>
                      <a:pt x="8" y="42"/>
                    </a:lnTo>
                    <a:lnTo>
                      <a:pt x="8" y="42"/>
                    </a:lnTo>
                    <a:lnTo>
                      <a:pt x="4" y="36"/>
                    </a:lnTo>
                    <a:lnTo>
                      <a:pt x="4" y="28"/>
                    </a:lnTo>
                    <a:lnTo>
                      <a:pt x="4" y="28"/>
                    </a:lnTo>
                    <a:lnTo>
                      <a:pt x="6" y="22"/>
                    </a:lnTo>
                    <a:lnTo>
                      <a:pt x="10" y="16"/>
                    </a:lnTo>
                    <a:lnTo>
                      <a:pt x="10" y="16"/>
                    </a:lnTo>
                    <a:lnTo>
                      <a:pt x="14" y="10"/>
                    </a:lnTo>
                    <a:lnTo>
                      <a:pt x="18" y="8"/>
                    </a:lnTo>
                    <a:lnTo>
                      <a:pt x="18" y="8"/>
                    </a:lnTo>
                    <a:lnTo>
                      <a:pt x="30" y="2"/>
                    </a:lnTo>
                    <a:lnTo>
                      <a:pt x="30" y="2"/>
                    </a:lnTo>
                    <a:lnTo>
                      <a:pt x="42" y="0"/>
                    </a:lnTo>
                    <a:lnTo>
                      <a:pt x="42" y="0"/>
                    </a:lnTo>
                    <a:lnTo>
                      <a:pt x="48" y="2"/>
                    </a:lnTo>
                    <a:lnTo>
                      <a:pt x="48" y="2"/>
                    </a:lnTo>
                    <a:lnTo>
                      <a:pt x="54" y="2"/>
                    </a:lnTo>
                    <a:lnTo>
                      <a:pt x="86" y="0"/>
                    </a:lnTo>
                    <a:lnTo>
                      <a:pt x="86" y="10"/>
                    </a:lnTo>
                    <a:lnTo>
                      <a:pt x="86" y="10"/>
                    </a:lnTo>
                    <a:lnTo>
                      <a:pt x="74" y="8"/>
                    </a:lnTo>
                    <a:lnTo>
                      <a:pt x="74" y="8"/>
                    </a:lnTo>
                    <a:close/>
                    <a:moveTo>
                      <a:pt x="60" y="28"/>
                    </a:moveTo>
                    <a:lnTo>
                      <a:pt x="60" y="28"/>
                    </a:lnTo>
                    <a:lnTo>
                      <a:pt x="60" y="20"/>
                    </a:lnTo>
                    <a:lnTo>
                      <a:pt x="56" y="14"/>
                    </a:lnTo>
                    <a:lnTo>
                      <a:pt x="56" y="14"/>
                    </a:lnTo>
                    <a:lnTo>
                      <a:pt x="50" y="10"/>
                    </a:lnTo>
                    <a:lnTo>
                      <a:pt x="42" y="8"/>
                    </a:lnTo>
                    <a:lnTo>
                      <a:pt x="42" y="8"/>
                    </a:lnTo>
                    <a:lnTo>
                      <a:pt x="34" y="10"/>
                    </a:lnTo>
                    <a:lnTo>
                      <a:pt x="26" y="14"/>
                    </a:lnTo>
                    <a:lnTo>
                      <a:pt x="26" y="14"/>
                    </a:lnTo>
                    <a:lnTo>
                      <a:pt x="22" y="20"/>
                    </a:lnTo>
                    <a:lnTo>
                      <a:pt x="20" y="28"/>
                    </a:lnTo>
                    <a:lnTo>
                      <a:pt x="20" y="28"/>
                    </a:lnTo>
                    <a:lnTo>
                      <a:pt x="20" y="36"/>
                    </a:lnTo>
                    <a:lnTo>
                      <a:pt x="22" y="42"/>
                    </a:lnTo>
                    <a:lnTo>
                      <a:pt x="22" y="42"/>
                    </a:lnTo>
                    <a:lnTo>
                      <a:pt x="28" y="46"/>
                    </a:lnTo>
                    <a:lnTo>
                      <a:pt x="36" y="48"/>
                    </a:lnTo>
                    <a:lnTo>
                      <a:pt x="36" y="48"/>
                    </a:lnTo>
                    <a:lnTo>
                      <a:pt x="46" y="46"/>
                    </a:lnTo>
                    <a:lnTo>
                      <a:pt x="52" y="42"/>
                    </a:lnTo>
                    <a:lnTo>
                      <a:pt x="58" y="36"/>
                    </a:lnTo>
                    <a:lnTo>
                      <a:pt x="60" y="28"/>
                    </a:lnTo>
                    <a:lnTo>
                      <a:pt x="60" y="28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0" name="Freeform 85"/>
              <p:cNvSpPr>
                <a:spLocks noEditPoints="1"/>
              </p:cNvSpPr>
              <p:nvPr/>
            </p:nvSpPr>
            <p:spPr bwMode="auto">
              <a:xfrm>
                <a:off x="8948699" y="872638"/>
                <a:ext cx="49025" cy="55475"/>
              </a:xfrm>
              <a:custGeom>
                <a:avLst/>
                <a:gdLst/>
                <a:ahLst/>
                <a:cxnLst>
                  <a:cxn ang="0">
                    <a:pos x="12" y="46"/>
                  </a:cxn>
                  <a:cxn ang="0">
                    <a:pos x="16" y="64"/>
                  </a:cxn>
                  <a:cxn ang="0">
                    <a:pos x="18" y="70"/>
                  </a:cxn>
                  <a:cxn ang="0">
                    <a:pos x="24" y="72"/>
                  </a:cxn>
                  <a:cxn ang="0">
                    <a:pos x="34" y="76"/>
                  </a:cxn>
                  <a:cxn ang="0">
                    <a:pos x="44" y="78"/>
                  </a:cxn>
                  <a:cxn ang="0">
                    <a:pos x="54" y="76"/>
                  </a:cxn>
                  <a:cxn ang="0">
                    <a:pos x="64" y="74"/>
                  </a:cxn>
                  <a:cxn ang="0">
                    <a:pos x="64" y="82"/>
                  </a:cxn>
                  <a:cxn ang="0">
                    <a:pos x="50" y="86"/>
                  </a:cxn>
                  <a:cxn ang="0">
                    <a:pos x="38" y="86"/>
                  </a:cxn>
                  <a:cxn ang="0">
                    <a:pos x="20" y="82"/>
                  </a:cxn>
                  <a:cxn ang="0">
                    <a:pos x="8" y="74"/>
                  </a:cxn>
                  <a:cxn ang="0">
                    <a:pos x="4" y="68"/>
                  </a:cxn>
                  <a:cxn ang="0">
                    <a:pos x="0" y="52"/>
                  </a:cxn>
                  <a:cxn ang="0">
                    <a:pos x="0" y="42"/>
                  </a:cxn>
                  <a:cxn ang="0">
                    <a:pos x="6" y="22"/>
                  </a:cxn>
                  <a:cxn ang="0">
                    <a:pos x="10" y="16"/>
                  </a:cxn>
                  <a:cxn ang="0">
                    <a:pos x="16" y="10"/>
                  </a:cxn>
                  <a:cxn ang="0">
                    <a:pos x="28" y="2"/>
                  </a:cxn>
                  <a:cxn ang="0">
                    <a:pos x="42" y="0"/>
                  </a:cxn>
                  <a:cxn ang="0">
                    <a:pos x="52" y="2"/>
                  </a:cxn>
                  <a:cxn ang="0">
                    <a:pos x="58" y="4"/>
                  </a:cxn>
                  <a:cxn ang="0">
                    <a:pos x="70" y="12"/>
                  </a:cxn>
                  <a:cxn ang="0">
                    <a:pos x="72" y="18"/>
                  </a:cxn>
                  <a:cxn ang="0">
                    <a:pos x="74" y="26"/>
                  </a:cxn>
                  <a:cxn ang="0">
                    <a:pos x="74" y="44"/>
                  </a:cxn>
                  <a:cxn ang="0">
                    <a:pos x="12" y="46"/>
                  </a:cxn>
                  <a:cxn ang="0">
                    <a:pos x="62" y="26"/>
                  </a:cxn>
                  <a:cxn ang="0">
                    <a:pos x="58" y="18"/>
                  </a:cxn>
                  <a:cxn ang="0">
                    <a:pos x="52" y="10"/>
                  </a:cxn>
                  <a:cxn ang="0">
                    <a:pos x="48" y="10"/>
                  </a:cxn>
                  <a:cxn ang="0">
                    <a:pos x="42" y="8"/>
                  </a:cxn>
                  <a:cxn ang="0">
                    <a:pos x="22" y="16"/>
                  </a:cxn>
                  <a:cxn ang="0">
                    <a:pos x="18" y="26"/>
                  </a:cxn>
                  <a:cxn ang="0">
                    <a:pos x="62" y="38"/>
                  </a:cxn>
                  <a:cxn ang="0">
                    <a:pos x="62" y="26"/>
                  </a:cxn>
                </a:cxnLst>
                <a:rect l="0" t="0" r="r" b="b"/>
                <a:pathLst>
                  <a:path w="76" h="86">
                    <a:moveTo>
                      <a:pt x="12" y="46"/>
                    </a:moveTo>
                    <a:lnTo>
                      <a:pt x="12" y="46"/>
                    </a:lnTo>
                    <a:lnTo>
                      <a:pt x="14" y="56"/>
                    </a:lnTo>
                    <a:lnTo>
                      <a:pt x="16" y="64"/>
                    </a:lnTo>
                    <a:lnTo>
                      <a:pt x="16" y="64"/>
                    </a:lnTo>
                    <a:lnTo>
                      <a:pt x="18" y="70"/>
                    </a:lnTo>
                    <a:lnTo>
                      <a:pt x="24" y="72"/>
                    </a:lnTo>
                    <a:lnTo>
                      <a:pt x="24" y="72"/>
                    </a:lnTo>
                    <a:lnTo>
                      <a:pt x="28" y="76"/>
                    </a:lnTo>
                    <a:lnTo>
                      <a:pt x="34" y="76"/>
                    </a:lnTo>
                    <a:lnTo>
                      <a:pt x="34" y="76"/>
                    </a:lnTo>
                    <a:lnTo>
                      <a:pt x="44" y="78"/>
                    </a:lnTo>
                    <a:lnTo>
                      <a:pt x="44" y="78"/>
                    </a:lnTo>
                    <a:lnTo>
                      <a:pt x="54" y="76"/>
                    </a:lnTo>
                    <a:lnTo>
                      <a:pt x="54" y="76"/>
                    </a:lnTo>
                    <a:lnTo>
                      <a:pt x="64" y="74"/>
                    </a:lnTo>
                    <a:lnTo>
                      <a:pt x="64" y="82"/>
                    </a:lnTo>
                    <a:lnTo>
                      <a:pt x="64" y="82"/>
                    </a:lnTo>
                    <a:lnTo>
                      <a:pt x="50" y="86"/>
                    </a:lnTo>
                    <a:lnTo>
                      <a:pt x="50" y="86"/>
                    </a:lnTo>
                    <a:lnTo>
                      <a:pt x="38" y="86"/>
                    </a:lnTo>
                    <a:lnTo>
                      <a:pt x="38" y="86"/>
                    </a:lnTo>
                    <a:lnTo>
                      <a:pt x="28" y="84"/>
                    </a:lnTo>
                    <a:lnTo>
                      <a:pt x="20" y="82"/>
                    </a:lnTo>
                    <a:lnTo>
                      <a:pt x="12" y="80"/>
                    </a:lnTo>
                    <a:lnTo>
                      <a:pt x="8" y="74"/>
                    </a:lnTo>
                    <a:lnTo>
                      <a:pt x="8" y="74"/>
                    </a:lnTo>
                    <a:lnTo>
                      <a:pt x="4" y="68"/>
                    </a:lnTo>
                    <a:lnTo>
                      <a:pt x="0" y="60"/>
                    </a:lnTo>
                    <a:lnTo>
                      <a:pt x="0" y="52"/>
                    </a:lnTo>
                    <a:lnTo>
                      <a:pt x="0" y="42"/>
                    </a:lnTo>
                    <a:lnTo>
                      <a:pt x="0" y="42"/>
                    </a:lnTo>
                    <a:lnTo>
                      <a:pt x="2" y="32"/>
                    </a:lnTo>
                    <a:lnTo>
                      <a:pt x="6" y="22"/>
                    </a:lnTo>
                    <a:lnTo>
                      <a:pt x="6" y="22"/>
                    </a:lnTo>
                    <a:lnTo>
                      <a:pt x="10" y="16"/>
                    </a:lnTo>
                    <a:lnTo>
                      <a:pt x="16" y="10"/>
                    </a:lnTo>
                    <a:lnTo>
                      <a:pt x="16" y="10"/>
                    </a:lnTo>
                    <a:lnTo>
                      <a:pt x="20" y="6"/>
                    </a:lnTo>
                    <a:lnTo>
                      <a:pt x="28" y="2"/>
                    </a:lnTo>
                    <a:lnTo>
                      <a:pt x="28" y="2"/>
                    </a:lnTo>
                    <a:lnTo>
                      <a:pt x="42" y="0"/>
                    </a:lnTo>
                    <a:lnTo>
                      <a:pt x="42" y="0"/>
                    </a:lnTo>
                    <a:lnTo>
                      <a:pt x="52" y="2"/>
                    </a:lnTo>
                    <a:lnTo>
                      <a:pt x="58" y="4"/>
                    </a:lnTo>
                    <a:lnTo>
                      <a:pt x="58" y="4"/>
                    </a:lnTo>
                    <a:lnTo>
                      <a:pt x="64" y="8"/>
                    </a:lnTo>
                    <a:lnTo>
                      <a:pt x="70" y="12"/>
                    </a:lnTo>
                    <a:lnTo>
                      <a:pt x="70" y="12"/>
                    </a:lnTo>
                    <a:lnTo>
                      <a:pt x="72" y="18"/>
                    </a:lnTo>
                    <a:lnTo>
                      <a:pt x="74" y="26"/>
                    </a:lnTo>
                    <a:lnTo>
                      <a:pt x="74" y="26"/>
                    </a:lnTo>
                    <a:lnTo>
                      <a:pt x="76" y="34"/>
                    </a:lnTo>
                    <a:lnTo>
                      <a:pt x="74" y="44"/>
                    </a:lnTo>
                    <a:lnTo>
                      <a:pt x="74" y="46"/>
                    </a:lnTo>
                    <a:lnTo>
                      <a:pt x="12" y="46"/>
                    </a:lnTo>
                    <a:close/>
                    <a:moveTo>
                      <a:pt x="62" y="26"/>
                    </a:moveTo>
                    <a:lnTo>
                      <a:pt x="62" y="26"/>
                    </a:lnTo>
                    <a:lnTo>
                      <a:pt x="58" y="18"/>
                    </a:lnTo>
                    <a:lnTo>
                      <a:pt x="58" y="18"/>
                    </a:lnTo>
                    <a:lnTo>
                      <a:pt x="56" y="14"/>
                    </a:lnTo>
                    <a:lnTo>
                      <a:pt x="52" y="10"/>
                    </a:lnTo>
                    <a:lnTo>
                      <a:pt x="52" y="10"/>
                    </a:lnTo>
                    <a:lnTo>
                      <a:pt x="48" y="10"/>
                    </a:lnTo>
                    <a:lnTo>
                      <a:pt x="42" y="8"/>
                    </a:lnTo>
                    <a:lnTo>
                      <a:pt x="42" y="8"/>
                    </a:lnTo>
                    <a:lnTo>
                      <a:pt x="30" y="10"/>
                    </a:lnTo>
                    <a:lnTo>
                      <a:pt x="22" y="16"/>
                    </a:lnTo>
                    <a:lnTo>
                      <a:pt x="22" y="16"/>
                    </a:lnTo>
                    <a:lnTo>
                      <a:pt x="18" y="26"/>
                    </a:lnTo>
                    <a:lnTo>
                      <a:pt x="14" y="38"/>
                    </a:lnTo>
                    <a:lnTo>
                      <a:pt x="62" y="38"/>
                    </a:lnTo>
                    <a:lnTo>
                      <a:pt x="62" y="38"/>
                    </a:lnTo>
                    <a:lnTo>
                      <a:pt x="62" y="26"/>
                    </a:lnTo>
                    <a:lnTo>
                      <a:pt x="62" y="26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</p:grp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rans. Separator">
    <p:bg>
      <p:bgPr>
        <a:solidFill>
          <a:srgbClr val="0D0D0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Freeform 5"/>
          <p:cNvSpPr>
            <a:spLocks/>
          </p:cNvSpPr>
          <p:nvPr userDrawn="1"/>
        </p:nvSpPr>
        <p:spPr bwMode="auto">
          <a:xfrm>
            <a:off x="584344" y="715790"/>
            <a:ext cx="7028329" cy="4926141"/>
          </a:xfrm>
          <a:custGeom>
            <a:avLst/>
            <a:gdLst/>
            <a:ahLst/>
            <a:cxnLst>
              <a:cxn ang="0">
                <a:pos x="4567" y="2765"/>
              </a:cxn>
              <a:cxn ang="0">
                <a:pos x="4562" y="2812"/>
              </a:cxn>
              <a:cxn ang="0">
                <a:pos x="4547" y="2858"/>
              </a:cxn>
              <a:cxn ang="0">
                <a:pos x="4526" y="2900"/>
              </a:cxn>
              <a:cxn ang="0">
                <a:pos x="4497" y="2937"/>
              </a:cxn>
              <a:cxn ang="0">
                <a:pos x="4461" y="2968"/>
              </a:cxn>
              <a:cxn ang="0">
                <a:pos x="4421" y="2991"/>
              </a:cxn>
              <a:cxn ang="0">
                <a:pos x="4375" y="3007"/>
              </a:cxn>
              <a:cxn ang="0">
                <a:pos x="4328" y="3015"/>
              </a:cxn>
              <a:cxn ang="0">
                <a:pos x="239" y="3201"/>
              </a:cxn>
              <a:cxn ang="0">
                <a:pos x="192" y="3199"/>
              </a:cxn>
              <a:cxn ang="0">
                <a:pos x="146" y="3186"/>
              </a:cxn>
              <a:cxn ang="0">
                <a:pos x="106" y="3167"/>
              </a:cxn>
              <a:cxn ang="0">
                <a:pos x="70" y="3139"/>
              </a:cxn>
              <a:cxn ang="0">
                <a:pos x="41" y="3105"/>
              </a:cxn>
              <a:cxn ang="0">
                <a:pos x="20" y="3064"/>
              </a:cxn>
              <a:cxn ang="0">
                <a:pos x="5" y="3020"/>
              </a:cxn>
              <a:cxn ang="0">
                <a:pos x="0" y="2973"/>
              </a:cxn>
              <a:cxn ang="0">
                <a:pos x="0" y="231"/>
              </a:cxn>
              <a:cxn ang="0">
                <a:pos x="5" y="184"/>
              </a:cxn>
              <a:cxn ang="0">
                <a:pos x="20" y="140"/>
              </a:cxn>
              <a:cxn ang="0">
                <a:pos x="41" y="99"/>
              </a:cxn>
              <a:cxn ang="0">
                <a:pos x="70" y="65"/>
              </a:cxn>
              <a:cxn ang="0">
                <a:pos x="106" y="36"/>
              </a:cxn>
              <a:cxn ang="0">
                <a:pos x="146" y="16"/>
              </a:cxn>
              <a:cxn ang="0">
                <a:pos x="192" y="3"/>
              </a:cxn>
              <a:cxn ang="0">
                <a:pos x="239" y="0"/>
              </a:cxn>
              <a:cxn ang="0">
                <a:pos x="4328" y="140"/>
              </a:cxn>
              <a:cxn ang="0">
                <a:pos x="4375" y="146"/>
              </a:cxn>
              <a:cxn ang="0">
                <a:pos x="4421" y="163"/>
              </a:cxn>
              <a:cxn ang="0">
                <a:pos x="4461" y="185"/>
              </a:cxn>
              <a:cxn ang="0">
                <a:pos x="4497" y="216"/>
              </a:cxn>
              <a:cxn ang="0">
                <a:pos x="4526" y="252"/>
              </a:cxn>
              <a:cxn ang="0">
                <a:pos x="4547" y="294"/>
              </a:cxn>
              <a:cxn ang="0">
                <a:pos x="4562" y="340"/>
              </a:cxn>
              <a:cxn ang="0">
                <a:pos x="4567" y="387"/>
              </a:cxn>
            </a:cxnLst>
            <a:rect l="0" t="0" r="r" b="b"/>
            <a:pathLst>
              <a:path w="4567" h="3201">
                <a:moveTo>
                  <a:pt x="4567" y="2765"/>
                </a:moveTo>
                <a:lnTo>
                  <a:pt x="4567" y="2765"/>
                </a:lnTo>
                <a:lnTo>
                  <a:pt x="4565" y="2789"/>
                </a:lnTo>
                <a:lnTo>
                  <a:pt x="4562" y="2812"/>
                </a:lnTo>
                <a:lnTo>
                  <a:pt x="4556" y="2837"/>
                </a:lnTo>
                <a:lnTo>
                  <a:pt x="4547" y="2858"/>
                </a:lnTo>
                <a:lnTo>
                  <a:pt x="4538" y="2880"/>
                </a:lnTo>
                <a:lnTo>
                  <a:pt x="4526" y="2900"/>
                </a:lnTo>
                <a:lnTo>
                  <a:pt x="4512" y="2919"/>
                </a:lnTo>
                <a:lnTo>
                  <a:pt x="4497" y="2937"/>
                </a:lnTo>
                <a:lnTo>
                  <a:pt x="4479" y="2954"/>
                </a:lnTo>
                <a:lnTo>
                  <a:pt x="4461" y="2968"/>
                </a:lnTo>
                <a:lnTo>
                  <a:pt x="4442" y="2981"/>
                </a:lnTo>
                <a:lnTo>
                  <a:pt x="4421" y="2991"/>
                </a:lnTo>
                <a:lnTo>
                  <a:pt x="4398" y="3001"/>
                </a:lnTo>
                <a:lnTo>
                  <a:pt x="4375" y="3007"/>
                </a:lnTo>
                <a:lnTo>
                  <a:pt x="4352" y="3012"/>
                </a:lnTo>
                <a:lnTo>
                  <a:pt x="4328" y="3015"/>
                </a:lnTo>
                <a:lnTo>
                  <a:pt x="239" y="3201"/>
                </a:lnTo>
                <a:lnTo>
                  <a:pt x="239" y="3201"/>
                </a:lnTo>
                <a:lnTo>
                  <a:pt x="215" y="3201"/>
                </a:lnTo>
                <a:lnTo>
                  <a:pt x="192" y="3199"/>
                </a:lnTo>
                <a:lnTo>
                  <a:pt x="169" y="3194"/>
                </a:lnTo>
                <a:lnTo>
                  <a:pt x="146" y="3186"/>
                </a:lnTo>
                <a:lnTo>
                  <a:pt x="125" y="3178"/>
                </a:lnTo>
                <a:lnTo>
                  <a:pt x="106" y="3167"/>
                </a:lnTo>
                <a:lnTo>
                  <a:pt x="88" y="3154"/>
                </a:lnTo>
                <a:lnTo>
                  <a:pt x="70" y="3139"/>
                </a:lnTo>
                <a:lnTo>
                  <a:pt x="55" y="3123"/>
                </a:lnTo>
                <a:lnTo>
                  <a:pt x="41" y="3105"/>
                </a:lnTo>
                <a:lnTo>
                  <a:pt x="29" y="3085"/>
                </a:lnTo>
                <a:lnTo>
                  <a:pt x="20" y="3064"/>
                </a:lnTo>
                <a:lnTo>
                  <a:pt x="11" y="3043"/>
                </a:lnTo>
                <a:lnTo>
                  <a:pt x="5" y="3020"/>
                </a:lnTo>
                <a:lnTo>
                  <a:pt x="2" y="2998"/>
                </a:lnTo>
                <a:lnTo>
                  <a:pt x="0" y="2973"/>
                </a:lnTo>
                <a:lnTo>
                  <a:pt x="0" y="231"/>
                </a:lnTo>
                <a:lnTo>
                  <a:pt x="0" y="231"/>
                </a:lnTo>
                <a:lnTo>
                  <a:pt x="2" y="207"/>
                </a:lnTo>
                <a:lnTo>
                  <a:pt x="5" y="184"/>
                </a:lnTo>
                <a:lnTo>
                  <a:pt x="11" y="161"/>
                </a:lnTo>
                <a:lnTo>
                  <a:pt x="20" y="140"/>
                </a:lnTo>
                <a:lnTo>
                  <a:pt x="29" y="119"/>
                </a:lnTo>
                <a:lnTo>
                  <a:pt x="41" y="99"/>
                </a:lnTo>
                <a:lnTo>
                  <a:pt x="55" y="81"/>
                </a:lnTo>
                <a:lnTo>
                  <a:pt x="70" y="65"/>
                </a:lnTo>
                <a:lnTo>
                  <a:pt x="88" y="50"/>
                </a:lnTo>
                <a:lnTo>
                  <a:pt x="106" y="36"/>
                </a:lnTo>
                <a:lnTo>
                  <a:pt x="125" y="24"/>
                </a:lnTo>
                <a:lnTo>
                  <a:pt x="146" y="16"/>
                </a:lnTo>
                <a:lnTo>
                  <a:pt x="169" y="8"/>
                </a:lnTo>
                <a:lnTo>
                  <a:pt x="192" y="3"/>
                </a:lnTo>
                <a:lnTo>
                  <a:pt x="215" y="0"/>
                </a:lnTo>
                <a:lnTo>
                  <a:pt x="239" y="0"/>
                </a:lnTo>
                <a:lnTo>
                  <a:pt x="4328" y="140"/>
                </a:lnTo>
                <a:lnTo>
                  <a:pt x="4328" y="140"/>
                </a:lnTo>
                <a:lnTo>
                  <a:pt x="4352" y="142"/>
                </a:lnTo>
                <a:lnTo>
                  <a:pt x="4375" y="146"/>
                </a:lnTo>
                <a:lnTo>
                  <a:pt x="4398" y="153"/>
                </a:lnTo>
                <a:lnTo>
                  <a:pt x="4421" y="163"/>
                </a:lnTo>
                <a:lnTo>
                  <a:pt x="4442" y="172"/>
                </a:lnTo>
                <a:lnTo>
                  <a:pt x="4461" y="185"/>
                </a:lnTo>
                <a:lnTo>
                  <a:pt x="4479" y="200"/>
                </a:lnTo>
                <a:lnTo>
                  <a:pt x="4497" y="216"/>
                </a:lnTo>
                <a:lnTo>
                  <a:pt x="4512" y="234"/>
                </a:lnTo>
                <a:lnTo>
                  <a:pt x="4526" y="252"/>
                </a:lnTo>
                <a:lnTo>
                  <a:pt x="4538" y="273"/>
                </a:lnTo>
                <a:lnTo>
                  <a:pt x="4547" y="294"/>
                </a:lnTo>
                <a:lnTo>
                  <a:pt x="4556" y="316"/>
                </a:lnTo>
                <a:lnTo>
                  <a:pt x="4562" y="340"/>
                </a:lnTo>
                <a:lnTo>
                  <a:pt x="4565" y="363"/>
                </a:lnTo>
                <a:lnTo>
                  <a:pt x="4567" y="387"/>
                </a:lnTo>
                <a:lnTo>
                  <a:pt x="4567" y="2765"/>
                </a:lnTo>
                <a:close/>
              </a:path>
            </a:pathLst>
          </a:custGeom>
          <a:solidFill>
            <a:srgbClr val="572381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algn="l" defTabSz="914400" rtl="0" eaLnBrk="1" latinLnBrk="0" hangingPunct="1"/>
            <a:endParaRPr lang="en-US" sz="18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7" name="Title 35"/>
          <p:cNvSpPr>
            <a:spLocks noGrp="1"/>
          </p:cNvSpPr>
          <p:nvPr>
            <p:ph type="title" hasCustomPrompt="1"/>
          </p:nvPr>
        </p:nvSpPr>
        <p:spPr>
          <a:xfrm>
            <a:off x="876947" y="1180383"/>
            <a:ext cx="6282181" cy="2056285"/>
          </a:xfrm>
          <a:prstGeom prst="rect">
            <a:avLst/>
          </a:prstGeom>
        </p:spPr>
        <p:txBody>
          <a:bodyPr/>
          <a:lstStyle>
            <a:lvl1pPr algn="l">
              <a:lnSpc>
                <a:spcPct val="80000"/>
              </a:lnSpc>
              <a:defRPr sz="5500" b="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 smtClean="0"/>
              <a:t>Click to edit</a:t>
            </a:r>
            <a:br>
              <a:rPr lang="en-US" dirty="0" smtClean="0"/>
            </a:br>
            <a:r>
              <a:rPr lang="en-US" dirty="0" smtClean="0"/>
              <a:t>Trans. Separator</a:t>
            </a:r>
            <a:endParaRPr lang="en-US" dirty="0"/>
          </a:p>
        </p:txBody>
      </p:sp>
      <p:grpSp>
        <p:nvGrpSpPr>
          <p:cNvPr id="32" name="Group 31"/>
          <p:cNvGrpSpPr/>
          <p:nvPr userDrawn="1"/>
        </p:nvGrpSpPr>
        <p:grpSpPr>
          <a:xfrm>
            <a:off x="8024971" y="266282"/>
            <a:ext cx="972753" cy="682476"/>
            <a:chOff x="8024971" y="266282"/>
            <a:chExt cx="972753" cy="682476"/>
          </a:xfrm>
        </p:grpSpPr>
        <p:sp>
          <p:nvSpPr>
            <p:cNvPr id="34" name="Freeform 59"/>
            <p:cNvSpPr>
              <a:spLocks/>
            </p:cNvSpPr>
            <p:nvPr/>
          </p:nvSpPr>
          <p:spPr bwMode="auto">
            <a:xfrm>
              <a:off x="8106248" y="290795"/>
              <a:ext cx="810194" cy="461862"/>
            </a:xfrm>
            <a:custGeom>
              <a:avLst/>
              <a:gdLst/>
              <a:ahLst/>
              <a:cxnLst>
                <a:cxn ang="0">
                  <a:pos x="66" y="70"/>
                </a:cxn>
                <a:cxn ang="0">
                  <a:pos x="0" y="716"/>
                </a:cxn>
                <a:cxn ang="0">
                  <a:pos x="1152" y="650"/>
                </a:cxn>
                <a:cxn ang="0">
                  <a:pos x="1256" y="0"/>
                </a:cxn>
                <a:cxn ang="0">
                  <a:pos x="66" y="70"/>
                </a:cxn>
              </a:cxnLst>
              <a:rect l="0" t="0" r="r" b="b"/>
              <a:pathLst>
                <a:path w="1256" h="716">
                  <a:moveTo>
                    <a:pt x="66" y="70"/>
                  </a:moveTo>
                  <a:lnTo>
                    <a:pt x="0" y="716"/>
                  </a:lnTo>
                  <a:lnTo>
                    <a:pt x="1152" y="650"/>
                  </a:lnTo>
                  <a:lnTo>
                    <a:pt x="1256" y="0"/>
                  </a:lnTo>
                  <a:lnTo>
                    <a:pt x="66" y="7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4" name="Freeform 60"/>
            <p:cNvSpPr>
              <a:spLocks/>
            </p:cNvSpPr>
            <p:nvPr/>
          </p:nvSpPr>
          <p:spPr bwMode="auto">
            <a:xfrm>
              <a:off x="8070125" y="266282"/>
              <a:ext cx="882441" cy="504436"/>
            </a:xfrm>
            <a:custGeom>
              <a:avLst/>
              <a:gdLst/>
              <a:ahLst/>
              <a:cxnLst>
                <a:cxn ang="0">
                  <a:pos x="90" y="0"/>
                </a:cxn>
                <a:cxn ang="0">
                  <a:pos x="1278" y="0"/>
                </a:cxn>
                <a:cxn ang="0">
                  <a:pos x="1278" y="0"/>
                </a:cxn>
                <a:cxn ang="0">
                  <a:pos x="1296" y="2"/>
                </a:cxn>
                <a:cxn ang="0">
                  <a:pos x="1312" y="8"/>
                </a:cxn>
                <a:cxn ang="0">
                  <a:pos x="1328" y="16"/>
                </a:cxn>
                <a:cxn ang="0">
                  <a:pos x="1342" y="28"/>
                </a:cxn>
                <a:cxn ang="0">
                  <a:pos x="1352" y="40"/>
                </a:cxn>
                <a:cxn ang="0">
                  <a:pos x="1360" y="56"/>
                </a:cxn>
                <a:cxn ang="0">
                  <a:pos x="1366" y="72"/>
                </a:cxn>
                <a:cxn ang="0">
                  <a:pos x="1368" y="92"/>
                </a:cxn>
                <a:cxn ang="0">
                  <a:pos x="1368" y="692"/>
                </a:cxn>
                <a:cxn ang="0">
                  <a:pos x="1368" y="692"/>
                </a:cxn>
                <a:cxn ang="0">
                  <a:pos x="1366" y="710"/>
                </a:cxn>
                <a:cxn ang="0">
                  <a:pos x="1360" y="726"/>
                </a:cxn>
                <a:cxn ang="0">
                  <a:pos x="1352" y="742"/>
                </a:cxn>
                <a:cxn ang="0">
                  <a:pos x="1342" y="756"/>
                </a:cxn>
                <a:cxn ang="0">
                  <a:pos x="1328" y="766"/>
                </a:cxn>
                <a:cxn ang="0">
                  <a:pos x="1312" y="776"/>
                </a:cxn>
                <a:cxn ang="0">
                  <a:pos x="1296" y="780"/>
                </a:cxn>
                <a:cxn ang="0">
                  <a:pos x="1278" y="782"/>
                </a:cxn>
                <a:cxn ang="0">
                  <a:pos x="90" y="782"/>
                </a:cxn>
                <a:cxn ang="0">
                  <a:pos x="90" y="782"/>
                </a:cxn>
                <a:cxn ang="0">
                  <a:pos x="72" y="780"/>
                </a:cxn>
                <a:cxn ang="0">
                  <a:pos x="54" y="776"/>
                </a:cxn>
                <a:cxn ang="0">
                  <a:pos x="40" y="766"/>
                </a:cxn>
                <a:cxn ang="0">
                  <a:pos x="26" y="756"/>
                </a:cxn>
                <a:cxn ang="0">
                  <a:pos x="14" y="742"/>
                </a:cxn>
                <a:cxn ang="0">
                  <a:pos x="6" y="726"/>
                </a:cxn>
                <a:cxn ang="0">
                  <a:pos x="2" y="710"/>
                </a:cxn>
                <a:cxn ang="0">
                  <a:pos x="0" y="692"/>
                </a:cxn>
                <a:cxn ang="0">
                  <a:pos x="0" y="92"/>
                </a:cxn>
                <a:cxn ang="0">
                  <a:pos x="0" y="92"/>
                </a:cxn>
                <a:cxn ang="0">
                  <a:pos x="2" y="72"/>
                </a:cxn>
                <a:cxn ang="0">
                  <a:pos x="6" y="56"/>
                </a:cxn>
                <a:cxn ang="0">
                  <a:pos x="14" y="40"/>
                </a:cxn>
                <a:cxn ang="0">
                  <a:pos x="26" y="28"/>
                </a:cxn>
                <a:cxn ang="0">
                  <a:pos x="40" y="16"/>
                </a:cxn>
                <a:cxn ang="0">
                  <a:pos x="54" y="8"/>
                </a:cxn>
                <a:cxn ang="0">
                  <a:pos x="72" y="2"/>
                </a:cxn>
                <a:cxn ang="0">
                  <a:pos x="90" y="0"/>
                </a:cxn>
                <a:cxn ang="0">
                  <a:pos x="90" y="0"/>
                </a:cxn>
              </a:cxnLst>
              <a:rect l="0" t="0" r="r" b="b"/>
              <a:pathLst>
                <a:path w="1368" h="782">
                  <a:moveTo>
                    <a:pt x="90" y="0"/>
                  </a:moveTo>
                  <a:lnTo>
                    <a:pt x="1278" y="0"/>
                  </a:lnTo>
                  <a:lnTo>
                    <a:pt x="1278" y="0"/>
                  </a:lnTo>
                  <a:lnTo>
                    <a:pt x="1296" y="2"/>
                  </a:lnTo>
                  <a:lnTo>
                    <a:pt x="1312" y="8"/>
                  </a:lnTo>
                  <a:lnTo>
                    <a:pt x="1328" y="16"/>
                  </a:lnTo>
                  <a:lnTo>
                    <a:pt x="1342" y="28"/>
                  </a:lnTo>
                  <a:lnTo>
                    <a:pt x="1352" y="40"/>
                  </a:lnTo>
                  <a:lnTo>
                    <a:pt x="1360" y="56"/>
                  </a:lnTo>
                  <a:lnTo>
                    <a:pt x="1366" y="72"/>
                  </a:lnTo>
                  <a:lnTo>
                    <a:pt x="1368" y="92"/>
                  </a:lnTo>
                  <a:lnTo>
                    <a:pt x="1368" y="692"/>
                  </a:lnTo>
                  <a:lnTo>
                    <a:pt x="1368" y="692"/>
                  </a:lnTo>
                  <a:lnTo>
                    <a:pt x="1366" y="710"/>
                  </a:lnTo>
                  <a:lnTo>
                    <a:pt x="1360" y="726"/>
                  </a:lnTo>
                  <a:lnTo>
                    <a:pt x="1352" y="742"/>
                  </a:lnTo>
                  <a:lnTo>
                    <a:pt x="1342" y="756"/>
                  </a:lnTo>
                  <a:lnTo>
                    <a:pt x="1328" y="766"/>
                  </a:lnTo>
                  <a:lnTo>
                    <a:pt x="1312" y="776"/>
                  </a:lnTo>
                  <a:lnTo>
                    <a:pt x="1296" y="780"/>
                  </a:lnTo>
                  <a:lnTo>
                    <a:pt x="1278" y="782"/>
                  </a:lnTo>
                  <a:lnTo>
                    <a:pt x="90" y="782"/>
                  </a:lnTo>
                  <a:lnTo>
                    <a:pt x="90" y="782"/>
                  </a:lnTo>
                  <a:lnTo>
                    <a:pt x="72" y="780"/>
                  </a:lnTo>
                  <a:lnTo>
                    <a:pt x="54" y="776"/>
                  </a:lnTo>
                  <a:lnTo>
                    <a:pt x="40" y="766"/>
                  </a:lnTo>
                  <a:lnTo>
                    <a:pt x="26" y="756"/>
                  </a:lnTo>
                  <a:lnTo>
                    <a:pt x="14" y="742"/>
                  </a:lnTo>
                  <a:lnTo>
                    <a:pt x="6" y="726"/>
                  </a:lnTo>
                  <a:lnTo>
                    <a:pt x="2" y="710"/>
                  </a:lnTo>
                  <a:lnTo>
                    <a:pt x="0" y="692"/>
                  </a:lnTo>
                  <a:lnTo>
                    <a:pt x="0" y="92"/>
                  </a:lnTo>
                  <a:lnTo>
                    <a:pt x="0" y="92"/>
                  </a:lnTo>
                  <a:lnTo>
                    <a:pt x="2" y="72"/>
                  </a:lnTo>
                  <a:lnTo>
                    <a:pt x="6" y="56"/>
                  </a:lnTo>
                  <a:lnTo>
                    <a:pt x="14" y="40"/>
                  </a:lnTo>
                  <a:lnTo>
                    <a:pt x="26" y="28"/>
                  </a:lnTo>
                  <a:lnTo>
                    <a:pt x="40" y="16"/>
                  </a:lnTo>
                  <a:lnTo>
                    <a:pt x="54" y="8"/>
                  </a:lnTo>
                  <a:lnTo>
                    <a:pt x="72" y="2"/>
                  </a:lnTo>
                  <a:lnTo>
                    <a:pt x="90" y="0"/>
                  </a:lnTo>
                  <a:lnTo>
                    <a:pt x="90" y="0"/>
                  </a:lnTo>
                  <a:close/>
                </a:path>
              </a:pathLst>
            </a:custGeom>
            <a:solidFill>
              <a:srgbClr val="ED1C24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5" name="Freeform 61"/>
            <p:cNvSpPr>
              <a:spLocks/>
            </p:cNvSpPr>
            <p:nvPr/>
          </p:nvSpPr>
          <p:spPr bwMode="auto">
            <a:xfrm>
              <a:off x="8156563" y="347560"/>
              <a:ext cx="709565" cy="341881"/>
            </a:xfrm>
            <a:custGeom>
              <a:avLst/>
              <a:gdLst/>
              <a:ahLst/>
              <a:cxnLst>
                <a:cxn ang="0">
                  <a:pos x="724" y="0"/>
                </a:cxn>
                <a:cxn ang="0">
                  <a:pos x="756" y="72"/>
                </a:cxn>
                <a:cxn ang="0">
                  <a:pos x="724" y="460"/>
                </a:cxn>
                <a:cxn ang="0">
                  <a:pos x="492" y="0"/>
                </a:cxn>
                <a:cxn ang="0">
                  <a:pos x="346" y="460"/>
                </a:cxn>
                <a:cxn ang="0">
                  <a:pos x="346" y="314"/>
                </a:cxn>
                <a:cxn ang="0">
                  <a:pos x="342" y="302"/>
                </a:cxn>
                <a:cxn ang="0">
                  <a:pos x="334" y="288"/>
                </a:cxn>
                <a:cxn ang="0">
                  <a:pos x="314" y="272"/>
                </a:cxn>
                <a:cxn ang="0">
                  <a:pos x="298" y="266"/>
                </a:cxn>
                <a:cxn ang="0">
                  <a:pos x="326" y="254"/>
                </a:cxn>
                <a:cxn ang="0">
                  <a:pos x="340" y="242"/>
                </a:cxn>
                <a:cxn ang="0">
                  <a:pos x="344" y="228"/>
                </a:cxn>
                <a:cxn ang="0">
                  <a:pos x="346" y="72"/>
                </a:cxn>
                <a:cxn ang="0">
                  <a:pos x="344" y="56"/>
                </a:cxn>
                <a:cxn ang="0">
                  <a:pos x="338" y="30"/>
                </a:cxn>
                <a:cxn ang="0">
                  <a:pos x="322" y="12"/>
                </a:cxn>
                <a:cxn ang="0">
                  <a:pos x="294" y="2"/>
                </a:cxn>
                <a:cxn ang="0">
                  <a:pos x="0" y="0"/>
                </a:cxn>
                <a:cxn ang="0">
                  <a:pos x="32" y="72"/>
                </a:cxn>
                <a:cxn ang="0">
                  <a:pos x="0" y="460"/>
                </a:cxn>
                <a:cxn ang="0">
                  <a:pos x="108" y="530"/>
                </a:cxn>
                <a:cxn ang="0">
                  <a:pos x="232" y="302"/>
                </a:cxn>
                <a:cxn ang="0">
                  <a:pos x="244" y="302"/>
                </a:cxn>
                <a:cxn ang="0">
                  <a:pos x="258" y="310"/>
                </a:cxn>
                <a:cxn ang="0">
                  <a:pos x="268" y="322"/>
                </a:cxn>
                <a:cxn ang="0">
                  <a:pos x="270" y="348"/>
                </a:cxn>
                <a:cxn ang="0">
                  <a:pos x="440" y="530"/>
                </a:cxn>
                <a:cxn ang="0">
                  <a:pos x="620" y="370"/>
                </a:cxn>
                <a:cxn ang="0">
                  <a:pos x="1028" y="530"/>
                </a:cxn>
                <a:cxn ang="0">
                  <a:pos x="1044" y="530"/>
                </a:cxn>
                <a:cxn ang="0">
                  <a:pos x="1072" y="524"/>
                </a:cxn>
                <a:cxn ang="0">
                  <a:pos x="1090" y="510"/>
                </a:cxn>
                <a:cxn ang="0">
                  <a:pos x="1098" y="480"/>
                </a:cxn>
                <a:cxn ang="0">
                  <a:pos x="1100" y="72"/>
                </a:cxn>
                <a:cxn ang="0">
                  <a:pos x="1098" y="60"/>
                </a:cxn>
                <a:cxn ang="0">
                  <a:pos x="1090" y="36"/>
                </a:cxn>
                <a:cxn ang="0">
                  <a:pos x="1076" y="16"/>
                </a:cxn>
                <a:cxn ang="0">
                  <a:pos x="1060" y="6"/>
                </a:cxn>
                <a:cxn ang="0">
                  <a:pos x="1040" y="0"/>
                </a:cxn>
                <a:cxn ang="0">
                  <a:pos x="1028" y="0"/>
                </a:cxn>
              </a:cxnLst>
              <a:rect l="0" t="0" r="r" b="b"/>
              <a:pathLst>
                <a:path w="1100" h="530">
                  <a:moveTo>
                    <a:pt x="1028" y="0"/>
                  </a:moveTo>
                  <a:lnTo>
                    <a:pt x="724" y="0"/>
                  </a:lnTo>
                  <a:lnTo>
                    <a:pt x="724" y="72"/>
                  </a:lnTo>
                  <a:lnTo>
                    <a:pt x="756" y="72"/>
                  </a:lnTo>
                  <a:lnTo>
                    <a:pt x="756" y="460"/>
                  </a:lnTo>
                  <a:lnTo>
                    <a:pt x="724" y="460"/>
                  </a:lnTo>
                  <a:lnTo>
                    <a:pt x="610" y="0"/>
                  </a:lnTo>
                  <a:lnTo>
                    <a:pt x="492" y="0"/>
                  </a:lnTo>
                  <a:lnTo>
                    <a:pt x="382" y="460"/>
                  </a:lnTo>
                  <a:lnTo>
                    <a:pt x="346" y="460"/>
                  </a:lnTo>
                  <a:lnTo>
                    <a:pt x="346" y="314"/>
                  </a:lnTo>
                  <a:lnTo>
                    <a:pt x="346" y="314"/>
                  </a:lnTo>
                  <a:lnTo>
                    <a:pt x="344" y="308"/>
                  </a:lnTo>
                  <a:lnTo>
                    <a:pt x="342" y="302"/>
                  </a:lnTo>
                  <a:lnTo>
                    <a:pt x="340" y="296"/>
                  </a:lnTo>
                  <a:lnTo>
                    <a:pt x="334" y="288"/>
                  </a:lnTo>
                  <a:lnTo>
                    <a:pt x="326" y="280"/>
                  </a:lnTo>
                  <a:lnTo>
                    <a:pt x="314" y="272"/>
                  </a:lnTo>
                  <a:lnTo>
                    <a:pt x="298" y="266"/>
                  </a:lnTo>
                  <a:lnTo>
                    <a:pt x="298" y="266"/>
                  </a:lnTo>
                  <a:lnTo>
                    <a:pt x="314" y="260"/>
                  </a:lnTo>
                  <a:lnTo>
                    <a:pt x="326" y="254"/>
                  </a:lnTo>
                  <a:lnTo>
                    <a:pt x="334" y="248"/>
                  </a:lnTo>
                  <a:lnTo>
                    <a:pt x="340" y="242"/>
                  </a:lnTo>
                  <a:lnTo>
                    <a:pt x="342" y="234"/>
                  </a:lnTo>
                  <a:lnTo>
                    <a:pt x="344" y="228"/>
                  </a:lnTo>
                  <a:lnTo>
                    <a:pt x="346" y="214"/>
                  </a:lnTo>
                  <a:lnTo>
                    <a:pt x="346" y="72"/>
                  </a:lnTo>
                  <a:lnTo>
                    <a:pt x="346" y="72"/>
                  </a:lnTo>
                  <a:lnTo>
                    <a:pt x="344" y="56"/>
                  </a:lnTo>
                  <a:lnTo>
                    <a:pt x="342" y="42"/>
                  </a:lnTo>
                  <a:lnTo>
                    <a:pt x="338" y="30"/>
                  </a:lnTo>
                  <a:lnTo>
                    <a:pt x="332" y="20"/>
                  </a:lnTo>
                  <a:lnTo>
                    <a:pt x="322" y="12"/>
                  </a:lnTo>
                  <a:lnTo>
                    <a:pt x="310" y="6"/>
                  </a:lnTo>
                  <a:lnTo>
                    <a:pt x="294" y="2"/>
                  </a:lnTo>
                  <a:lnTo>
                    <a:pt x="274" y="0"/>
                  </a:lnTo>
                  <a:lnTo>
                    <a:pt x="0" y="0"/>
                  </a:lnTo>
                  <a:lnTo>
                    <a:pt x="0" y="74"/>
                  </a:lnTo>
                  <a:lnTo>
                    <a:pt x="32" y="72"/>
                  </a:lnTo>
                  <a:lnTo>
                    <a:pt x="32" y="460"/>
                  </a:lnTo>
                  <a:lnTo>
                    <a:pt x="0" y="460"/>
                  </a:lnTo>
                  <a:lnTo>
                    <a:pt x="0" y="530"/>
                  </a:lnTo>
                  <a:lnTo>
                    <a:pt x="108" y="530"/>
                  </a:lnTo>
                  <a:lnTo>
                    <a:pt x="108" y="302"/>
                  </a:lnTo>
                  <a:lnTo>
                    <a:pt x="232" y="302"/>
                  </a:lnTo>
                  <a:lnTo>
                    <a:pt x="232" y="302"/>
                  </a:lnTo>
                  <a:lnTo>
                    <a:pt x="244" y="302"/>
                  </a:lnTo>
                  <a:lnTo>
                    <a:pt x="252" y="304"/>
                  </a:lnTo>
                  <a:lnTo>
                    <a:pt x="258" y="310"/>
                  </a:lnTo>
                  <a:lnTo>
                    <a:pt x="264" y="314"/>
                  </a:lnTo>
                  <a:lnTo>
                    <a:pt x="268" y="322"/>
                  </a:lnTo>
                  <a:lnTo>
                    <a:pt x="270" y="330"/>
                  </a:lnTo>
                  <a:lnTo>
                    <a:pt x="270" y="348"/>
                  </a:lnTo>
                  <a:lnTo>
                    <a:pt x="270" y="530"/>
                  </a:lnTo>
                  <a:lnTo>
                    <a:pt x="440" y="530"/>
                  </a:lnTo>
                  <a:lnTo>
                    <a:pt x="480" y="370"/>
                  </a:lnTo>
                  <a:lnTo>
                    <a:pt x="620" y="370"/>
                  </a:lnTo>
                  <a:lnTo>
                    <a:pt x="664" y="530"/>
                  </a:lnTo>
                  <a:lnTo>
                    <a:pt x="1028" y="530"/>
                  </a:lnTo>
                  <a:lnTo>
                    <a:pt x="1028" y="530"/>
                  </a:lnTo>
                  <a:lnTo>
                    <a:pt x="1044" y="530"/>
                  </a:lnTo>
                  <a:lnTo>
                    <a:pt x="1060" y="528"/>
                  </a:lnTo>
                  <a:lnTo>
                    <a:pt x="1072" y="524"/>
                  </a:lnTo>
                  <a:lnTo>
                    <a:pt x="1082" y="518"/>
                  </a:lnTo>
                  <a:lnTo>
                    <a:pt x="1090" y="510"/>
                  </a:lnTo>
                  <a:lnTo>
                    <a:pt x="1094" y="496"/>
                  </a:lnTo>
                  <a:lnTo>
                    <a:pt x="1098" y="480"/>
                  </a:lnTo>
                  <a:lnTo>
                    <a:pt x="1100" y="460"/>
                  </a:lnTo>
                  <a:lnTo>
                    <a:pt x="1100" y="72"/>
                  </a:lnTo>
                  <a:lnTo>
                    <a:pt x="1100" y="72"/>
                  </a:lnTo>
                  <a:lnTo>
                    <a:pt x="1098" y="60"/>
                  </a:lnTo>
                  <a:lnTo>
                    <a:pt x="1096" y="50"/>
                  </a:lnTo>
                  <a:lnTo>
                    <a:pt x="1090" y="36"/>
                  </a:lnTo>
                  <a:lnTo>
                    <a:pt x="1082" y="22"/>
                  </a:lnTo>
                  <a:lnTo>
                    <a:pt x="1076" y="16"/>
                  </a:lnTo>
                  <a:lnTo>
                    <a:pt x="1070" y="12"/>
                  </a:lnTo>
                  <a:lnTo>
                    <a:pt x="1060" y="6"/>
                  </a:lnTo>
                  <a:lnTo>
                    <a:pt x="1052" y="4"/>
                  </a:lnTo>
                  <a:lnTo>
                    <a:pt x="1040" y="0"/>
                  </a:lnTo>
                  <a:lnTo>
                    <a:pt x="1028" y="0"/>
                  </a:lnTo>
                  <a:lnTo>
                    <a:pt x="1028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6" name="Freeform 62"/>
            <p:cNvSpPr>
              <a:spLocks/>
            </p:cNvSpPr>
            <p:nvPr/>
          </p:nvSpPr>
          <p:spPr bwMode="auto">
            <a:xfrm>
              <a:off x="8156563" y="347560"/>
              <a:ext cx="709565" cy="341881"/>
            </a:xfrm>
            <a:custGeom>
              <a:avLst/>
              <a:gdLst/>
              <a:ahLst/>
              <a:cxnLst>
                <a:cxn ang="0">
                  <a:pos x="724" y="0"/>
                </a:cxn>
                <a:cxn ang="0">
                  <a:pos x="756" y="458"/>
                </a:cxn>
                <a:cxn ang="0">
                  <a:pos x="492" y="0"/>
                </a:cxn>
                <a:cxn ang="0">
                  <a:pos x="346" y="314"/>
                </a:cxn>
                <a:cxn ang="0">
                  <a:pos x="344" y="302"/>
                </a:cxn>
                <a:cxn ang="0">
                  <a:pos x="326" y="280"/>
                </a:cxn>
                <a:cxn ang="0">
                  <a:pos x="298" y="266"/>
                </a:cxn>
                <a:cxn ang="0">
                  <a:pos x="314" y="260"/>
                </a:cxn>
                <a:cxn ang="0">
                  <a:pos x="340" y="242"/>
                </a:cxn>
                <a:cxn ang="0">
                  <a:pos x="346" y="214"/>
                </a:cxn>
                <a:cxn ang="0">
                  <a:pos x="346" y="56"/>
                </a:cxn>
                <a:cxn ang="0">
                  <a:pos x="332" y="18"/>
                </a:cxn>
                <a:cxn ang="0">
                  <a:pos x="310" y="4"/>
                </a:cxn>
                <a:cxn ang="0">
                  <a:pos x="0" y="0"/>
                </a:cxn>
                <a:cxn ang="0">
                  <a:pos x="32" y="458"/>
                </a:cxn>
                <a:cxn ang="0">
                  <a:pos x="108" y="530"/>
                </a:cxn>
                <a:cxn ang="0">
                  <a:pos x="232" y="302"/>
                </a:cxn>
                <a:cxn ang="0">
                  <a:pos x="258" y="310"/>
                </a:cxn>
                <a:cxn ang="0">
                  <a:pos x="270" y="330"/>
                </a:cxn>
                <a:cxn ang="0">
                  <a:pos x="442" y="530"/>
                </a:cxn>
                <a:cxn ang="0">
                  <a:pos x="664" y="530"/>
                </a:cxn>
                <a:cxn ang="0">
                  <a:pos x="1044" y="530"/>
                </a:cxn>
                <a:cxn ang="0">
                  <a:pos x="1082" y="518"/>
                </a:cxn>
                <a:cxn ang="0">
                  <a:pos x="1096" y="496"/>
                </a:cxn>
                <a:cxn ang="0">
                  <a:pos x="1100" y="72"/>
                </a:cxn>
                <a:cxn ang="0">
                  <a:pos x="1096" y="48"/>
                </a:cxn>
                <a:cxn ang="0">
                  <a:pos x="1082" y="22"/>
                </a:cxn>
                <a:cxn ang="0">
                  <a:pos x="1062" y="6"/>
                </a:cxn>
                <a:cxn ang="0">
                  <a:pos x="1028" y="0"/>
                </a:cxn>
                <a:cxn ang="0">
                  <a:pos x="1028" y="0"/>
                </a:cxn>
                <a:cxn ang="0">
                  <a:pos x="1060" y="8"/>
                </a:cxn>
                <a:cxn ang="0">
                  <a:pos x="1082" y="24"/>
                </a:cxn>
                <a:cxn ang="0">
                  <a:pos x="1096" y="50"/>
                </a:cxn>
                <a:cxn ang="0">
                  <a:pos x="1098" y="72"/>
                </a:cxn>
                <a:cxn ang="0">
                  <a:pos x="1098" y="480"/>
                </a:cxn>
                <a:cxn ang="0">
                  <a:pos x="1082" y="518"/>
                </a:cxn>
                <a:cxn ang="0">
                  <a:pos x="1058" y="528"/>
                </a:cxn>
                <a:cxn ang="0">
                  <a:pos x="664" y="530"/>
                </a:cxn>
                <a:cxn ang="0">
                  <a:pos x="440" y="530"/>
                </a:cxn>
                <a:cxn ang="0">
                  <a:pos x="272" y="348"/>
                </a:cxn>
                <a:cxn ang="0">
                  <a:pos x="264" y="314"/>
                </a:cxn>
                <a:cxn ang="0">
                  <a:pos x="252" y="304"/>
                </a:cxn>
                <a:cxn ang="0">
                  <a:pos x="106" y="300"/>
                </a:cxn>
                <a:cxn ang="0">
                  <a:pos x="0" y="460"/>
                </a:cxn>
                <a:cxn ang="0">
                  <a:pos x="0" y="74"/>
                </a:cxn>
                <a:cxn ang="0">
                  <a:pos x="274" y="0"/>
                </a:cxn>
                <a:cxn ang="0">
                  <a:pos x="322" y="12"/>
                </a:cxn>
                <a:cxn ang="0">
                  <a:pos x="342" y="42"/>
                </a:cxn>
                <a:cxn ang="0">
                  <a:pos x="346" y="214"/>
                </a:cxn>
                <a:cxn ang="0">
                  <a:pos x="342" y="234"/>
                </a:cxn>
                <a:cxn ang="0">
                  <a:pos x="326" y="254"/>
                </a:cxn>
                <a:cxn ang="0">
                  <a:pos x="298" y="266"/>
                </a:cxn>
                <a:cxn ang="0">
                  <a:pos x="326" y="280"/>
                </a:cxn>
                <a:cxn ang="0">
                  <a:pos x="340" y="296"/>
                </a:cxn>
                <a:cxn ang="0">
                  <a:pos x="344" y="308"/>
                </a:cxn>
                <a:cxn ang="0">
                  <a:pos x="382" y="460"/>
                </a:cxn>
                <a:cxn ang="0">
                  <a:pos x="724" y="460"/>
                </a:cxn>
                <a:cxn ang="0">
                  <a:pos x="724" y="72"/>
                </a:cxn>
                <a:cxn ang="0">
                  <a:pos x="1028" y="0"/>
                </a:cxn>
              </a:cxnLst>
              <a:rect l="0" t="0" r="r" b="b"/>
              <a:pathLst>
                <a:path w="1100" h="530">
                  <a:moveTo>
                    <a:pt x="1028" y="0"/>
                  </a:moveTo>
                  <a:lnTo>
                    <a:pt x="1028" y="0"/>
                  </a:lnTo>
                  <a:lnTo>
                    <a:pt x="724" y="0"/>
                  </a:lnTo>
                  <a:lnTo>
                    <a:pt x="724" y="72"/>
                  </a:lnTo>
                  <a:lnTo>
                    <a:pt x="756" y="72"/>
                  </a:lnTo>
                  <a:lnTo>
                    <a:pt x="756" y="458"/>
                  </a:lnTo>
                  <a:lnTo>
                    <a:pt x="724" y="458"/>
                  </a:lnTo>
                  <a:lnTo>
                    <a:pt x="610" y="0"/>
                  </a:lnTo>
                  <a:lnTo>
                    <a:pt x="492" y="0"/>
                  </a:lnTo>
                  <a:lnTo>
                    <a:pt x="380" y="458"/>
                  </a:lnTo>
                  <a:lnTo>
                    <a:pt x="346" y="458"/>
                  </a:lnTo>
                  <a:lnTo>
                    <a:pt x="346" y="314"/>
                  </a:lnTo>
                  <a:lnTo>
                    <a:pt x="346" y="314"/>
                  </a:lnTo>
                  <a:lnTo>
                    <a:pt x="346" y="308"/>
                  </a:lnTo>
                  <a:lnTo>
                    <a:pt x="344" y="302"/>
                  </a:lnTo>
                  <a:lnTo>
                    <a:pt x="340" y="296"/>
                  </a:lnTo>
                  <a:lnTo>
                    <a:pt x="334" y="288"/>
                  </a:lnTo>
                  <a:lnTo>
                    <a:pt x="326" y="280"/>
                  </a:lnTo>
                  <a:lnTo>
                    <a:pt x="314" y="272"/>
                  </a:lnTo>
                  <a:lnTo>
                    <a:pt x="298" y="266"/>
                  </a:lnTo>
                  <a:lnTo>
                    <a:pt x="298" y="266"/>
                  </a:lnTo>
                  <a:lnTo>
                    <a:pt x="298" y="266"/>
                  </a:lnTo>
                  <a:lnTo>
                    <a:pt x="298" y="266"/>
                  </a:lnTo>
                  <a:lnTo>
                    <a:pt x="314" y="260"/>
                  </a:lnTo>
                  <a:lnTo>
                    <a:pt x="326" y="254"/>
                  </a:lnTo>
                  <a:lnTo>
                    <a:pt x="334" y="248"/>
                  </a:lnTo>
                  <a:lnTo>
                    <a:pt x="340" y="242"/>
                  </a:lnTo>
                  <a:lnTo>
                    <a:pt x="344" y="234"/>
                  </a:lnTo>
                  <a:lnTo>
                    <a:pt x="346" y="228"/>
                  </a:lnTo>
                  <a:lnTo>
                    <a:pt x="346" y="214"/>
                  </a:lnTo>
                  <a:lnTo>
                    <a:pt x="346" y="72"/>
                  </a:lnTo>
                  <a:lnTo>
                    <a:pt x="346" y="72"/>
                  </a:lnTo>
                  <a:lnTo>
                    <a:pt x="346" y="56"/>
                  </a:lnTo>
                  <a:lnTo>
                    <a:pt x="344" y="42"/>
                  </a:lnTo>
                  <a:lnTo>
                    <a:pt x="338" y="30"/>
                  </a:lnTo>
                  <a:lnTo>
                    <a:pt x="332" y="18"/>
                  </a:lnTo>
                  <a:lnTo>
                    <a:pt x="332" y="18"/>
                  </a:lnTo>
                  <a:lnTo>
                    <a:pt x="322" y="10"/>
                  </a:lnTo>
                  <a:lnTo>
                    <a:pt x="310" y="4"/>
                  </a:lnTo>
                  <a:lnTo>
                    <a:pt x="294" y="2"/>
                  </a:lnTo>
                  <a:lnTo>
                    <a:pt x="274" y="0"/>
                  </a:lnTo>
                  <a:lnTo>
                    <a:pt x="0" y="0"/>
                  </a:lnTo>
                  <a:lnTo>
                    <a:pt x="0" y="76"/>
                  </a:lnTo>
                  <a:lnTo>
                    <a:pt x="32" y="72"/>
                  </a:lnTo>
                  <a:lnTo>
                    <a:pt x="32" y="458"/>
                  </a:lnTo>
                  <a:lnTo>
                    <a:pt x="0" y="458"/>
                  </a:lnTo>
                  <a:lnTo>
                    <a:pt x="0" y="530"/>
                  </a:lnTo>
                  <a:lnTo>
                    <a:pt x="108" y="530"/>
                  </a:lnTo>
                  <a:lnTo>
                    <a:pt x="108" y="302"/>
                  </a:lnTo>
                  <a:lnTo>
                    <a:pt x="232" y="302"/>
                  </a:lnTo>
                  <a:lnTo>
                    <a:pt x="232" y="302"/>
                  </a:lnTo>
                  <a:lnTo>
                    <a:pt x="244" y="302"/>
                  </a:lnTo>
                  <a:lnTo>
                    <a:pt x="252" y="306"/>
                  </a:lnTo>
                  <a:lnTo>
                    <a:pt x="258" y="310"/>
                  </a:lnTo>
                  <a:lnTo>
                    <a:pt x="264" y="316"/>
                  </a:lnTo>
                  <a:lnTo>
                    <a:pt x="268" y="322"/>
                  </a:lnTo>
                  <a:lnTo>
                    <a:pt x="270" y="330"/>
                  </a:lnTo>
                  <a:lnTo>
                    <a:pt x="270" y="348"/>
                  </a:lnTo>
                  <a:lnTo>
                    <a:pt x="270" y="530"/>
                  </a:lnTo>
                  <a:lnTo>
                    <a:pt x="442" y="530"/>
                  </a:lnTo>
                  <a:lnTo>
                    <a:pt x="480" y="370"/>
                  </a:lnTo>
                  <a:lnTo>
                    <a:pt x="620" y="370"/>
                  </a:lnTo>
                  <a:lnTo>
                    <a:pt x="664" y="530"/>
                  </a:lnTo>
                  <a:lnTo>
                    <a:pt x="1028" y="530"/>
                  </a:lnTo>
                  <a:lnTo>
                    <a:pt x="1028" y="530"/>
                  </a:lnTo>
                  <a:lnTo>
                    <a:pt x="1044" y="530"/>
                  </a:lnTo>
                  <a:lnTo>
                    <a:pt x="1060" y="528"/>
                  </a:lnTo>
                  <a:lnTo>
                    <a:pt x="1072" y="524"/>
                  </a:lnTo>
                  <a:lnTo>
                    <a:pt x="1082" y="518"/>
                  </a:lnTo>
                  <a:lnTo>
                    <a:pt x="1082" y="518"/>
                  </a:lnTo>
                  <a:lnTo>
                    <a:pt x="1090" y="510"/>
                  </a:lnTo>
                  <a:lnTo>
                    <a:pt x="1096" y="496"/>
                  </a:lnTo>
                  <a:lnTo>
                    <a:pt x="1098" y="480"/>
                  </a:lnTo>
                  <a:lnTo>
                    <a:pt x="1100" y="460"/>
                  </a:lnTo>
                  <a:lnTo>
                    <a:pt x="1100" y="72"/>
                  </a:lnTo>
                  <a:lnTo>
                    <a:pt x="1100" y="72"/>
                  </a:lnTo>
                  <a:lnTo>
                    <a:pt x="1098" y="60"/>
                  </a:lnTo>
                  <a:lnTo>
                    <a:pt x="1096" y="48"/>
                  </a:lnTo>
                  <a:lnTo>
                    <a:pt x="1090" y="36"/>
                  </a:lnTo>
                  <a:lnTo>
                    <a:pt x="1090" y="36"/>
                  </a:lnTo>
                  <a:lnTo>
                    <a:pt x="1082" y="22"/>
                  </a:lnTo>
                  <a:lnTo>
                    <a:pt x="1076" y="16"/>
                  </a:lnTo>
                  <a:lnTo>
                    <a:pt x="1070" y="12"/>
                  </a:lnTo>
                  <a:lnTo>
                    <a:pt x="1062" y="6"/>
                  </a:lnTo>
                  <a:lnTo>
                    <a:pt x="1052" y="2"/>
                  </a:lnTo>
                  <a:lnTo>
                    <a:pt x="1040" y="0"/>
                  </a:lnTo>
                  <a:lnTo>
                    <a:pt x="1028" y="0"/>
                  </a:lnTo>
                  <a:lnTo>
                    <a:pt x="1028" y="0"/>
                  </a:lnTo>
                  <a:lnTo>
                    <a:pt x="1028" y="0"/>
                  </a:lnTo>
                  <a:lnTo>
                    <a:pt x="1028" y="0"/>
                  </a:lnTo>
                  <a:lnTo>
                    <a:pt x="1040" y="2"/>
                  </a:lnTo>
                  <a:lnTo>
                    <a:pt x="1052" y="4"/>
                  </a:lnTo>
                  <a:lnTo>
                    <a:pt x="1060" y="8"/>
                  </a:lnTo>
                  <a:lnTo>
                    <a:pt x="1068" y="12"/>
                  </a:lnTo>
                  <a:lnTo>
                    <a:pt x="1076" y="18"/>
                  </a:lnTo>
                  <a:lnTo>
                    <a:pt x="1082" y="24"/>
                  </a:lnTo>
                  <a:lnTo>
                    <a:pt x="1090" y="36"/>
                  </a:lnTo>
                  <a:lnTo>
                    <a:pt x="1090" y="36"/>
                  </a:lnTo>
                  <a:lnTo>
                    <a:pt x="1096" y="50"/>
                  </a:lnTo>
                  <a:lnTo>
                    <a:pt x="1098" y="60"/>
                  </a:lnTo>
                  <a:lnTo>
                    <a:pt x="1098" y="60"/>
                  </a:lnTo>
                  <a:lnTo>
                    <a:pt x="1098" y="72"/>
                  </a:lnTo>
                  <a:lnTo>
                    <a:pt x="1098" y="460"/>
                  </a:lnTo>
                  <a:lnTo>
                    <a:pt x="1098" y="460"/>
                  </a:lnTo>
                  <a:lnTo>
                    <a:pt x="1098" y="480"/>
                  </a:lnTo>
                  <a:lnTo>
                    <a:pt x="1094" y="496"/>
                  </a:lnTo>
                  <a:lnTo>
                    <a:pt x="1088" y="508"/>
                  </a:lnTo>
                  <a:lnTo>
                    <a:pt x="1082" y="518"/>
                  </a:lnTo>
                  <a:lnTo>
                    <a:pt x="1082" y="518"/>
                  </a:lnTo>
                  <a:lnTo>
                    <a:pt x="1072" y="524"/>
                  </a:lnTo>
                  <a:lnTo>
                    <a:pt x="1058" y="528"/>
                  </a:lnTo>
                  <a:lnTo>
                    <a:pt x="1044" y="530"/>
                  </a:lnTo>
                  <a:lnTo>
                    <a:pt x="1028" y="530"/>
                  </a:lnTo>
                  <a:lnTo>
                    <a:pt x="664" y="530"/>
                  </a:lnTo>
                  <a:lnTo>
                    <a:pt x="620" y="370"/>
                  </a:lnTo>
                  <a:lnTo>
                    <a:pt x="480" y="370"/>
                  </a:lnTo>
                  <a:lnTo>
                    <a:pt x="440" y="530"/>
                  </a:lnTo>
                  <a:lnTo>
                    <a:pt x="272" y="530"/>
                  </a:lnTo>
                  <a:lnTo>
                    <a:pt x="272" y="348"/>
                  </a:lnTo>
                  <a:lnTo>
                    <a:pt x="272" y="348"/>
                  </a:lnTo>
                  <a:lnTo>
                    <a:pt x="270" y="330"/>
                  </a:lnTo>
                  <a:lnTo>
                    <a:pt x="268" y="322"/>
                  </a:lnTo>
                  <a:lnTo>
                    <a:pt x="264" y="314"/>
                  </a:lnTo>
                  <a:lnTo>
                    <a:pt x="264" y="314"/>
                  </a:lnTo>
                  <a:lnTo>
                    <a:pt x="260" y="308"/>
                  </a:lnTo>
                  <a:lnTo>
                    <a:pt x="252" y="304"/>
                  </a:lnTo>
                  <a:lnTo>
                    <a:pt x="244" y="302"/>
                  </a:lnTo>
                  <a:lnTo>
                    <a:pt x="232" y="300"/>
                  </a:lnTo>
                  <a:lnTo>
                    <a:pt x="106" y="300"/>
                  </a:lnTo>
                  <a:lnTo>
                    <a:pt x="106" y="530"/>
                  </a:lnTo>
                  <a:lnTo>
                    <a:pt x="0" y="530"/>
                  </a:lnTo>
                  <a:lnTo>
                    <a:pt x="0" y="460"/>
                  </a:lnTo>
                  <a:lnTo>
                    <a:pt x="32" y="460"/>
                  </a:lnTo>
                  <a:lnTo>
                    <a:pt x="32" y="72"/>
                  </a:lnTo>
                  <a:lnTo>
                    <a:pt x="0" y="74"/>
                  </a:lnTo>
                  <a:lnTo>
                    <a:pt x="0" y="0"/>
                  </a:lnTo>
                  <a:lnTo>
                    <a:pt x="274" y="0"/>
                  </a:lnTo>
                  <a:lnTo>
                    <a:pt x="274" y="0"/>
                  </a:lnTo>
                  <a:lnTo>
                    <a:pt x="294" y="2"/>
                  </a:lnTo>
                  <a:lnTo>
                    <a:pt x="310" y="6"/>
                  </a:lnTo>
                  <a:lnTo>
                    <a:pt x="322" y="12"/>
                  </a:lnTo>
                  <a:lnTo>
                    <a:pt x="332" y="20"/>
                  </a:lnTo>
                  <a:lnTo>
                    <a:pt x="338" y="30"/>
                  </a:lnTo>
                  <a:lnTo>
                    <a:pt x="342" y="42"/>
                  </a:lnTo>
                  <a:lnTo>
                    <a:pt x="344" y="56"/>
                  </a:lnTo>
                  <a:lnTo>
                    <a:pt x="346" y="72"/>
                  </a:lnTo>
                  <a:lnTo>
                    <a:pt x="346" y="214"/>
                  </a:lnTo>
                  <a:lnTo>
                    <a:pt x="346" y="214"/>
                  </a:lnTo>
                  <a:lnTo>
                    <a:pt x="344" y="228"/>
                  </a:lnTo>
                  <a:lnTo>
                    <a:pt x="342" y="234"/>
                  </a:lnTo>
                  <a:lnTo>
                    <a:pt x="340" y="240"/>
                  </a:lnTo>
                  <a:lnTo>
                    <a:pt x="334" y="248"/>
                  </a:lnTo>
                  <a:lnTo>
                    <a:pt x="326" y="254"/>
                  </a:lnTo>
                  <a:lnTo>
                    <a:pt x="314" y="260"/>
                  </a:lnTo>
                  <a:lnTo>
                    <a:pt x="298" y="266"/>
                  </a:lnTo>
                  <a:lnTo>
                    <a:pt x="298" y="266"/>
                  </a:lnTo>
                  <a:lnTo>
                    <a:pt x="298" y="266"/>
                  </a:lnTo>
                  <a:lnTo>
                    <a:pt x="314" y="272"/>
                  </a:lnTo>
                  <a:lnTo>
                    <a:pt x="326" y="280"/>
                  </a:lnTo>
                  <a:lnTo>
                    <a:pt x="334" y="288"/>
                  </a:lnTo>
                  <a:lnTo>
                    <a:pt x="340" y="296"/>
                  </a:lnTo>
                  <a:lnTo>
                    <a:pt x="340" y="296"/>
                  </a:lnTo>
                  <a:lnTo>
                    <a:pt x="342" y="302"/>
                  </a:lnTo>
                  <a:lnTo>
                    <a:pt x="344" y="308"/>
                  </a:lnTo>
                  <a:lnTo>
                    <a:pt x="344" y="308"/>
                  </a:lnTo>
                  <a:lnTo>
                    <a:pt x="346" y="314"/>
                  </a:lnTo>
                  <a:lnTo>
                    <a:pt x="346" y="460"/>
                  </a:lnTo>
                  <a:lnTo>
                    <a:pt x="382" y="460"/>
                  </a:lnTo>
                  <a:lnTo>
                    <a:pt x="492" y="0"/>
                  </a:lnTo>
                  <a:lnTo>
                    <a:pt x="610" y="0"/>
                  </a:lnTo>
                  <a:lnTo>
                    <a:pt x="724" y="460"/>
                  </a:lnTo>
                  <a:lnTo>
                    <a:pt x="756" y="460"/>
                  </a:lnTo>
                  <a:lnTo>
                    <a:pt x="756" y="72"/>
                  </a:lnTo>
                  <a:lnTo>
                    <a:pt x="724" y="72"/>
                  </a:lnTo>
                  <a:lnTo>
                    <a:pt x="724" y="0"/>
                  </a:lnTo>
                  <a:lnTo>
                    <a:pt x="1028" y="0"/>
                  </a:lnTo>
                  <a:lnTo>
                    <a:pt x="1028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7" name="Freeform 63"/>
            <p:cNvSpPr>
              <a:spLocks/>
            </p:cNvSpPr>
            <p:nvPr/>
          </p:nvSpPr>
          <p:spPr bwMode="auto">
            <a:xfrm>
              <a:off x="8471352" y="377233"/>
              <a:ext cx="74827" cy="171586"/>
            </a:xfrm>
            <a:custGeom>
              <a:avLst/>
              <a:gdLst/>
              <a:ahLst/>
              <a:cxnLst>
                <a:cxn ang="0">
                  <a:pos x="62" y="0"/>
                </a:cxn>
                <a:cxn ang="0">
                  <a:pos x="116" y="266"/>
                </a:cxn>
                <a:cxn ang="0">
                  <a:pos x="0" y="266"/>
                </a:cxn>
                <a:cxn ang="0">
                  <a:pos x="62" y="0"/>
                </a:cxn>
              </a:cxnLst>
              <a:rect l="0" t="0" r="r" b="b"/>
              <a:pathLst>
                <a:path w="116" h="266">
                  <a:moveTo>
                    <a:pt x="62" y="0"/>
                  </a:moveTo>
                  <a:lnTo>
                    <a:pt x="116" y="266"/>
                  </a:lnTo>
                  <a:lnTo>
                    <a:pt x="0" y="266"/>
                  </a:lnTo>
                  <a:lnTo>
                    <a:pt x="62" y="0"/>
                  </a:lnTo>
                  <a:close/>
                </a:path>
              </a:pathLst>
            </a:custGeom>
            <a:solidFill>
              <a:srgbClr val="ED1C24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8" name="Freeform 64"/>
            <p:cNvSpPr>
              <a:spLocks/>
            </p:cNvSpPr>
            <p:nvPr/>
          </p:nvSpPr>
          <p:spPr bwMode="auto">
            <a:xfrm>
              <a:off x="8471352" y="377233"/>
              <a:ext cx="74827" cy="171586"/>
            </a:xfrm>
            <a:custGeom>
              <a:avLst/>
              <a:gdLst/>
              <a:ahLst/>
              <a:cxnLst>
                <a:cxn ang="0">
                  <a:pos x="62" y="0"/>
                </a:cxn>
                <a:cxn ang="0">
                  <a:pos x="62" y="0"/>
                </a:cxn>
                <a:cxn ang="0">
                  <a:pos x="116" y="266"/>
                </a:cxn>
                <a:cxn ang="0">
                  <a:pos x="0" y="266"/>
                </a:cxn>
                <a:cxn ang="0">
                  <a:pos x="62" y="0"/>
                </a:cxn>
                <a:cxn ang="0">
                  <a:pos x="62" y="0"/>
                </a:cxn>
                <a:cxn ang="0">
                  <a:pos x="62" y="0"/>
                </a:cxn>
                <a:cxn ang="0">
                  <a:pos x="62" y="0"/>
                </a:cxn>
                <a:cxn ang="0">
                  <a:pos x="62" y="0"/>
                </a:cxn>
                <a:cxn ang="0">
                  <a:pos x="0" y="266"/>
                </a:cxn>
                <a:cxn ang="0">
                  <a:pos x="116" y="266"/>
                </a:cxn>
                <a:cxn ang="0">
                  <a:pos x="62" y="0"/>
                </a:cxn>
                <a:cxn ang="0">
                  <a:pos x="62" y="0"/>
                </a:cxn>
                <a:cxn ang="0">
                  <a:pos x="62" y="0"/>
                </a:cxn>
              </a:cxnLst>
              <a:rect l="0" t="0" r="r" b="b"/>
              <a:pathLst>
                <a:path w="116" h="266">
                  <a:moveTo>
                    <a:pt x="62" y="0"/>
                  </a:moveTo>
                  <a:lnTo>
                    <a:pt x="62" y="0"/>
                  </a:lnTo>
                  <a:lnTo>
                    <a:pt x="116" y="266"/>
                  </a:lnTo>
                  <a:lnTo>
                    <a:pt x="0" y="266"/>
                  </a:lnTo>
                  <a:lnTo>
                    <a:pt x="62" y="0"/>
                  </a:lnTo>
                  <a:lnTo>
                    <a:pt x="62" y="0"/>
                  </a:lnTo>
                  <a:lnTo>
                    <a:pt x="62" y="0"/>
                  </a:lnTo>
                  <a:lnTo>
                    <a:pt x="62" y="0"/>
                  </a:lnTo>
                  <a:lnTo>
                    <a:pt x="62" y="0"/>
                  </a:lnTo>
                  <a:lnTo>
                    <a:pt x="0" y="266"/>
                  </a:lnTo>
                  <a:lnTo>
                    <a:pt x="116" y="266"/>
                  </a:lnTo>
                  <a:lnTo>
                    <a:pt x="62" y="0"/>
                  </a:lnTo>
                  <a:lnTo>
                    <a:pt x="62" y="0"/>
                  </a:lnTo>
                  <a:lnTo>
                    <a:pt x="62" y="0"/>
                  </a:lnTo>
                  <a:close/>
                </a:path>
              </a:pathLst>
            </a:custGeom>
            <a:solidFill>
              <a:srgbClr val="ED1C24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9" name="Freeform 65"/>
            <p:cNvSpPr>
              <a:spLocks/>
            </p:cNvSpPr>
            <p:nvPr/>
          </p:nvSpPr>
          <p:spPr bwMode="auto">
            <a:xfrm>
              <a:off x="8691962" y="392714"/>
              <a:ext cx="125142" cy="250283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388"/>
                </a:cxn>
                <a:cxn ang="0">
                  <a:pos x="158" y="388"/>
                </a:cxn>
                <a:cxn ang="0">
                  <a:pos x="158" y="388"/>
                </a:cxn>
                <a:cxn ang="0">
                  <a:pos x="170" y="386"/>
                </a:cxn>
                <a:cxn ang="0">
                  <a:pos x="180" y="384"/>
                </a:cxn>
                <a:cxn ang="0">
                  <a:pos x="186" y="380"/>
                </a:cxn>
                <a:cxn ang="0">
                  <a:pos x="190" y="374"/>
                </a:cxn>
                <a:cxn ang="0">
                  <a:pos x="192" y="370"/>
                </a:cxn>
                <a:cxn ang="0">
                  <a:pos x="194" y="364"/>
                </a:cxn>
                <a:cxn ang="0">
                  <a:pos x="194" y="348"/>
                </a:cxn>
                <a:cxn ang="0">
                  <a:pos x="194" y="42"/>
                </a:cxn>
                <a:cxn ang="0">
                  <a:pos x="194" y="42"/>
                </a:cxn>
                <a:cxn ang="0">
                  <a:pos x="194" y="30"/>
                </a:cxn>
                <a:cxn ang="0">
                  <a:pos x="192" y="22"/>
                </a:cxn>
                <a:cxn ang="0">
                  <a:pos x="188" y="16"/>
                </a:cxn>
                <a:cxn ang="0">
                  <a:pos x="184" y="10"/>
                </a:cxn>
                <a:cxn ang="0">
                  <a:pos x="176" y="4"/>
                </a:cxn>
                <a:cxn ang="0">
                  <a:pos x="164" y="2"/>
                </a:cxn>
                <a:cxn ang="0">
                  <a:pos x="150" y="0"/>
                </a:cxn>
                <a:cxn ang="0">
                  <a:pos x="0" y="0"/>
                </a:cxn>
              </a:cxnLst>
              <a:rect l="0" t="0" r="r" b="b"/>
              <a:pathLst>
                <a:path w="194" h="388">
                  <a:moveTo>
                    <a:pt x="0" y="0"/>
                  </a:moveTo>
                  <a:lnTo>
                    <a:pt x="0" y="388"/>
                  </a:lnTo>
                  <a:lnTo>
                    <a:pt x="158" y="388"/>
                  </a:lnTo>
                  <a:lnTo>
                    <a:pt x="158" y="388"/>
                  </a:lnTo>
                  <a:lnTo>
                    <a:pt x="170" y="386"/>
                  </a:lnTo>
                  <a:lnTo>
                    <a:pt x="180" y="384"/>
                  </a:lnTo>
                  <a:lnTo>
                    <a:pt x="186" y="380"/>
                  </a:lnTo>
                  <a:lnTo>
                    <a:pt x="190" y="374"/>
                  </a:lnTo>
                  <a:lnTo>
                    <a:pt x="192" y="370"/>
                  </a:lnTo>
                  <a:lnTo>
                    <a:pt x="194" y="364"/>
                  </a:lnTo>
                  <a:lnTo>
                    <a:pt x="194" y="348"/>
                  </a:lnTo>
                  <a:lnTo>
                    <a:pt x="194" y="42"/>
                  </a:lnTo>
                  <a:lnTo>
                    <a:pt x="194" y="42"/>
                  </a:lnTo>
                  <a:lnTo>
                    <a:pt x="194" y="30"/>
                  </a:lnTo>
                  <a:lnTo>
                    <a:pt x="192" y="22"/>
                  </a:lnTo>
                  <a:lnTo>
                    <a:pt x="188" y="16"/>
                  </a:lnTo>
                  <a:lnTo>
                    <a:pt x="184" y="10"/>
                  </a:lnTo>
                  <a:lnTo>
                    <a:pt x="176" y="4"/>
                  </a:lnTo>
                  <a:lnTo>
                    <a:pt x="164" y="2"/>
                  </a:lnTo>
                  <a:lnTo>
                    <a:pt x="15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ED1C24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0" name="Freeform 66"/>
            <p:cNvSpPr>
              <a:spLocks/>
            </p:cNvSpPr>
            <p:nvPr/>
          </p:nvSpPr>
          <p:spPr bwMode="auto">
            <a:xfrm>
              <a:off x="8691962" y="392714"/>
              <a:ext cx="125142" cy="250283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388"/>
                </a:cxn>
                <a:cxn ang="0">
                  <a:pos x="158" y="388"/>
                </a:cxn>
                <a:cxn ang="0">
                  <a:pos x="158" y="388"/>
                </a:cxn>
                <a:cxn ang="0">
                  <a:pos x="158" y="388"/>
                </a:cxn>
                <a:cxn ang="0">
                  <a:pos x="170" y="386"/>
                </a:cxn>
                <a:cxn ang="0">
                  <a:pos x="180" y="384"/>
                </a:cxn>
                <a:cxn ang="0">
                  <a:pos x="186" y="380"/>
                </a:cxn>
                <a:cxn ang="0">
                  <a:pos x="190" y="376"/>
                </a:cxn>
                <a:cxn ang="0">
                  <a:pos x="190" y="376"/>
                </a:cxn>
                <a:cxn ang="0">
                  <a:pos x="192" y="370"/>
                </a:cxn>
                <a:cxn ang="0">
                  <a:pos x="194" y="364"/>
                </a:cxn>
                <a:cxn ang="0">
                  <a:pos x="194" y="348"/>
                </a:cxn>
                <a:cxn ang="0">
                  <a:pos x="194" y="42"/>
                </a:cxn>
                <a:cxn ang="0">
                  <a:pos x="194" y="42"/>
                </a:cxn>
                <a:cxn ang="0">
                  <a:pos x="194" y="30"/>
                </a:cxn>
                <a:cxn ang="0">
                  <a:pos x="192" y="22"/>
                </a:cxn>
                <a:cxn ang="0">
                  <a:pos x="190" y="16"/>
                </a:cxn>
                <a:cxn ang="0">
                  <a:pos x="190" y="16"/>
                </a:cxn>
                <a:cxn ang="0">
                  <a:pos x="184" y="10"/>
                </a:cxn>
                <a:cxn ang="0">
                  <a:pos x="176" y="4"/>
                </a:cxn>
                <a:cxn ang="0">
                  <a:pos x="164" y="2"/>
                </a:cxn>
                <a:cxn ang="0">
                  <a:pos x="15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150" y="0"/>
                </a:cxn>
                <a:cxn ang="0">
                  <a:pos x="150" y="0"/>
                </a:cxn>
                <a:cxn ang="0">
                  <a:pos x="164" y="2"/>
                </a:cxn>
                <a:cxn ang="0">
                  <a:pos x="176" y="4"/>
                </a:cxn>
                <a:cxn ang="0">
                  <a:pos x="184" y="10"/>
                </a:cxn>
                <a:cxn ang="0">
                  <a:pos x="188" y="16"/>
                </a:cxn>
                <a:cxn ang="0">
                  <a:pos x="188" y="16"/>
                </a:cxn>
                <a:cxn ang="0">
                  <a:pos x="192" y="22"/>
                </a:cxn>
                <a:cxn ang="0">
                  <a:pos x="194" y="30"/>
                </a:cxn>
                <a:cxn ang="0">
                  <a:pos x="194" y="42"/>
                </a:cxn>
                <a:cxn ang="0">
                  <a:pos x="194" y="348"/>
                </a:cxn>
                <a:cxn ang="0">
                  <a:pos x="194" y="348"/>
                </a:cxn>
                <a:cxn ang="0">
                  <a:pos x="194" y="364"/>
                </a:cxn>
                <a:cxn ang="0">
                  <a:pos x="192" y="370"/>
                </a:cxn>
                <a:cxn ang="0">
                  <a:pos x="190" y="374"/>
                </a:cxn>
                <a:cxn ang="0">
                  <a:pos x="190" y="374"/>
                </a:cxn>
                <a:cxn ang="0">
                  <a:pos x="186" y="380"/>
                </a:cxn>
                <a:cxn ang="0">
                  <a:pos x="180" y="382"/>
                </a:cxn>
                <a:cxn ang="0">
                  <a:pos x="170" y="386"/>
                </a:cxn>
                <a:cxn ang="0">
                  <a:pos x="158" y="388"/>
                </a:cxn>
                <a:cxn ang="0">
                  <a:pos x="158" y="388"/>
                </a:cxn>
                <a:cxn ang="0">
                  <a:pos x="158" y="388"/>
                </a:cxn>
                <a:cxn ang="0">
                  <a:pos x="2" y="388"/>
                </a:cxn>
                <a:cxn ang="0">
                  <a:pos x="2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94" h="388">
                  <a:moveTo>
                    <a:pt x="0" y="0"/>
                  </a:moveTo>
                  <a:lnTo>
                    <a:pt x="0" y="0"/>
                  </a:lnTo>
                  <a:lnTo>
                    <a:pt x="0" y="388"/>
                  </a:lnTo>
                  <a:lnTo>
                    <a:pt x="158" y="388"/>
                  </a:lnTo>
                  <a:lnTo>
                    <a:pt x="158" y="388"/>
                  </a:lnTo>
                  <a:lnTo>
                    <a:pt x="158" y="388"/>
                  </a:lnTo>
                  <a:lnTo>
                    <a:pt x="170" y="386"/>
                  </a:lnTo>
                  <a:lnTo>
                    <a:pt x="180" y="384"/>
                  </a:lnTo>
                  <a:lnTo>
                    <a:pt x="186" y="380"/>
                  </a:lnTo>
                  <a:lnTo>
                    <a:pt x="190" y="376"/>
                  </a:lnTo>
                  <a:lnTo>
                    <a:pt x="190" y="376"/>
                  </a:lnTo>
                  <a:lnTo>
                    <a:pt x="192" y="370"/>
                  </a:lnTo>
                  <a:lnTo>
                    <a:pt x="194" y="364"/>
                  </a:lnTo>
                  <a:lnTo>
                    <a:pt x="194" y="348"/>
                  </a:lnTo>
                  <a:lnTo>
                    <a:pt x="194" y="42"/>
                  </a:lnTo>
                  <a:lnTo>
                    <a:pt x="194" y="42"/>
                  </a:lnTo>
                  <a:lnTo>
                    <a:pt x="194" y="30"/>
                  </a:lnTo>
                  <a:lnTo>
                    <a:pt x="192" y="22"/>
                  </a:lnTo>
                  <a:lnTo>
                    <a:pt x="190" y="16"/>
                  </a:lnTo>
                  <a:lnTo>
                    <a:pt x="190" y="16"/>
                  </a:lnTo>
                  <a:lnTo>
                    <a:pt x="184" y="10"/>
                  </a:lnTo>
                  <a:lnTo>
                    <a:pt x="176" y="4"/>
                  </a:lnTo>
                  <a:lnTo>
                    <a:pt x="164" y="2"/>
                  </a:lnTo>
                  <a:lnTo>
                    <a:pt x="15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150" y="0"/>
                  </a:lnTo>
                  <a:lnTo>
                    <a:pt x="150" y="0"/>
                  </a:lnTo>
                  <a:lnTo>
                    <a:pt x="164" y="2"/>
                  </a:lnTo>
                  <a:lnTo>
                    <a:pt x="176" y="4"/>
                  </a:lnTo>
                  <a:lnTo>
                    <a:pt x="184" y="10"/>
                  </a:lnTo>
                  <a:lnTo>
                    <a:pt x="188" y="16"/>
                  </a:lnTo>
                  <a:lnTo>
                    <a:pt x="188" y="16"/>
                  </a:lnTo>
                  <a:lnTo>
                    <a:pt x="192" y="22"/>
                  </a:lnTo>
                  <a:lnTo>
                    <a:pt x="194" y="30"/>
                  </a:lnTo>
                  <a:lnTo>
                    <a:pt x="194" y="42"/>
                  </a:lnTo>
                  <a:lnTo>
                    <a:pt x="194" y="348"/>
                  </a:lnTo>
                  <a:lnTo>
                    <a:pt x="194" y="348"/>
                  </a:lnTo>
                  <a:lnTo>
                    <a:pt x="194" y="364"/>
                  </a:lnTo>
                  <a:lnTo>
                    <a:pt x="192" y="370"/>
                  </a:lnTo>
                  <a:lnTo>
                    <a:pt x="190" y="374"/>
                  </a:lnTo>
                  <a:lnTo>
                    <a:pt x="190" y="374"/>
                  </a:lnTo>
                  <a:lnTo>
                    <a:pt x="186" y="380"/>
                  </a:lnTo>
                  <a:lnTo>
                    <a:pt x="180" y="382"/>
                  </a:lnTo>
                  <a:lnTo>
                    <a:pt x="170" y="386"/>
                  </a:lnTo>
                  <a:lnTo>
                    <a:pt x="158" y="388"/>
                  </a:lnTo>
                  <a:lnTo>
                    <a:pt x="158" y="388"/>
                  </a:lnTo>
                  <a:lnTo>
                    <a:pt x="158" y="388"/>
                  </a:lnTo>
                  <a:lnTo>
                    <a:pt x="2" y="388"/>
                  </a:lnTo>
                  <a:lnTo>
                    <a:pt x="2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ED1C24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1" name="Freeform 67"/>
            <p:cNvSpPr>
              <a:spLocks/>
            </p:cNvSpPr>
            <p:nvPr/>
          </p:nvSpPr>
          <p:spPr bwMode="auto">
            <a:xfrm>
              <a:off x="8221069" y="392714"/>
              <a:ext cx="108370" cy="10450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62"/>
                </a:cxn>
                <a:cxn ang="0">
                  <a:pos x="134" y="162"/>
                </a:cxn>
                <a:cxn ang="0">
                  <a:pos x="134" y="162"/>
                </a:cxn>
                <a:cxn ang="0">
                  <a:pos x="144" y="158"/>
                </a:cxn>
                <a:cxn ang="0">
                  <a:pos x="152" y="154"/>
                </a:cxn>
                <a:cxn ang="0">
                  <a:pos x="158" y="150"/>
                </a:cxn>
                <a:cxn ang="0">
                  <a:pos x="162" y="144"/>
                </a:cxn>
                <a:cxn ang="0">
                  <a:pos x="166" y="138"/>
                </a:cxn>
                <a:cxn ang="0">
                  <a:pos x="166" y="132"/>
                </a:cxn>
                <a:cxn ang="0">
                  <a:pos x="168" y="120"/>
                </a:cxn>
                <a:cxn ang="0">
                  <a:pos x="168" y="36"/>
                </a:cxn>
                <a:cxn ang="0">
                  <a:pos x="168" y="36"/>
                </a:cxn>
                <a:cxn ang="0">
                  <a:pos x="164" y="24"/>
                </a:cxn>
                <a:cxn ang="0">
                  <a:pos x="162" y="18"/>
                </a:cxn>
                <a:cxn ang="0">
                  <a:pos x="160" y="12"/>
                </a:cxn>
                <a:cxn ang="0">
                  <a:pos x="154" y="8"/>
                </a:cxn>
                <a:cxn ang="0">
                  <a:pos x="148" y="4"/>
                </a:cxn>
                <a:cxn ang="0">
                  <a:pos x="140" y="2"/>
                </a:cxn>
                <a:cxn ang="0">
                  <a:pos x="128" y="0"/>
                </a:cxn>
                <a:cxn ang="0">
                  <a:pos x="0" y="0"/>
                </a:cxn>
              </a:cxnLst>
              <a:rect l="0" t="0" r="r" b="b"/>
              <a:pathLst>
                <a:path w="168" h="162">
                  <a:moveTo>
                    <a:pt x="0" y="0"/>
                  </a:moveTo>
                  <a:lnTo>
                    <a:pt x="0" y="162"/>
                  </a:lnTo>
                  <a:lnTo>
                    <a:pt x="134" y="162"/>
                  </a:lnTo>
                  <a:lnTo>
                    <a:pt x="134" y="162"/>
                  </a:lnTo>
                  <a:lnTo>
                    <a:pt x="144" y="158"/>
                  </a:lnTo>
                  <a:lnTo>
                    <a:pt x="152" y="154"/>
                  </a:lnTo>
                  <a:lnTo>
                    <a:pt x="158" y="150"/>
                  </a:lnTo>
                  <a:lnTo>
                    <a:pt x="162" y="144"/>
                  </a:lnTo>
                  <a:lnTo>
                    <a:pt x="166" y="138"/>
                  </a:lnTo>
                  <a:lnTo>
                    <a:pt x="166" y="132"/>
                  </a:lnTo>
                  <a:lnTo>
                    <a:pt x="168" y="120"/>
                  </a:lnTo>
                  <a:lnTo>
                    <a:pt x="168" y="36"/>
                  </a:lnTo>
                  <a:lnTo>
                    <a:pt x="168" y="36"/>
                  </a:lnTo>
                  <a:lnTo>
                    <a:pt x="164" y="24"/>
                  </a:lnTo>
                  <a:lnTo>
                    <a:pt x="162" y="18"/>
                  </a:lnTo>
                  <a:lnTo>
                    <a:pt x="160" y="12"/>
                  </a:lnTo>
                  <a:lnTo>
                    <a:pt x="154" y="8"/>
                  </a:lnTo>
                  <a:lnTo>
                    <a:pt x="148" y="4"/>
                  </a:lnTo>
                  <a:lnTo>
                    <a:pt x="140" y="2"/>
                  </a:lnTo>
                  <a:lnTo>
                    <a:pt x="128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ED1C24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2" name="Freeform 68"/>
            <p:cNvSpPr>
              <a:spLocks/>
            </p:cNvSpPr>
            <p:nvPr/>
          </p:nvSpPr>
          <p:spPr bwMode="auto">
            <a:xfrm>
              <a:off x="8221069" y="392714"/>
              <a:ext cx="108370" cy="10450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162"/>
                </a:cxn>
                <a:cxn ang="0">
                  <a:pos x="134" y="162"/>
                </a:cxn>
                <a:cxn ang="0">
                  <a:pos x="134" y="162"/>
                </a:cxn>
                <a:cxn ang="0">
                  <a:pos x="134" y="162"/>
                </a:cxn>
                <a:cxn ang="0">
                  <a:pos x="144" y="158"/>
                </a:cxn>
                <a:cxn ang="0">
                  <a:pos x="152" y="154"/>
                </a:cxn>
                <a:cxn ang="0">
                  <a:pos x="158" y="150"/>
                </a:cxn>
                <a:cxn ang="0">
                  <a:pos x="162" y="144"/>
                </a:cxn>
                <a:cxn ang="0">
                  <a:pos x="166" y="138"/>
                </a:cxn>
                <a:cxn ang="0">
                  <a:pos x="168" y="132"/>
                </a:cxn>
                <a:cxn ang="0">
                  <a:pos x="168" y="120"/>
                </a:cxn>
                <a:cxn ang="0">
                  <a:pos x="168" y="36"/>
                </a:cxn>
                <a:cxn ang="0">
                  <a:pos x="168" y="36"/>
                </a:cxn>
                <a:cxn ang="0">
                  <a:pos x="168" y="36"/>
                </a:cxn>
                <a:cxn ang="0">
                  <a:pos x="166" y="24"/>
                </a:cxn>
                <a:cxn ang="0">
                  <a:pos x="162" y="18"/>
                </a:cxn>
                <a:cxn ang="0">
                  <a:pos x="160" y="12"/>
                </a:cxn>
                <a:cxn ang="0">
                  <a:pos x="154" y="8"/>
                </a:cxn>
                <a:cxn ang="0">
                  <a:pos x="148" y="4"/>
                </a:cxn>
                <a:cxn ang="0">
                  <a:pos x="140" y="0"/>
                </a:cxn>
                <a:cxn ang="0">
                  <a:pos x="128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128" y="0"/>
                </a:cxn>
                <a:cxn ang="0">
                  <a:pos x="128" y="0"/>
                </a:cxn>
                <a:cxn ang="0">
                  <a:pos x="140" y="2"/>
                </a:cxn>
                <a:cxn ang="0">
                  <a:pos x="148" y="4"/>
                </a:cxn>
                <a:cxn ang="0">
                  <a:pos x="154" y="8"/>
                </a:cxn>
                <a:cxn ang="0">
                  <a:pos x="160" y="12"/>
                </a:cxn>
                <a:cxn ang="0">
                  <a:pos x="162" y="18"/>
                </a:cxn>
                <a:cxn ang="0">
                  <a:pos x="164" y="24"/>
                </a:cxn>
                <a:cxn ang="0">
                  <a:pos x="168" y="36"/>
                </a:cxn>
                <a:cxn ang="0">
                  <a:pos x="168" y="36"/>
                </a:cxn>
                <a:cxn ang="0">
                  <a:pos x="168" y="36"/>
                </a:cxn>
                <a:cxn ang="0">
                  <a:pos x="168" y="120"/>
                </a:cxn>
                <a:cxn ang="0">
                  <a:pos x="168" y="120"/>
                </a:cxn>
                <a:cxn ang="0">
                  <a:pos x="166" y="132"/>
                </a:cxn>
                <a:cxn ang="0">
                  <a:pos x="164" y="138"/>
                </a:cxn>
                <a:cxn ang="0">
                  <a:pos x="162" y="144"/>
                </a:cxn>
                <a:cxn ang="0">
                  <a:pos x="158" y="150"/>
                </a:cxn>
                <a:cxn ang="0">
                  <a:pos x="152" y="154"/>
                </a:cxn>
                <a:cxn ang="0">
                  <a:pos x="144" y="158"/>
                </a:cxn>
                <a:cxn ang="0">
                  <a:pos x="134" y="160"/>
                </a:cxn>
                <a:cxn ang="0">
                  <a:pos x="134" y="162"/>
                </a:cxn>
                <a:cxn ang="0">
                  <a:pos x="134" y="160"/>
                </a:cxn>
                <a:cxn ang="0">
                  <a:pos x="2" y="160"/>
                </a:cxn>
                <a:cxn ang="0">
                  <a:pos x="2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68" h="162">
                  <a:moveTo>
                    <a:pt x="0" y="0"/>
                  </a:moveTo>
                  <a:lnTo>
                    <a:pt x="0" y="0"/>
                  </a:lnTo>
                  <a:lnTo>
                    <a:pt x="0" y="162"/>
                  </a:lnTo>
                  <a:lnTo>
                    <a:pt x="134" y="162"/>
                  </a:lnTo>
                  <a:lnTo>
                    <a:pt x="134" y="162"/>
                  </a:lnTo>
                  <a:lnTo>
                    <a:pt x="134" y="162"/>
                  </a:lnTo>
                  <a:lnTo>
                    <a:pt x="144" y="158"/>
                  </a:lnTo>
                  <a:lnTo>
                    <a:pt x="152" y="154"/>
                  </a:lnTo>
                  <a:lnTo>
                    <a:pt x="158" y="150"/>
                  </a:lnTo>
                  <a:lnTo>
                    <a:pt x="162" y="144"/>
                  </a:lnTo>
                  <a:lnTo>
                    <a:pt x="166" y="138"/>
                  </a:lnTo>
                  <a:lnTo>
                    <a:pt x="168" y="132"/>
                  </a:lnTo>
                  <a:lnTo>
                    <a:pt x="168" y="120"/>
                  </a:lnTo>
                  <a:lnTo>
                    <a:pt x="168" y="36"/>
                  </a:lnTo>
                  <a:lnTo>
                    <a:pt x="168" y="36"/>
                  </a:lnTo>
                  <a:lnTo>
                    <a:pt x="168" y="36"/>
                  </a:lnTo>
                  <a:lnTo>
                    <a:pt x="166" y="24"/>
                  </a:lnTo>
                  <a:lnTo>
                    <a:pt x="162" y="18"/>
                  </a:lnTo>
                  <a:lnTo>
                    <a:pt x="160" y="12"/>
                  </a:lnTo>
                  <a:lnTo>
                    <a:pt x="154" y="8"/>
                  </a:lnTo>
                  <a:lnTo>
                    <a:pt x="148" y="4"/>
                  </a:lnTo>
                  <a:lnTo>
                    <a:pt x="140" y="0"/>
                  </a:lnTo>
                  <a:lnTo>
                    <a:pt x="128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128" y="0"/>
                  </a:lnTo>
                  <a:lnTo>
                    <a:pt x="128" y="0"/>
                  </a:lnTo>
                  <a:lnTo>
                    <a:pt x="140" y="2"/>
                  </a:lnTo>
                  <a:lnTo>
                    <a:pt x="148" y="4"/>
                  </a:lnTo>
                  <a:lnTo>
                    <a:pt x="154" y="8"/>
                  </a:lnTo>
                  <a:lnTo>
                    <a:pt x="160" y="12"/>
                  </a:lnTo>
                  <a:lnTo>
                    <a:pt x="162" y="18"/>
                  </a:lnTo>
                  <a:lnTo>
                    <a:pt x="164" y="24"/>
                  </a:lnTo>
                  <a:lnTo>
                    <a:pt x="168" y="36"/>
                  </a:lnTo>
                  <a:lnTo>
                    <a:pt x="168" y="36"/>
                  </a:lnTo>
                  <a:lnTo>
                    <a:pt x="168" y="36"/>
                  </a:lnTo>
                  <a:lnTo>
                    <a:pt x="168" y="120"/>
                  </a:lnTo>
                  <a:lnTo>
                    <a:pt x="168" y="120"/>
                  </a:lnTo>
                  <a:lnTo>
                    <a:pt x="166" y="132"/>
                  </a:lnTo>
                  <a:lnTo>
                    <a:pt x="164" y="138"/>
                  </a:lnTo>
                  <a:lnTo>
                    <a:pt x="162" y="144"/>
                  </a:lnTo>
                  <a:lnTo>
                    <a:pt x="158" y="150"/>
                  </a:lnTo>
                  <a:lnTo>
                    <a:pt x="152" y="154"/>
                  </a:lnTo>
                  <a:lnTo>
                    <a:pt x="144" y="158"/>
                  </a:lnTo>
                  <a:lnTo>
                    <a:pt x="134" y="160"/>
                  </a:lnTo>
                  <a:lnTo>
                    <a:pt x="134" y="162"/>
                  </a:lnTo>
                  <a:lnTo>
                    <a:pt x="134" y="160"/>
                  </a:lnTo>
                  <a:lnTo>
                    <a:pt x="2" y="160"/>
                  </a:lnTo>
                  <a:lnTo>
                    <a:pt x="2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ED1C24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grpSp>
          <p:nvGrpSpPr>
            <p:cNvPr id="73" name="Group 116"/>
            <p:cNvGrpSpPr/>
            <p:nvPr userDrawn="1"/>
          </p:nvGrpSpPr>
          <p:grpSpPr>
            <a:xfrm>
              <a:off x="8024971" y="851993"/>
              <a:ext cx="972753" cy="96765"/>
              <a:chOff x="8024971" y="851993"/>
              <a:chExt cx="972753" cy="96765"/>
            </a:xfrm>
          </p:grpSpPr>
          <p:sp>
            <p:nvSpPr>
              <p:cNvPr id="74" name="Freeform 69"/>
              <p:cNvSpPr>
                <a:spLocks/>
              </p:cNvSpPr>
              <p:nvPr/>
            </p:nvSpPr>
            <p:spPr bwMode="auto">
              <a:xfrm>
                <a:off x="8024971" y="857157"/>
                <a:ext cx="56765" cy="69666"/>
              </a:xfrm>
              <a:custGeom>
                <a:avLst/>
                <a:gdLst/>
                <a:ahLst/>
                <a:cxnLst>
                  <a:cxn ang="0">
                    <a:pos x="42" y="66"/>
                  </a:cxn>
                  <a:cxn ang="0">
                    <a:pos x="38" y="108"/>
                  </a:cxn>
                  <a:cxn ang="0">
                    <a:pos x="24" y="108"/>
                  </a:cxn>
                  <a:cxn ang="0">
                    <a:pos x="30" y="66"/>
                  </a:cxn>
                  <a:cxn ang="0">
                    <a:pos x="0" y="0"/>
                  </a:cxn>
                  <a:cxn ang="0">
                    <a:pos x="16" y="0"/>
                  </a:cxn>
                  <a:cxn ang="0">
                    <a:pos x="38" y="54"/>
                  </a:cxn>
                  <a:cxn ang="0">
                    <a:pos x="40" y="54"/>
                  </a:cxn>
                  <a:cxn ang="0">
                    <a:pos x="76" y="0"/>
                  </a:cxn>
                  <a:cxn ang="0">
                    <a:pos x="88" y="0"/>
                  </a:cxn>
                  <a:cxn ang="0">
                    <a:pos x="42" y="66"/>
                  </a:cxn>
                </a:cxnLst>
                <a:rect l="0" t="0" r="r" b="b"/>
                <a:pathLst>
                  <a:path w="88" h="108">
                    <a:moveTo>
                      <a:pt x="42" y="66"/>
                    </a:moveTo>
                    <a:lnTo>
                      <a:pt x="38" y="108"/>
                    </a:lnTo>
                    <a:lnTo>
                      <a:pt x="24" y="108"/>
                    </a:lnTo>
                    <a:lnTo>
                      <a:pt x="30" y="66"/>
                    </a:lnTo>
                    <a:lnTo>
                      <a:pt x="0" y="0"/>
                    </a:lnTo>
                    <a:lnTo>
                      <a:pt x="16" y="0"/>
                    </a:lnTo>
                    <a:lnTo>
                      <a:pt x="38" y="54"/>
                    </a:lnTo>
                    <a:lnTo>
                      <a:pt x="40" y="54"/>
                    </a:lnTo>
                    <a:lnTo>
                      <a:pt x="76" y="0"/>
                    </a:lnTo>
                    <a:lnTo>
                      <a:pt x="88" y="0"/>
                    </a:lnTo>
                    <a:lnTo>
                      <a:pt x="42" y="66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5" name="Freeform 70"/>
              <p:cNvSpPr>
                <a:spLocks noEditPoints="1"/>
              </p:cNvSpPr>
              <p:nvPr/>
            </p:nvSpPr>
            <p:spPr bwMode="auto">
              <a:xfrm>
                <a:off x="8073996" y="872638"/>
                <a:ext cx="51605" cy="55475"/>
              </a:xfrm>
              <a:custGeom>
                <a:avLst/>
                <a:gdLst/>
                <a:ahLst/>
                <a:cxnLst>
                  <a:cxn ang="0">
                    <a:pos x="80" y="42"/>
                  </a:cxn>
                  <a:cxn ang="0">
                    <a:pos x="74" y="60"/>
                  </a:cxn>
                  <a:cxn ang="0">
                    <a:pos x="70" y="68"/>
                  </a:cxn>
                  <a:cxn ang="0">
                    <a:pos x="64" y="74"/>
                  </a:cxn>
                  <a:cxn ang="0">
                    <a:pos x="50" y="82"/>
                  </a:cxn>
                  <a:cxn ang="0">
                    <a:pos x="42" y="84"/>
                  </a:cxn>
                  <a:cxn ang="0">
                    <a:pos x="34" y="86"/>
                  </a:cxn>
                  <a:cxn ang="0">
                    <a:pos x="18" y="82"/>
                  </a:cxn>
                  <a:cxn ang="0">
                    <a:pos x="12" y="78"/>
                  </a:cxn>
                  <a:cxn ang="0">
                    <a:pos x="6" y="74"/>
                  </a:cxn>
                  <a:cxn ang="0">
                    <a:pos x="0" y="60"/>
                  </a:cxn>
                  <a:cxn ang="0">
                    <a:pos x="0" y="52"/>
                  </a:cxn>
                  <a:cxn ang="0">
                    <a:pos x="0" y="42"/>
                  </a:cxn>
                  <a:cxn ang="0">
                    <a:pos x="6" y="24"/>
                  </a:cxn>
                  <a:cxn ang="0">
                    <a:pos x="14" y="12"/>
                  </a:cxn>
                  <a:cxn ang="0">
                    <a:pos x="20" y="6"/>
                  </a:cxn>
                  <a:cxn ang="0">
                    <a:pos x="36" y="0"/>
                  </a:cxn>
                  <a:cxn ang="0">
                    <a:pos x="46" y="0"/>
                  </a:cxn>
                  <a:cxn ang="0">
                    <a:pos x="62" y="4"/>
                  </a:cxn>
                  <a:cxn ang="0">
                    <a:pos x="68" y="6"/>
                  </a:cxn>
                  <a:cxn ang="0">
                    <a:pos x="72" y="12"/>
                  </a:cxn>
                  <a:cxn ang="0">
                    <a:pos x="78" y="24"/>
                  </a:cxn>
                  <a:cxn ang="0">
                    <a:pos x="80" y="34"/>
                  </a:cxn>
                  <a:cxn ang="0">
                    <a:pos x="80" y="42"/>
                  </a:cxn>
                  <a:cxn ang="0">
                    <a:pos x="66" y="42"/>
                  </a:cxn>
                  <a:cxn ang="0">
                    <a:pos x="66" y="28"/>
                  </a:cxn>
                  <a:cxn ang="0">
                    <a:pos x="62" y="18"/>
                  </a:cxn>
                  <a:cxn ang="0">
                    <a:pos x="56" y="12"/>
                  </a:cxn>
                  <a:cxn ang="0">
                    <a:pos x="50" y="10"/>
                  </a:cxn>
                  <a:cxn ang="0">
                    <a:pos x="44" y="8"/>
                  </a:cxn>
                  <a:cxn ang="0">
                    <a:pos x="32" y="12"/>
                  </a:cxn>
                  <a:cxn ang="0">
                    <a:pos x="24" y="18"/>
                  </a:cxn>
                  <a:cxn ang="0">
                    <a:pos x="16" y="28"/>
                  </a:cxn>
                  <a:cxn ang="0">
                    <a:pos x="14" y="42"/>
                  </a:cxn>
                  <a:cxn ang="0">
                    <a:pos x="14" y="56"/>
                  </a:cxn>
                  <a:cxn ang="0">
                    <a:pos x="16" y="68"/>
                  </a:cxn>
                  <a:cxn ang="0">
                    <a:pos x="24" y="74"/>
                  </a:cxn>
                  <a:cxn ang="0">
                    <a:pos x="30" y="76"/>
                  </a:cxn>
                  <a:cxn ang="0">
                    <a:pos x="36" y="78"/>
                  </a:cxn>
                  <a:cxn ang="0">
                    <a:pos x="48" y="74"/>
                  </a:cxn>
                  <a:cxn ang="0">
                    <a:pos x="52" y="72"/>
                  </a:cxn>
                  <a:cxn ang="0">
                    <a:pos x="56" y="68"/>
                  </a:cxn>
                  <a:cxn ang="0">
                    <a:pos x="62" y="56"/>
                  </a:cxn>
                  <a:cxn ang="0">
                    <a:pos x="66" y="42"/>
                  </a:cxn>
                </a:cxnLst>
                <a:rect l="0" t="0" r="r" b="b"/>
                <a:pathLst>
                  <a:path w="80" h="86">
                    <a:moveTo>
                      <a:pt x="80" y="42"/>
                    </a:moveTo>
                    <a:lnTo>
                      <a:pt x="80" y="42"/>
                    </a:lnTo>
                    <a:lnTo>
                      <a:pt x="78" y="52"/>
                    </a:lnTo>
                    <a:lnTo>
                      <a:pt x="74" y="60"/>
                    </a:lnTo>
                    <a:lnTo>
                      <a:pt x="74" y="60"/>
                    </a:lnTo>
                    <a:lnTo>
                      <a:pt x="70" y="68"/>
                    </a:lnTo>
                    <a:lnTo>
                      <a:pt x="64" y="74"/>
                    </a:lnTo>
                    <a:lnTo>
                      <a:pt x="64" y="74"/>
                    </a:lnTo>
                    <a:lnTo>
                      <a:pt x="58" y="78"/>
                    </a:lnTo>
                    <a:lnTo>
                      <a:pt x="50" y="82"/>
                    </a:lnTo>
                    <a:lnTo>
                      <a:pt x="50" y="82"/>
                    </a:lnTo>
                    <a:lnTo>
                      <a:pt x="42" y="84"/>
                    </a:lnTo>
                    <a:lnTo>
                      <a:pt x="34" y="86"/>
                    </a:lnTo>
                    <a:lnTo>
                      <a:pt x="34" y="86"/>
                    </a:lnTo>
                    <a:lnTo>
                      <a:pt x="26" y="84"/>
                    </a:lnTo>
                    <a:lnTo>
                      <a:pt x="18" y="82"/>
                    </a:lnTo>
                    <a:lnTo>
                      <a:pt x="18" y="82"/>
                    </a:lnTo>
                    <a:lnTo>
                      <a:pt x="12" y="78"/>
                    </a:lnTo>
                    <a:lnTo>
                      <a:pt x="6" y="74"/>
                    </a:lnTo>
                    <a:lnTo>
                      <a:pt x="6" y="74"/>
                    </a:lnTo>
                    <a:lnTo>
                      <a:pt x="4" y="68"/>
                    </a:lnTo>
                    <a:lnTo>
                      <a:pt x="0" y="60"/>
                    </a:lnTo>
                    <a:lnTo>
                      <a:pt x="0" y="60"/>
                    </a:lnTo>
                    <a:lnTo>
                      <a:pt x="0" y="52"/>
                    </a:lnTo>
                    <a:lnTo>
                      <a:pt x="0" y="42"/>
                    </a:lnTo>
                    <a:lnTo>
                      <a:pt x="0" y="42"/>
                    </a:lnTo>
                    <a:lnTo>
                      <a:pt x="2" y="34"/>
                    </a:lnTo>
                    <a:lnTo>
                      <a:pt x="6" y="24"/>
                    </a:lnTo>
                    <a:lnTo>
                      <a:pt x="10" y="18"/>
                    </a:lnTo>
                    <a:lnTo>
                      <a:pt x="14" y="12"/>
                    </a:lnTo>
                    <a:lnTo>
                      <a:pt x="14" y="12"/>
                    </a:lnTo>
                    <a:lnTo>
                      <a:pt x="20" y="6"/>
                    </a:lnTo>
                    <a:lnTo>
                      <a:pt x="28" y="4"/>
                    </a:lnTo>
                    <a:lnTo>
                      <a:pt x="36" y="0"/>
                    </a:lnTo>
                    <a:lnTo>
                      <a:pt x="46" y="0"/>
                    </a:lnTo>
                    <a:lnTo>
                      <a:pt x="46" y="0"/>
                    </a:lnTo>
                    <a:lnTo>
                      <a:pt x="54" y="0"/>
                    </a:lnTo>
                    <a:lnTo>
                      <a:pt x="62" y="4"/>
                    </a:lnTo>
                    <a:lnTo>
                      <a:pt x="62" y="4"/>
                    </a:lnTo>
                    <a:lnTo>
                      <a:pt x="68" y="6"/>
                    </a:lnTo>
                    <a:lnTo>
                      <a:pt x="72" y="12"/>
                    </a:lnTo>
                    <a:lnTo>
                      <a:pt x="72" y="12"/>
                    </a:lnTo>
                    <a:lnTo>
                      <a:pt x="76" y="18"/>
                    </a:lnTo>
                    <a:lnTo>
                      <a:pt x="78" y="24"/>
                    </a:lnTo>
                    <a:lnTo>
                      <a:pt x="78" y="24"/>
                    </a:lnTo>
                    <a:lnTo>
                      <a:pt x="80" y="34"/>
                    </a:lnTo>
                    <a:lnTo>
                      <a:pt x="80" y="42"/>
                    </a:lnTo>
                    <a:lnTo>
                      <a:pt x="80" y="42"/>
                    </a:lnTo>
                    <a:close/>
                    <a:moveTo>
                      <a:pt x="66" y="42"/>
                    </a:moveTo>
                    <a:lnTo>
                      <a:pt x="66" y="42"/>
                    </a:lnTo>
                    <a:lnTo>
                      <a:pt x="66" y="28"/>
                    </a:lnTo>
                    <a:lnTo>
                      <a:pt x="66" y="28"/>
                    </a:lnTo>
                    <a:lnTo>
                      <a:pt x="62" y="18"/>
                    </a:lnTo>
                    <a:lnTo>
                      <a:pt x="62" y="18"/>
                    </a:lnTo>
                    <a:lnTo>
                      <a:pt x="60" y="14"/>
                    </a:lnTo>
                    <a:lnTo>
                      <a:pt x="56" y="12"/>
                    </a:lnTo>
                    <a:lnTo>
                      <a:pt x="56" y="12"/>
                    </a:lnTo>
                    <a:lnTo>
                      <a:pt x="50" y="10"/>
                    </a:lnTo>
                    <a:lnTo>
                      <a:pt x="44" y="8"/>
                    </a:lnTo>
                    <a:lnTo>
                      <a:pt x="44" y="8"/>
                    </a:lnTo>
                    <a:lnTo>
                      <a:pt x="38" y="10"/>
                    </a:lnTo>
                    <a:lnTo>
                      <a:pt x="32" y="12"/>
                    </a:lnTo>
                    <a:lnTo>
                      <a:pt x="28" y="14"/>
                    </a:lnTo>
                    <a:lnTo>
                      <a:pt x="24" y="18"/>
                    </a:lnTo>
                    <a:lnTo>
                      <a:pt x="24" y="18"/>
                    </a:lnTo>
                    <a:lnTo>
                      <a:pt x="16" y="28"/>
                    </a:lnTo>
                    <a:lnTo>
                      <a:pt x="14" y="42"/>
                    </a:lnTo>
                    <a:lnTo>
                      <a:pt x="14" y="42"/>
                    </a:lnTo>
                    <a:lnTo>
                      <a:pt x="14" y="56"/>
                    </a:lnTo>
                    <a:lnTo>
                      <a:pt x="14" y="56"/>
                    </a:lnTo>
                    <a:lnTo>
                      <a:pt x="16" y="68"/>
                    </a:lnTo>
                    <a:lnTo>
                      <a:pt x="16" y="68"/>
                    </a:lnTo>
                    <a:lnTo>
                      <a:pt x="20" y="72"/>
                    </a:lnTo>
                    <a:lnTo>
                      <a:pt x="24" y="74"/>
                    </a:lnTo>
                    <a:lnTo>
                      <a:pt x="24" y="74"/>
                    </a:lnTo>
                    <a:lnTo>
                      <a:pt x="30" y="76"/>
                    </a:lnTo>
                    <a:lnTo>
                      <a:pt x="36" y="78"/>
                    </a:lnTo>
                    <a:lnTo>
                      <a:pt x="36" y="78"/>
                    </a:lnTo>
                    <a:lnTo>
                      <a:pt x="42" y="76"/>
                    </a:lnTo>
                    <a:lnTo>
                      <a:pt x="48" y="74"/>
                    </a:lnTo>
                    <a:lnTo>
                      <a:pt x="48" y="74"/>
                    </a:lnTo>
                    <a:lnTo>
                      <a:pt x="52" y="72"/>
                    </a:lnTo>
                    <a:lnTo>
                      <a:pt x="56" y="68"/>
                    </a:lnTo>
                    <a:lnTo>
                      <a:pt x="56" y="68"/>
                    </a:lnTo>
                    <a:lnTo>
                      <a:pt x="62" y="56"/>
                    </a:lnTo>
                    <a:lnTo>
                      <a:pt x="62" y="56"/>
                    </a:lnTo>
                    <a:lnTo>
                      <a:pt x="66" y="42"/>
                    </a:lnTo>
                    <a:lnTo>
                      <a:pt x="66" y="42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6" name="Freeform 71"/>
              <p:cNvSpPr>
                <a:spLocks/>
              </p:cNvSpPr>
              <p:nvPr/>
            </p:nvSpPr>
            <p:spPr bwMode="auto">
              <a:xfrm>
                <a:off x="8137211" y="873928"/>
                <a:ext cx="47734" cy="52895"/>
              </a:xfrm>
              <a:custGeom>
                <a:avLst/>
                <a:gdLst/>
                <a:ahLst/>
                <a:cxnLst>
                  <a:cxn ang="0">
                    <a:pos x="54" y="82"/>
                  </a:cxn>
                  <a:cxn ang="0">
                    <a:pos x="54" y="72"/>
                  </a:cxn>
                  <a:cxn ang="0">
                    <a:pos x="54" y="72"/>
                  </a:cxn>
                  <a:cxn ang="0">
                    <a:pos x="44" y="78"/>
                  </a:cxn>
                  <a:cxn ang="0">
                    <a:pos x="44" y="78"/>
                  </a:cxn>
                  <a:cxn ang="0">
                    <a:pos x="36" y="82"/>
                  </a:cxn>
                  <a:cxn ang="0">
                    <a:pos x="36" y="82"/>
                  </a:cxn>
                  <a:cxn ang="0">
                    <a:pos x="28" y="82"/>
                  </a:cxn>
                  <a:cxn ang="0">
                    <a:pos x="28" y="82"/>
                  </a:cxn>
                  <a:cxn ang="0">
                    <a:pos x="20" y="82"/>
                  </a:cxn>
                  <a:cxn ang="0">
                    <a:pos x="20" y="82"/>
                  </a:cxn>
                  <a:cxn ang="0">
                    <a:pos x="12" y="82"/>
                  </a:cxn>
                  <a:cxn ang="0">
                    <a:pos x="12" y="82"/>
                  </a:cxn>
                  <a:cxn ang="0">
                    <a:pos x="6" y="78"/>
                  </a:cxn>
                  <a:cxn ang="0">
                    <a:pos x="6" y="78"/>
                  </a:cxn>
                  <a:cxn ang="0">
                    <a:pos x="2" y="70"/>
                  </a:cxn>
                  <a:cxn ang="0">
                    <a:pos x="2" y="70"/>
                  </a:cxn>
                  <a:cxn ang="0">
                    <a:pos x="0" y="58"/>
                  </a:cxn>
                  <a:cxn ang="0">
                    <a:pos x="8" y="0"/>
                  </a:cxn>
                  <a:cxn ang="0">
                    <a:pos x="20" y="0"/>
                  </a:cxn>
                  <a:cxn ang="0">
                    <a:pos x="14" y="52"/>
                  </a:cxn>
                  <a:cxn ang="0">
                    <a:pos x="14" y="52"/>
                  </a:cxn>
                  <a:cxn ang="0">
                    <a:pos x="12" y="58"/>
                  </a:cxn>
                  <a:cxn ang="0">
                    <a:pos x="12" y="58"/>
                  </a:cxn>
                  <a:cxn ang="0">
                    <a:pos x="14" y="66"/>
                  </a:cxn>
                  <a:cxn ang="0">
                    <a:pos x="14" y="66"/>
                  </a:cxn>
                  <a:cxn ang="0">
                    <a:pos x="18" y="70"/>
                  </a:cxn>
                  <a:cxn ang="0">
                    <a:pos x="18" y="70"/>
                  </a:cxn>
                  <a:cxn ang="0">
                    <a:pos x="20" y="72"/>
                  </a:cxn>
                  <a:cxn ang="0">
                    <a:pos x="26" y="72"/>
                  </a:cxn>
                  <a:cxn ang="0">
                    <a:pos x="26" y="72"/>
                  </a:cxn>
                  <a:cxn ang="0">
                    <a:pos x="34" y="72"/>
                  </a:cxn>
                  <a:cxn ang="0">
                    <a:pos x="34" y="72"/>
                  </a:cxn>
                  <a:cxn ang="0">
                    <a:pos x="42" y="70"/>
                  </a:cxn>
                  <a:cxn ang="0">
                    <a:pos x="42" y="70"/>
                  </a:cxn>
                  <a:cxn ang="0">
                    <a:pos x="48" y="66"/>
                  </a:cxn>
                  <a:cxn ang="0">
                    <a:pos x="48" y="66"/>
                  </a:cxn>
                  <a:cxn ang="0">
                    <a:pos x="54" y="64"/>
                  </a:cxn>
                  <a:cxn ang="0">
                    <a:pos x="62" y="0"/>
                  </a:cxn>
                  <a:cxn ang="0">
                    <a:pos x="74" y="0"/>
                  </a:cxn>
                  <a:cxn ang="0">
                    <a:pos x="64" y="82"/>
                  </a:cxn>
                  <a:cxn ang="0">
                    <a:pos x="54" y="82"/>
                  </a:cxn>
                </a:cxnLst>
                <a:rect l="0" t="0" r="r" b="b"/>
                <a:pathLst>
                  <a:path w="74" h="82">
                    <a:moveTo>
                      <a:pt x="54" y="82"/>
                    </a:moveTo>
                    <a:lnTo>
                      <a:pt x="54" y="72"/>
                    </a:lnTo>
                    <a:lnTo>
                      <a:pt x="54" y="72"/>
                    </a:lnTo>
                    <a:lnTo>
                      <a:pt x="44" y="78"/>
                    </a:lnTo>
                    <a:lnTo>
                      <a:pt x="44" y="78"/>
                    </a:lnTo>
                    <a:lnTo>
                      <a:pt x="36" y="82"/>
                    </a:lnTo>
                    <a:lnTo>
                      <a:pt x="36" y="82"/>
                    </a:lnTo>
                    <a:lnTo>
                      <a:pt x="28" y="82"/>
                    </a:lnTo>
                    <a:lnTo>
                      <a:pt x="28" y="82"/>
                    </a:lnTo>
                    <a:lnTo>
                      <a:pt x="20" y="82"/>
                    </a:lnTo>
                    <a:lnTo>
                      <a:pt x="20" y="82"/>
                    </a:lnTo>
                    <a:lnTo>
                      <a:pt x="12" y="82"/>
                    </a:lnTo>
                    <a:lnTo>
                      <a:pt x="12" y="82"/>
                    </a:lnTo>
                    <a:lnTo>
                      <a:pt x="6" y="78"/>
                    </a:lnTo>
                    <a:lnTo>
                      <a:pt x="6" y="78"/>
                    </a:lnTo>
                    <a:lnTo>
                      <a:pt x="2" y="70"/>
                    </a:lnTo>
                    <a:lnTo>
                      <a:pt x="2" y="70"/>
                    </a:lnTo>
                    <a:lnTo>
                      <a:pt x="0" y="58"/>
                    </a:lnTo>
                    <a:lnTo>
                      <a:pt x="8" y="0"/>
                    </a:lnTo>
                    <a:lnTo>
                      <a:pt x="20" y="0"/>
                    </a:lnTo>
                    <a:lnTo>
                      <a:pt x="14" y="52"/>
                    </a:lnTo>
                    <a:lnTo>
                      <a:pt x="14" y="52"/>
                    </a:lnTo>
                    <a:lnTo>
                      <a:pt x="12" y="58"/>
                    </a:lnTo>
                    <a:lnTo>
                      <a:pt x="12" y="58"/>
                    </a:lnTo>
                    <a:lnTo>
                      <a:pt x="14" y="66"/>
                    </a:lnTo>
                    <a:lnTo>
                      <a:pt x="14" y="66"/>
                    </a:lnTo>
                    <a:lnTo>
                      <a:pt x="18" y="70"/>
                    </a:lnTo>
                    <a:lnTo>
                      <a:pt x="18" y="70"/>
                    </a:lnTo>
                    <a:lnTo>
                      <a:pt x="20" y="72"/>
                    </a:lnTo>
                    <a:lnTo>
                      <a:pt x="26" y="72"/>
                    </a:lnTo>
                    <a:lnTo>
                      <a:pt x="26" y="72"/>
                    </a:lnTo>
                    <a:lnTo>
                      <a:pt x="34" y="72"/>
                    </a:lnTo>
                    <a:lnTo>
                      <a:pt x="34" y="72"/>
                    </a:lnTo>
                    <a:lnTo>
                      <a:pt x="42" y="70"/>
                    </a:lnTo>
                    <a:lnTo>
                      <a:pt x="42" y="70"/>
                    </a:lnTo>
                    <a:lnTo>
                      <a:pt x="48" y="66"/>
                    </a:lnTo>
                    <a:lnTo>
                      <a:pt x="48" y="66"/>
                    </a:lnTo>
                    <a:lnTo>
                      <a:pt x="54" y="64"/>
                    </a:lnTo>
                    <a:lnTo>
                      <a:pt x="62" y="0"/>
                    </a:lnTo>
                    <a:lnTo>
                      <a:pt x="74" y="0"/>
                    </a:lnTo>
                    <a:lnTo>
                      <a:pt x="64" y="82"/>
                    </a:lnTo>
                    <a:lnTo>
                      <a:pt x="54" y="82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7" name="Freeform 72"/>
              <p:cNvSpPr>
                <a:spLocks/>
              </p:cNvSpPr>
              <p:nvPr/>
            </p:nvSpPr>
            <p:spPr bwMode="auto">
              <a:xfrm>
                <a:off x="8195267" y="873928"/>
                <a:ext cx="34833" cy="52895"/>
              </a:xfrm>
              <a:custGeom>
                <a:avLst/>
                <a:gdLst/>
                <a:ahLst/>
                <a:cxnLst>
                  <a:cxn ang="0">
                    <a:pos x="34" y="12"/>
                  </a:cxn>
                  <a:cxn ang="0">
                    <a:pos x="34" y="12"/>
                  </a:cxn>
                  <a:cxn ang="0">
                    <a:pos x="28" y="14"/>
                  </a:cxn>
                  <a:cxn ang="0">
                    <a:pos x="20" y="18"/>
                  </a:cxn>
                  <a:cxn ang="0">
                    <a:pos x="12" y="82"/>
                  </a:cxn>
                  <a:cxn ang="0">
                    <a:pos x="0" y="82"/>
                  </a:cxn>
                  <a:cxn ang="0">
                    <a:pos x="10" y="0"/>
                  </a:cxn>
                  <a:cxn ang="0">
                    <a:pos x="22" y="0"/>
                  </a:cxn>
                  <a:cxn ang="0">
                    <a:pos x="20" y="10"/>
                  </a:cxn>
                  <a:cxn ang="0">
                    <a:pos x="20" y="10"/>
                  </a:cxn>
                  <a:cxn ang="0">
                    <a:pos x="30" y="4"/>
                  </a:cxn>
                  <a:cxn ang="0">
                    <a:pos x="30" y="4"/>
                  </a:cxn>
                  <a:cxn ang="0">
                    <a:pos x="38" y="2"/>
                  </a:cxn>
                  <a:cxn ang="0">
                    <a:pos x="38" y="2"/>
                  </a:cxn>
                  <a:cxn ang="0">
                    <a:pos x="46" y="0"/>
                  </a:cxn>
                  <a:cxn ang="0">
                    <a:pos x="46" y="0"/>
                  </a:cxn>
                  <a:cxn ang="0">
                    <a:pos x="54" y="0"/>
                  </a:cxn>
                  <a:cxn ang="0">
                    <a:pos x="52" y="10"/>
                  </a:cxn>
                  <a:cxn ang="0">
                    <a:pos x="52" y="10"/>
                  </a:cxn>
                  <a:cxn ang="0">
                    <a:pos x="34" y="12"/>
                  </a:cxn>
                  <a:cxn ang="0">
                    <a:pos x="34" y="12"/>
                  </a:cxn>
                </a:cxnLst>
                <a:rect l="0" t="0" r="r" b="b"/>
                <a:pathLst>
                  <a:path w="54" h="82">
                    <a:moveTo>
                      <a:pt x="34" y="12"/>
                    </a:moveTo>
                    <a:lnTo>
                      <a:pt x="34" y="12"/>
                    </a:lnTo>
                    <a:lnTo>
                      <a:pt x="28" y="14"/>
                    </a:lnTo>
                    <a:lnTo>
                      <a:pt x="20" y="18"/>
                    </a:lnTo>
                    <a:lnTo>
                      <a:pt x="12" y="82"/>
                    </a:lnTo>
                    <a:lnTo>
                      <a:pt x="0" y="82"/>
                    </a:lnTo>
                    <a:lnTo>
                      <a:pt x="10" y="0"/>
                    </a:lnTo>
                    <a:lnTo>
                      <a:pt x="22" y="0"/>
                    </a:lnTo>
                    <a:lnTo>
                      <a:pt x="20" y="10"/>
                    </a:lnTo>
                    <a:lnTo>
                      <a:pt x="20" y="10"/>
                    </a:lnTo>
                    <a:lnTo>
                      <a:pt x="30" y="4"/>
                    </a:lnTo>
                    <a:lnTo>
                      <a:pt x="30" y="4"/>
                    </a:lnTo>
                    <a:lnTo>
                      <a:pt x="38" y="2"/>
                    </a:lnTo>
                    <a:lnTo>
                      <a:pt x="38" y="2"/>
                    </a:lnTo>
                    <a:lnTo>
                      <a:pt x="46" y="0"/>
                    </a:lnTo>
                    <a:lnTo>
                      <a:pt x="46" y="0"/>
                    </a:lnTo>
                    <a:lnTo>
                      <a:pt x="54" y="0"/>
                    </a:lnTo>
                    <a:lnTo>
                      <a:pt x="52" y="10"/>
                    </a:lnTo>
                    <a:lnTo>
                      <a:pt x="52" y="10"/>
                    </a:lnTo>
                    <a:lnTo>
                      <a:pt x="34" y="12"/>
                    </a:lnTo>
                    <a:lnTo>
                      <a:pt x="34" y="12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8" name="Freeform 73"/>
              <p:cNvSpPr>
                <a:spLocks/>
              </p:cNvSpPr>
              <p:nvPr/>
            </p:nvSpPr>
            <p:spPr bwMode="auto">
              <a:xfrm>
                <a:off x="8267513" y="857157"/>
                <a:ext cx="63216" cy="69666"/>
              </a:xfrm>
              <a:custGeom>
                <a:avLst/>
                <a:gdLst/>
                <a:ahLst/>
                <a:cxnLst>
                  <a:cxn ang="0">
                    <a:pos x="84" y="108"/>
                  </a:cxn>
                  <a:cxn ang="0">
                    <a:pos x="66" y="108"/>
                  </a:cxn>
                  <a:cxn ang="0">
                    <a:pos x="24" y="10"/>
                  </a:cxn>
                  <a:cxn ang="0">
                    <a:pos x="22" y="10"/>
                  </a:cxn>
                  <a:cxn ang="0">
                    <a:pos x="12" y="108"/>
                  </a:cxn>
                  <a:cxn ang="0">
                    <a:pos x="0" y="108"/>
                  </a:cxn>
                  <a:cxn ang="0">
                    <a:pos x="14" y="0"/>
                  </a:cxn>
                  <a:cxn ang="0">
                    <a:pos x="32" y="0"/>
                  </a:cxn>
                  <a:cxn ang="0">
                    <a:pos x="74" y="94"/>
                  </a:cxn>
                  <a:cxn ang="0">
                    <a:pos x="76" y="94"/>
                  </a:cxn>
                  <a:cxn ang="0">
                    <a:pos x="86" y="0"/>
                  </a:cxn>
                  <a:cxn ang="0">
                    <a:pos x="98" y="0"/>
                  </a:cxn>
                  <a:cxn ang="0">
                    <a:pos x="84" y="108"/>
                  </a:cxn>
                </a:cxnLst>
                <a:rect l="0" t="0" r="r" b="b"/>
                <a:pathLst>
                  <a:path w="98" h="108">
                    <a:moveTo>
                      <a:pt x="84" y="108"/>
                    </a:moveTo>
                    <a:lnTo>
                      <a:pt x="66" y="108"/>
                    </a:lnTo>
                    <a:lnTo>
                      <a:pt x="24" y="10"/>
                    </a:lnTo>
                    <a:lnTo>
                      <a:pt x="22" y="10"/>
                    </a:lnTo>
                    <a:lnTo>
                      <a:pt x="12" y="108"/>
                    </a:lnTo>
                    <a:lnTo>
                      <a:pt x="0" y="108"/>
                    </a:lnTo>
                    <a:lnTo>
                      <a:pt x="14" y="0"/>
                    </a:lnTo>
                    <a:lnTo>
                      <a:pt x="32" y="0"/>
                    </a:lnTo>
                    <a:lnTo>
                      <a:pt x="74" y="94"/>
                    </a:lnTo>
                    <a:lnTo>
                      <a:pt x="76" y="94"/>
                    </a:lnTo>
                    <a:lnTo>
                      <a:pt x="86" y="0"/>
                    </a:lnTo>
                    <a:lnTo>
                      <a:pt x="98" y="0"/>
                    </a:lnTo>
                    <a:lnTo>
                      <a:pt x="84" y="108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9" name="Freeform 74"/>
              <p:cNvSpPr>
                <a:spLocks noEditPoints="1"/>
              </p:cNvSpPr>
              <p:nvPr/>
            </p:nvSpPr>
            <p:spPr bwMode="auto">
              <a:xfrm>
                <a:off x="8338470" y="872638"/>
                <a:ext cx="49025" cy="55475"/>
              </a:xfrm>
              <a:custGeom>
                <a:avLst/>
                <a:gdLst/>
                <a:ahLst/>
                <a:cxnLst>
                  <a:cxn ang="0">
                    <a:pos x="14" y="46"/>
                  </a:cxn>
                  <a:cxn ang="0">
                    <a:pos x="16" y="64"/>
                  </a:cxn>
                  <a:cxn ang="0">
                    <a:pos x="20" y="70"/>
                  </a:cxn>
                  <a:cxn ang="0">
                    <a:pos x="24" y="72"/>
                  </a:cxn>
                  <a:cxn ang="0">
                    <a:pos x="34" y="76"/>
                  </a:cxn>
                  <a:cxn ang="0">
                    <a:pos x="44" y="78"/>
                  </a:cxn>
                  <a:cxn ang="0">
                    <a:pos x="56" y="76"/>
                  </a:cxn>
                  <a:cxn ang="0">
                    <a:pos x="66" y="74"/>
                  </a:cxn>
                  <a:cxn ang="0">
                    <a:pos x="64" y="82"/>
                  </a:cxn>
                  <a:cxn ang="0">
                    <a:pos x="52" y="86"/>
                  </a:cxn>
                  <a:cxn ang="0">
                    <a:pos x="38" y="86"/>
                  </a:cxn>
                  <a:cxn ang="0">
                    <a:pos x="20" y="82"/>
                  </a:cxn>
                  <a:cxn ang="0">
                    <a:pos x="8" y="74"/>
                  </a:cxn>
                  <a:cxn ang="0">
                    <a:pos x="4" y="68"/>
                  </a:cxn>
                  <a:cxn ang="0">
                    <a:pos x="0" y="52"/>
                  </a:cxn>
                  <a:cxn ang="0">
                    <a:pos x="2" y="42"/>
                  </a:cxn>
                  <a:cxn ang="0">
                    <a:pos x="6" y="22"/>
                  </a:cxn>
                  <a:cxn ang="0">
                    <a:pos x="10" y="16"/>
                  </a:cxn>
                  <a:cxn ang="0">
                    <a:pos x="16" y="10"/>
                  </a:cxn>
                  <a:cxn ang="0">
                    <a:pos x="28" y="2"/>
                  </a:cxn>
                  <a:cxn ang="0">
                    <a:pos x="44" y="0"/>
                  </a:cxn>
                  <a:cxn ang="0">
                    <a:pos x="52" y="2"/>
                  </a:cxn>
                  <a:cxn ang="0">
                    <a:pos x="60" y="4"/>
                  </a:cxn>
                  <a:cxn ang="0">
                    <a:pos x="70" y="12"/>
                  </a:cxn>
                  <a:cxn ang="0">
                    <a:pos x="74" y="18"/>
                  </a:cxn>
                  <a:cxn ang="0">
                    <a:pos x="76" y="26"/>
                  </a:cxn>
                  <a:cxn ang="0">
                    <a:pos x="76" y="44"/>
                  </a:cxn>
                  <a:cxn ang="0">
                    <a:pos x="14" y="46"/>
                  </a:cxn>
                  <a:cxn ang="0">
                    <a:pos x="62" y="26"/>
                  </a:cxn>
                  <a:cxn ang="0">
                    <a:pos x="60" y="18"/>
                  </a:cxn>
                  <a:cxn ang="0">
                    <a:pos x="54" y="10"/>
                  </a:cxn>
                  <a:cxn ang="0">
                    <a:pos x="48" y="10"/>
                  </a:cxn>
                  <a:cxn ang="0">
                    <a:pos x="42" y="8"/>
                  </a:cxn>
                  <a:cxn ang="0">
                    <a:pos x="24" y="16"/>
                  </a:cxn>
                  <a:cxn ang="0">
                    <a:pos x="18" y="26"/>
                  </a:cxn>
                  <a:cxn ang="0">
                    <a:pos x="62" y="38"/>
                  </a:cxn>
                  <a:cxn ang="0">
                    <a:pos x="62" y="26"/>
                  </a:cxn>
                </a:cxnLst>
                <a:rect l="0" t="0" r="r" b="b"/>
                <a:pathLst>
                  <a:path w="76" h="86">
                    <a:moveTo>
                      <a:pt x="14" y="46"/>
                    </a:moveTo>
                    <a:lnTo>
                      <a:pt x="14" y="46"/>
                    </a:lnTo>
                    <a:lnTo>
                      <a:pt x="14" y="56"/>
                    </a:lnTo>
                    <a:lnTo>
                      <a:pt x="16" y="64"/>
                    </a:lnTo>
                    <a:lnTo>
                      <a:pt x="16" y="64"/>
                    </a:lnTo>
                    <a:lnTo>
                      <a:pt x="20" y="70"/>
                    </a:lnTo>
                    <a:lnTo>
                      <a:pt x="24" y="72"/>
                    </a:lnTo>
                    <a:lnTo>
                      <a:pt x="24" y="72"/>
                    </a:lnTo>
                    <a:lnTo>
                      <a:pt x="30" y="76"/>
                    </a:lnTo>
                    <a:lnTo>
                      <a:pt x="34" y="76"/>
                    </a:lnTo>
                    <a:lnTo>
                      <a:pt x="34" y="76"/>
                    </a:lnTo>
                    <a:lnTo>
                      <a:pt x="44" y="78"/>
                    </a:lnTo>
                    <a:lnTo>
                      <a:pt x="44" y="78"/>
                    </a:lnTo>
                    <a:lnTo>
                      <a:pt x="56" y="76"/>
                    </a:lnTo>
                    <a:lnTo>
                      <a:pt x="56" y="76"/>
                    </a:lnTo>
                    <a:lnTo>
                      <a:pt x="66" y="74"/>
                    </a:lnTo>
                    <a:lnTo>
                      <a:pt x="64" y="82"/>
                    </a:lnTo>
                    <a:lnTo>
                      <a:pt x="64" y="82"/>
                    </a:lnTo>
                    <a:lnTo>
                      <a:pt x="52" y="86"/>
                    </a:lnTo>
                    <a:lnTo>
                      <a:pt x="52" y="86"/>
                    </a:lnTo>
                    <a:lnTo>
                      <a:pt x="38" y="86"/>
                    </a:lnTo>
                    <a:lnTo>
                      <a:pt x="38" y="86"/>
                    </a:lnTo>
                    <a:lnTo>
                      <a:pt x="30" y="84"/>
                    </a:lnTo>
                    <a:lnTo>
                      <a:pt x="20" y="82"/>
                    </a:lnTo>
                    <a:lnTo>
                      <a:pt x="14" y="80"/>
                    </a:lnTo>
                    <a:lnTo>
                      <a:pt x="8" y="74"/>
                    </a:lnTo>
                    <a:lnTo>
                      <a:pt x="8" y="74"/>
                    </a:lnTo>
                    <a:lnTo>
                      <a:pt x="4" y="68"/>
                    </a:lnTo>
                    <a:lnTo>
                      <a:pt x="2" y="60"/>
                    </a:lnTo>
                    <a:lnTo>
                      <a:pt x="0" y="52"/>
                    </a:lnTo>
                    <a:lnTo>
                      <a:pt x="2" y="42"/>
                    </a:lnTo>
                    <a:lnTo>
                      <a:pt x="2" y="42"/>
                    </a:lnTo>
                    <a:lnTo>
                      <a:pt x="4" y="32"/>
                    </a:lnTo>
                    <a:lnTo>
                      <a:pt x="6" y="22"/>
                    </a:lnTo>
                    <a:lnTo>
                      <a:pt x="6" y="22"/>
                    </a:lnTo>
                    <a:lnTo>
                      <a:pt x="10" y="16"/>
                    </a:lnTo>
                    <a:lnTo>
                      <a:pt x="16" y="10"/>
                    </a:lnTo>
                    <a:lnTo>
                      <a:pt x="16" y="10"/>
                    </a:lnTo>
                    <a:lnTo>
                      <a:pt x="22" y="6"/>
                    </a:lnTo>
                    <a:lnTo>
                      <a:pt x="28" y="2"/>
                    </a:lnTo>
                    <a:lnTo>
                      <a:pt x="28" y="2"/>
                    </a:lnTo>
                    <a:lnTo>
                      <a:pt x="44" y="0"/>
                    </a:lnTo>
                    <a:lnTo>
                      <a:pt x="44" y="0"/>
                    </a:lnTo>
                    <a:lnTo>
                      <a:pt x="52" y="2"/>
                    </a:lnTo>
                    <a:lnTo>
                      <a:pt x="60" y="4"/>
                    </a:lnTo>
                    <a:lnTo>
                      <a:pt x="60" y="4"/>
                    </a:lnTo>
                    <a:lnTo>
                      <a:pt x="66" y="8"/>
                    </a:lnTo>
                    <a:lnTo>
                      <a:pt x="70" y="12"/>
                    </a:lnTo>
                    <a:lnTo>
                      <a:pt x="70" y="12"/>
                    </a:lnTo>
                    <a:lnTo>
                      <a:pt x="74" y="18"/>
                    </a:lnTo>
                    <a:lnTo>
                      <a:pt x="76" y="26"/>
                    </a:lnTo>
                    <a:lnTo>
                      <a:pt x="76" y="26"/>
                    </a:lnTo>
                    <a:lnTo>
                      <a:pt x="76" y="34"/>
                    </a:lnTo>
                    <a:lnTo>
                      <a:pt x="76" y="44"/>
                    </a:lnTo>
                    <a:lnTo>
                      <a:pt x="76" y="46"/>
                    </a:lnTo>
                    <a:lnTo>
                      <a:pt x="14" y="46"/>
                    </a:lnTo>
                    <a:close/>
                    <a:moveTo>
                      <a:pt x="62" y="26"/>
                    </a:moveTo>
                    <a:lnTo>
                      <a:pt x="62" y="26"/>
                    </a:lnTo>
                    <a:lnTo>
                      <a:pt x="60" y="18"/>
                    </a:lnTo>
                    <a:lnTo>
                      <a:pt x="60" y="18"/>
                    </a:lnTo>
                    <a:lnTo>
                      <a:pt x="58" y="14"/>
                    </a:lnTo>
                    <a:lnTo>
                      <a:pt x="54" y="10"/>
                    </a:lnTo>
                    <a:lnTo>
                      <a:pt x="54" y="10"/>
                    </a:lnTo>
                    <a:lnTo>
                      <a:pt x="48" y="10"/>
                    </a:lnTo>
                    <a:lnTo>
                      <a:pt x="42" y="8"/>
                    </a:lnTo>
                    <a:lnTo>
                      <a:pt x="42" y="8"/>
                    </a:lnTo>
                    <a:lnTo>
                      <a:pt x="32" y="10"/>
                    </a:lnTo>
                    <a:lnTo>
                      <a:pt x="24" y="16"/>
                    </a:lnTo>
                    <a:lnTo>
                      <a:pt x="24" y="16"/>
                    </a:lnTo>
                    <a:lnTo>
                      <a:pt x="18" y="26"/>
                    </a:lnTo>
                    <a:lnTo>
                      <a:pt x="16" y="38"/>
                    </a:lnTo>
                    <a:lnTo>
                      <a:pt x="62" y="38"/>
                    </a:lnTo>
                    <a:lnTo>
                      <a:pt x="62" y="38"/>
                    </a:lnTo>
                    <a:lnTo>
                      <a:pt x="62" y="26"/>
                    </a:lnTo>
                    <a:lnTo>
                      <a:pt x="62" y="26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0" name="Freeform 75"/>
              <p:cNvSpPr>
                <a:spLocks/>
              </p:cNvSpPr>
              <p:nvPr/>
            </p:nvSpPr>
            <p:spPr bwMode="auto">
              <a:xfrm>
                <a:off x="8395235" y="855866"/>
                <a:ext cx="34833" cy="70957"/>
              </a:xfrm>
              <a:custGeom>
                <a:avLst/>
                <a:gdLst/>
                <a:ahLst/>
                <a:cxnLst>
                  <a:cxn ang="0">
                    <a:pos x="30" y="38"/>
                  </a:cxn>
                  <a:cxn ang="0">
                    <a:pos x="24" y="90"/>
                  </a:cxn>
                  <a:cxn ang="0">
                    <a:pos x="24" y="90"/>
                  </a:cxn>
                  <a:cxn ang="0">
                    <a:pos x="22" y="96"/>
                  </a:cxn>
                  <a:cxn ang="0">
                    <a:pos x="22" y="96"/>
                  </a:cxn>
                  <a:cxn ang="0">
                    <a:pos x="24" y="100"/>
                  </a:cxn>
                  <a:cxn ang="0">
                    <a:pos x="24" y="100"/>
                  </a:cxn>
                  <a:cxn ang="0">
                    <a:pos x="28" y="100"/>
                  </a:cxn>
                  <a:cxn ang="0">
                    <a:pos x="28" y="100"/>
                  </a:cxn>
                  <a:cxn ang="0">
                    <a:pos x="34" y="100"/>
                  </a:cxn>
                  <a:cxn ang="0">
                    <a:pos x="44" y="100"/>
                  </a:cxn>
                  <a:cxn ang="0">
                    <a:pos x="44" y="110"/>
                  </a:cxn>
                  <a:cxn ang="0">
                    <a:pos x="32" y="110"/>
                  </a:cxn>
                  <a:cxn ang="0">
                    <a:pos x="32" y="110"/>
                  </a:cxn>
                  <a:cxn ang="0">
                    <a:pos x="22" y="110"/>
                  </a:cxn>
                  <a:cxn ang="0">
                    <a:pos x="22" y="110"/>
                  </a:cxn>
                  <a:cxn ang="0">
                    <a:pos x="14" y="108"/>
                  </a:cxn>
                  <a:cxn ang="0">
                    <a:pos x="14" y="108"/>
                  </a:cxn>
                  <a:cxn ang="0">
                    <a:pos x="12" y="104"/>
                  </a:cxn>
                  <a:cxn ang="0">
                    <a:pos x="10" y="102"/>
                  </a:cxn>
                  <a:cxn ang="0">
                    <a:pos x="10" y="102"/>
                  </a:cxn>
                  <a:cxn ang="0">
                    <a:pos x="10" y="90"/>
                  </a:cxn>
                  <a:cxn ang="0">
                    <a:pos x="18" y="38"/>
                  </a:cxn>
                  <a:cxn ang="0">
                    <a:pos x="0" y="38"/>
                  </a:cxn>
                  <a:cxn ang="0">
                    <a:pos x="2" y="28"/>
                  </a:cxn>
                  <a:cxn ang="0">
                    <a:pos x="18" y="28"/>
                  </a:cxn>
                  <a:cxn ang="0">
                    <a:pos x="22" y="4"/>
                  </a:cxn>
                  <a:cxn ang="0">
                    <a:pos x="22" y="4"/>
                  </a:cxn>
                  <a:cxn ang="0">
                    <a:pos x="24" y="4"/>
                  </a:cxn>
                  <a:cxn ang="0">
                    <a:pos x="24" y="4"/>
                  </a:cxn>
                  <a:cxn ang="0">
                    <a:pos x="26" y="2"/>
                  </a:cxn>
                  <a:cxn ang="0">
                    <a:pos x="26" y="2"/>
                  </a:cxn>
                  <a:cxn ang="0">
                    <a:pos x="30" y="0"/>
                  </a:cxn>
                  <a:cxn ang="0">
                    <a:pos x="30" y="0"/>
                  </a:cxn>
                  <a:cxn ang="0">
                    <a:pos x="34" y="0"/>
                  </a:cxn>
                  <a:cxn ang="0">
                    <a:pos x="30" y="28"/>
                  </a:cxn>
                  <a:cxn ang="0">
                    <a:pos x="54" y="28"/>
                  </a:cxn>
                  <a:cxn ang="0">
                    <a:pos x="52" y="38"/>
                  </a:cxn>
                  <a:cxn ang="0">
                    <a:pos x="30" y="38"/>
                  </a:cxn>
                </a:cxnLst>
                <a:rect l="0" t="0" r="r" b="b"/>
                <a:pathLst>
                  <a:path w="54" h="110">
                    <a:moveTo>
                      <a:pt x="30" y="38"/>
                    </a:moveTo>
                    <a:lnTo>
                      <a:pt x="24" y="90"/>
                    </a:lnTo>
                    <a:lnTo>
                      <a:pt x="24" y="90"/>
                    </a:lnTo>
                    <a:lnTo>
                      <a:pt x="22" y="96"/>
                    </a:lnTo>
                    <a:lnTo>
                      <a:pt x="22" y="96"/>
                    </a:lnTo>
                    <a:lnTo>
                      <a:pt x="24" y="100"/>
                    </a:lnTo>
                    <a:lnTo>
                      <a:pt x="24" y="100"/>
                    </a:lnTo>
                    <a:lnTo>
                      <a:pt x="28" y="100"/>
                    </a:lnTo>
                    <a:lnTo>
                      <a:pt x="28" y="100"/>
                    </a:lnTo>
                    <a:lnTo>
                      <a:pt x="34" y="100"/>
                    </a:lnTo>
                    <a:lnTo>
                      <a:pt x="44" y="100"/>
                    </a:lnTo>
                    <a:lnTo>
                      <a:pt x="44" y="110"/>
                    </a:lnTo>
                    <a:lnTo>
                      <a:pt x="32" y="110"/>
                    </a:lnTo>
                    <a:lnTo>
                      <a:pt x="32" y="110"/>
                    </a:lnTo>
                    <a:lnTo>
                      <a:pt x="22" y="110"/>
                    </a:lnTo>
                    <a:lnTo>
                      <a:pt x="22" y="110"/>
                    </a:lnTo>
                    <a:lnTo>
                      <a:pt x="14" y="108"/>
                    </a:lnTo>
                    <a:lnTo>
                      <a:pt x="14" y="108"/>
                    </a:lnTo>
                    <a:lnTo>
                      <a:pt x="12" y="104"/>
                    </a:lnTo>
                    <a:lnTo>
                      <a:pt x="10" y="102"/>
                    </a:lnTo>
                    <a:lnTo>
                      <a:pt x="10" y="102"/>
                    </a:lnTo>
                    <a:lnTo>
                      <a:pt x="10" y="90"/>
                    </a:lnTo>
                    <a:lnTo>
                      <a:pt x="18" y="38"/>
                    </a:lnTo>
                    <a:lnTo>
                      <a:pt x="0" y="38"/>
                    </a:lnTo>
                    <a:lnTo>
                      <a:pt x="2" y="28"/>
                    </a:lnTo>
                    <a:lnTo>
                      <a:pt x="18" y="28"/>
                    </a:lnTo>
                    <a:lnTo>
                      <a:pt x="22" y="4"/>
                    </a:lnTo>
                    <a:lnTo>
                      <a:pt x="22" y="4"/>
                    </a:lnTo>
                    <a:lnTo>
                      <a:pt x="24" y="4"/>
                    </a:lnTo>
                    <a:lnTo>
                      <a:pt x="24" y="4"/>
                    </a:lnTo>
                    <a:lnTo>
                      <a:pt x="26" y="2"/>
                    </a:lnTo>
                    <a:lnTo>
                      <a:pt x="26" y="2"/>
                    </a:lnTo>
                    <a:lnTo>
                      <a:pt x="30" y="0"/>
                    </a:lnTo>
                    <a:lnTo>
                      <a:pt x="30" y="0"/>
                    </a:lnTo>
                    <a:lnTo>
                      <a:pt x="34" y="0"/>
                    </a:lnTo>
                    <a:lnTo>
                      <a:pt x="30" y="28"/>
                    </a:lnTo>
                    <a:lnTo>
                      <a:pt x="54" y="28"/>
                    </a:lnTo>
                    <a:lnTo>
                      <a:pt x="52" y="38"/>
                    </a:lnTo>
                    <a:lnTo>
                      <a:pt x="30" y="38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1" name="Freeform 76"/>
              <p:cNvSpPr>
                <a:spLocks/>
              </p:cNvSpPr>
              <p:nvPr/>
            </p:nvSpPr>
            <p:spPr bwMode="auto">
              <a:xfrm>
                <a:off x="8436519" y="873928"/>
                <a:ext cx="74827" cy="52895"/>
              </a:xfrm>
              <a:custGeom>
                <a:avLst/>
                <a:gdLst/>
                <a:ahLst/>
                <a:cxnLst>
                  <a:cxn ang="0">
                    <a:pos x="86" y="82"/>
                  </a:cxn>
                  <a:cxn ang="0">
                    <a:pos x="68" y="82"/>
                  </a:cxn>
                  <a:cxn ang="0">
                    <a:pos x="56" y="12"/>
                  </a:cxn>
                  <a:cxn ang="0">
                    <a:pos x="56" y="12"/>
                  </a:cxn>
                  <a:cxn ang="0">
                    <a:pos x="28" y="82"/>
                  </a:cxn>
                  <a:cxn ang="0">
                    <a:pos x="8" y="82"/>
                  </a:cxn>
                  <a:cxn ang="0">
                    <a:pos x="0" y="0"/>
                  </a:cxn>
                  <a:cxn ang="0">
                    <a:pos x="12" y="0"/>
                  </a:cxn>
                  <a:cxn ang="0">
                    <a:pos x="12" y="0"/>
                  </a:cxn>
                  <a:cxn ang="0">
                    <a:pos x="12" y="10"/>
                  </a:cxn>
                  <a:cxn ang="0">
                    <a:pos x="12" y="10"/>
                  </a:cxn>
                  <a:cxn ang="0">
                    <a:pos x="14" y="26"/>
                  </a:cxn>
                  <a:cxn ang="0">
                    <a:pos x="14" y="26"/>
                  </a:cxn>
                  <a:cxn ang="0">
                    <a:pos x="16" y="42"/>
                  </a:cxn>
                  <a:cxn ang="0">
                    <a:pos x="16" y="42"/>
                  </a:cxn>
                  <a:cxn ang="0">
                    <a:pos x="18" y="56"/>
                  </a:cxn>
                  <a:cxn ang="0">
                    <a:pos x="18" y="56"/>
                  </a:cxn>
                  <a:cxn ang="0">
                    <a:pos x="18" y="72"/>
                  </a:cxn>
                  <a:cxn ang="0">
                    <a:pos x="22" y="72"/>
                  </a:cxn>
                  <a:cxn ang="0">
                    <a:pos x="22" y="72"/>
                  </a:cxn>
                  <a:cxn ang="0">
                    <a:pos x="28" y="56"/>
                  </a:cxn>
                  <a:cxn ang="0">
                    <a:pos x="28" y="56"/>
                  </a:cxn>
                  <a:cxn ang="0">
                    <a:pos x="34" y="42"/>
                  </a:cxn>
                  <a:cxn ang="0">
                    <a:pos x="34" y="42"/>
                  </a:cxn>
                  <a:cxn ang="0">
                    <a:pos x="40" y="26"/>
                  </a:cxn>
                  <a:cxn ang="0">
                    <a:pos x="40" y="26"/>
                  </a:cxn>
                  <a:cxn ang="0">
                    <a:pos x="46" y="10"/>
                  </a:cxn>
                  <a:cxn ang="0">
                    <a:pos x="46" y="10"/>
                  </a:cxn>
                  <a:cxn ang="0">
                    <a:pos x="48" y="0"/>
                  </a:cxn>
                  <a:cxn ang="0">
                    <a:pos x="68" y="0"/>
                  </a:cxn>
                  <a:cxn ang="0">
                    <a:pos x="68" y="0"/>
                  </a:cxn>
                  <a:cxn ang="0">
                    <a:pos x="68" y="10"/>
                  </a:cxn>
                  <a:cxn ang="0">
                    <a:pos x="68" y="10"/>
                  </a:cxn>
                  <a:cxn ang="0">
                    <a:pos x="70" y="26"/>
                  </a:cxn>
                  <a:cxn ang="0">
                    <a:pos x="70" y="26"/>
                  </a:cxn>
                  <a:cxn ang="0">
                    <a:pos x="72" y="42"/>
                  </a:cxn>
                  <a:cxn ang="0">
                    <a:pos x="72" y="42"/>
                  </a:cxn>
                  <a:cxn ang="0">
                    <a:pos x="76" y="56"/>
                  </a:cxn>
                  <a:cxn ang="0">
                    <a:pos x="76" y="56"/>
                  </a:cxn>
                  <a:cxn ang="0">
                    <a:pos x="78" y="72"/>
                  </a:cxn>
                  <a:cxn ang="0">
                    <a:pos x="80" y="72"/>
                  </a:cxn>
                  <a:cxn ang="0">
                    <a:pos x="80" y="72"/>
                  </a:cxn>
                  <a:cxn ang="0">
                    <a:pos x="86" y="58"/>
                  </a:cxn>
                  <a:cxn ang="0">
                    <a:pos x="86" y="58"/>
                  </a:cxn>
                  <a:cxn ang="0">
                    <a:pos x="90" y="42"/>
                  </a:cxn>
                  <a:cxn ang="0">
                    <a:pos x="90" y="42"/>
                  </a:cxn>
                  <a:cxn ang="0">
                    <a:pos x="96" y="26"/>
                  </a:cxn>
                  <a:cxn ang="0">
                    <a:pos x="96" y="26"/>
                  </a:cxn>
                  <a:cxn ang="0">
                    <a:pos x="102" y="10"/>
                  </a:cxn>
                  <a:cxn ang="0">
                    <a:pos x="102" y="10"/>
                  </a:cxn>
                  <a:cxn ang="0">
                    <a:pos x="106" y="0"/>
                  </a:cxn>
                  <a:cxn ang="0">
                    <a:pos x="116" y="0"/>
                  </a:cxn>
                  <a:cxn ang="0">
                    <a:pos x="86" y="82"/>
                  </a:cxn>
                </a:cxnLst>
                <a:rect l="0" t="0" r="r" b="b"/>
                <a:pathLst>
                  <a:path w="116" h="82">
                    <a:moveTo>
                      <a:pt x="86" y="82"/>
                    </a:moveTo>
                    <a:lnTo>
                      <a:pt x="68" y="82"/>
                    </a:lnTo>
                    <a:lnTo>
                      <a:pt x="56" y="12"/>
                    </a:lnTo>
                    <a:lnTo>
                      <a:pt x="56" y="12"/>
                    </a:lnTo>
                    <a:lnTo>
                      <a:pt x="28" y="82"/>
                    </a:lnTo>
                    <a:lnTo>
                      <a:pt x="8" y="82"/>
                    </a:lnTo>
                    <a:lnTo>
                      <a:pt x="0" y="0"/>
                    </a:lnTo>
                    <a:lnTo>
                      <a:pt x="12" y="0"/>
                    </a:lnTo>
                    <a:lnTo>
                      <a:pt x="12" y="0"/>
                    </a:lnTo>
                    <a:lnTo>
                      <a:pt x="12" y="10"/>
                    </a:lnTo>
                    <a:lnTo>
                      <a:pt x="12" y="10"/>
                    </a:lnTo>
                    <a:lnTo>
                      <a:pt x="14" y="26"/>
                    </a:lnTo>
                    <a:lnTo>
                      <a:pt x="14" y="26"/>
                    </a:lnTo>
                    <a:lnTo>
                      <a:pt x="16" y="42"/>
                    </a:lnTo>
                    <a:lnTo>
                      <a:pt x="16" y="42"/>
                    </a:lnTo>
                    <a:lnTo>
                      <a:pt x="18" y="56"/>
                    </a:lnTo>
                    <a:lnTo>
                      <a:pt x="18" y="56"/>
                    </a:lnTo>
                    <a:lnTo>
                      <a:pt x="18" y="72"/>
                    </a:lnTo>
                    <a:lnTo>
                      <a:pt x="22" y="72"/>
                    </a:lnTo>
                    <a:lnTo>
                      <a:pt x="22" y="72"/>
                    </a:lnTo>
                    <a:lnTo>
                      <a:pt x="28" y="56"/>
                    </a:lnTo>
                    <a:lnTo>
                      <a:pt x="28" y="56"/>
                    </a:lnTo>
                    <a:lnTo>
                      <a:pt x="34" y="42"/>
                    </a:lnTo>
                    <a:lnTo>
                      <a:pt x="34" y="42"/>
                    </a:lnTo>
                    <a:lnTo>
                      <a:pt x="40" y="26"/>
                    </a:lnTo>
                    <a:lnTo>
                      <a:pt x="40" y="26"/>
                    </a:lnTo>
                    <a:lnTo>
                      <a:pt x="46" y="10"/>
                    </a:lnTo>
                    <a:lnTo>
                      <a:pt x="46" y="10"/>
                    </a:lnTo>
                    <a:lnTo>
                      <a:pt x="48" y="0"/>
                    </a:lnTo>
                    <a:lnTo>
                      <a:pt x="68" y="0"/>
                    </a:lnTo>
                    <a:lnTo>
                      <a:pt x="68" y="0"/>
                    </a:lnTo>
                    <a:lnTo>
                      <a:pt x="68" y="10"/>
                    </a:lnTo>
                    <a:lnTo>
                      <a:pt x="68" y="10"/>
                    </a:lnTo>
                    <a:lnTo>
                      <a:pt x="70" y="26"/>
                    </a:lnTo>
                    <a:lnTo>
                      <a:pt x="70" y="26"/>
                    </a:lnTo>
                    <a:lnTo>
                      <a:pt x="72" y="42"/>
                    </a:lnTo>
                    <a:lnTo>
                      <a:pt x="72" y="42"/>
                    </a:lnTo>
                    <a:lnTo>
                      <a:pt x="76" y="56"/>
                    </a:lnTo>
                    <a:lnTo>
                      <a:pt x="76" y="56"/>
                    </a:lnTo>
                    <a:lnTo>
                      <a:pt x="78" y="72"/>
                    </a:lnTo>
                    <a:lnTo>
                      <a:pt x="80" y="72"/>
                    </a:lnTo>
                    <a:lnTo>
                      <a:pt x="80" y="72"/>
                    </a:lnTo>
                    <a:lnTo>
                      <a:pt x="86" y="58"/>
                    </a:lnTo>
                    <a:lnTo>
                      <a:pt x="86" y="58"/>
                    </a:lnTo>
                    <a:lnTo>
                      <a:pt x="90" y="42"/>
                    </a:lnTo>
                    <a:lnTo>
                      <a:pt x="90" y="42"/>
                    </a:lnTo>
                    <a:lnTo>
                      <a:pt x="96" y="26"/>
                    </a:lnTo>
                    <a:lnTo>
                      <a:pt x="96" y="26"/>
                    </a:lnTo>
                    <a:lnTo>
                      <a:pt x="102" y="10"/>
                    </a:lnTo>
                    <a:lnTo>
                      <a:pt x="102" y="10"/>
                    </a:lnTo>
                    <a:lnTo>
                      <a:pt x="106" y="0"/>
                    </a:lnTo>
                    <a:lnTo>
                      <a:pt x="116" y="0"/>
                    </a:lnTo>
                    <a:lnTo>
                      <a:pt x="86" y="82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2" name="Freeform 77"/>
              <p:cNvSpPr>
                <a:spLocks noEditPoints="1"/>
              </p:cNvSpPr>
              <p:nvPr/>
            </p:nvSpPr>
            <p:spPr bwMode="auto">
              <a:xfrm>
                <a:off x="8516506" y="872638"/>
                <a:ext cx="51605" cy="55475"/>
              </a:xfrm>
              <a:custGeom>
                <a:avLst/>
                <a:gdLst/>
                <a:ahLst/>
                <a:cxnLst>
                  <a:cxn ang="0">
                    <a:pos x="80" y="42"/>
                  </a:cxn>
                  <a:cxn ang="0">
                    <a:pos x="74" y="60"/>
                  </a:cxn>
                  <a:cxn ang="0">
                    <a:pos x="70" y="68"/>
                  </a:cxn>
                  <a:cxn ang="0">
                    <a:pos x="64" y="74"/>
                  </a:cxn>
                  <a:cxn ang="0">
                    <a:pos x="50" y="82"/>
                  </a:cxn>
                  <a:cxn ang="0">
                    <a:pos x="42" y="84"/>
                  </a:cxn>
                  <a:cxn ang="0">
                    <a:pos x="34" y="86"/>
                  </a:cxn>
                  <a:cxn ang="0">
                    <a:pos x="18" y="82"/>
                  </a:cxn>
                  <a:cxn ang="0">
                    <a:pos x="12" y="78"/>
                  </a:cxn>
                  <a:cxn ang="0">
                    <a:pos x="6" y="74"/>
                  </a:cxn>
                  <a:cxn ang="0">
                    <a:pos x="0" y="60"/>
                  </a:cxn>
                  <a:cxn ang="0">
                    <a:pos x="0" y="52"/>
                  </a:cxn>
                  <a:cxn ang="0">
                    <a:pos x="0" y="42"/>
                  </a:cxn>
                  <a:cxn ang="0">
                    <a:pos x="6" y="24"/>
                  </a:cxn>
                  <a:cxn ang="0">
                    <a:pos x="14" y="12"/>
                  </a:cxn>
                  <a:cxn ang="0">
                    <a:pos x="20" y="6"/>
                  </a:cxn>
                  <a:cxn ang="0">
                    <a:pos x="36" y="0"/>
                  </a:cxn>
                  <a:cxn ang="0">
                    <a:pos x="44" y="0"/>
                  </a:cxn>
                  <a:cxn ang="0">
                    <a:pos x="62" y="4"/>
                  </a:cxn>
                  <a:cxn ang="0">
                    <a:pos x="68" y="6"/>
                  </a:cxn>
                  <a:cxn ang="0">
                    <a:pos x="72" y="12"/>
                  </a:cxn>
                  <a:cxn ang="0">
                    <a:pos x="78" y="24"/>
                  </a:cxn>
                  <a:cxn ang="0">
                    <a:pos x="80" y="34"/>
                  </a:cxn>
                  <a:cxn ang="0">
                    <a:pos x="80" y="42"/>
                  </a:cxn>
                  <a:cxn ang="0">
                    <a:pos x="66" y="42"/>
                  </a:cxn>
                  <a:cxn ang="0">
                    <a:pos x="66" y="28"/>
                  </a:cxn>
                  <a:cxn ang="0">
                    <a:pos x="62" y="18"/>
                  </a:cxn>
                  <a:cxn ang="0">
                    <a:pos x="56" y="12"/>
                  </a:cxn>
                  <a:cxn ang="0">
                    <a:pos x="50" y="10"/>
                  </a:cxn>
                  <a:cxn ang="0">
                    <a:pos x="44" y="8"/>
                  </a:cxn>
                  <a:cxn ang="0">
                    <a:pos x="32" y="12"/>
                  </a:cxn>
                  <a:cxn ang="0">
                    <a:pos x="24" y="18"/>
                  </a:cxn>
                  <a:cxn ang="0">
                    <a:pos x="16" y="28"/>
                  </a:cxn>
                  <a:cxn ang="0">
                    <a:pos x="14" y="42"/>
                  </a:cxn>
                  <a:cxn ang="0">
                    <a:pos x="14" y="56"/>
                  </a:cxn>
                  <a:cxn ang="0">
                    <a:pos x="16" y="68"/>
                  </a:cxn>
                  <a:cxn ang="0">
                    <a:pos x="24" y="74"/>
                  </a:cxn>
                  <a:cxn ang="0">
                    <a:pos x="30" y="76"/>
                  </a:cxn>
                  <a:cxn ang="0">
                    <a:pos x="36" y="78"/>
                  </a:cxn>
                  <a:cxn ang="0">
                    <a:pos x="48" y="74"/>
                  </a:cxn>
                  <a:cxn ang="0">
                    <a:pos x="52" y="72"/>
                  </a:cxn>
                  <a:cxn ang="0">
                    <a:pos x="56" y="68"/>
                  </a:cxn>
                  <a:cxn ang="0">
                    <a:pos x="62" y="56"/>
                  </a:cxn>
                  <a:cxn ang="0">
                    <a:pos x="66" y="42"/>
                  </a:cxn>
                </a:cxnLst>
                <a:rect l="0" t="0" r="r" b="b"/>
                <a:pathLst>
                  <a:path w="80" h="86">
                    <a:moveTo>
                      <a:pt x="80" y="42"/>
                    </a:moveTo>
                    <a:lnTo>
                      <a:pt x="80" y="42"/>
                    </a:lnTo>
                    <a:lnTo>
                      <a:pt x="78" y="52"/>
                    </a:lnTo>
                    <a:lnTo>
                      <a:pt x="74" y="60"/>
                    </a:lnTo>
                    <a:lnTo>
                      <a:pt x="74" y="60"/>
                    </a:lnTo>
                    <a:lnTo>
                      <a:pt x="70" y="68"/>
                    </a:lnTo>
                    <a:lnTo>
                      <a:pt x="64" y="74"/>
                    </a:lnTo>
                    <a:lnTo>
                      <a:pt x="64" y="74"/>
                    </a:lnTo>
                    <a:lnTo>
                      <a:pt x="58" y="78"/>
                    </a:lnTo>
                    <a:lnTo>
                      <a:pt x="50" y="82"/>
                    </a:lnTo>
                    <a:lnTo>
                      <a:pt x="50" y="82"/>
                    </a:lnTo>
                    <a:lnTo>
                      <a:pt x="42" y="84"/>
                    </a:lnTo>
                    <a:lnTo>
                      <a:pt x="34" y="86"/>
                    </a:lnTo>
                    <a:lnTo>
                      <a:pt x="34" y="86"/>
                    </a:lnTo>
                    <a:lnTo>
                      <a:pt x="26" y="84"/>
                    </a:lnTo>
                    <a:lnTo>
                      <a:pt x="18" y="82"/>
                    </a:lnTo>
                    <a:lnTo>
                      <a:pt x="18" y="82"/>
                    </a:lnTo>
                    <a:lnTo>
                      <a:pt x="12" y="78"/>
                    </a:lnTo>
                    <a:lnTo>
                      <a:pt x="6" y="74"/>
                    </a:lnTo>
                    <a:lnTo>
                      <a:pt x="6" y="74"/>
                    </a:lnTo>
                    <a:lnTo>
                      <a:pt x="4" y="68"/>
                    </a:lnTo>
                    <a:lnTo>
                      <a:pt x="0" y="60"/>
                    </a:lnTo>
                    <a:lnTo>
                      <a:pt x="0" y="60"/>
                    </a:lnTo>
                    <a:lnTo>
                      <a:pt x="0" y="52"/>
                    </a:lnTo>
                    <a:lnTo>
                      <a:pt x="0" y="42"/>
                    </a:lnTo>
                    <a:lnTo>
                      <a:pt x="0" y="42"/>
                    </a:lnTo>
                    <a:lnTo>
                      <a:pt x="2" y="34"/>
                    </a:lnTo>
                    <a:lnTo>
                      <a:pt x="6" y="24"/>
                    </a:lnTo>
                    <a:lnTo>
                      <a:pt x="10" y="18"/>
                    </a:lnTo>
                    <a:lnTo>
                      <a:pt x="14" y="12"/>
                    </a:lnTo>
                    <a:lnTo>
                      <a:pt x="14" y="12"/>
                    </a:lnTo>
                    <a:lnTo>
                      <a:pt x="20" y="6"/>
                    </a:lnTo>
                    <a:lnTo>
                      <a:pt x="28" y="4"/>
                    </a:lnTo>
                    <a:lnTo>
                      <a:pt x="36" y="0"/>
                    </a:lnTo>
                    <a:lnTo>
                      <a:pt x="44" y="0"/>
                    </a:lnTo>
                    <a:lnTo>
                      <a:pt x="44" y="0"/>
                    </a:lnTo>
                    <a:lnTo>
                      <a:pt x="54" y="0"/>
                    </a:lnTo>
                    <a:lnTo>
                      <a:pt x="62" y="4"/>
                    </a:lnTo>
                    <a:lnTo>
                      <a:pt x="62" y="4"/>
                    </a:lnTo>
                    <a:lnTo>
                      <a:pt x="68" y="6"/>
                    </a:lnTo>
                    <a:lnTo>
                      <a:pt x="72" y="12"/>
                    </a:lnTo>
                    <a:lnTo>
                      <a:pt x="72" y="12"/>
                    </a:lnTo>
                    <a:lnTo>
                      <a:pt x="76" y="18"/>
                    </a:lnTo>
                    <a:lnTo>
                      <a:pt x="78" y="24"/>
                    </a:lnTo>
                    <a:lnTo>
                      <a:pt x="78" y="24"/>
                    </a:lnTo>
                    <a:lnTo>
                      <a:pt x="80" y="34"/>
                    </a:lnTo>
                    <a:lnTo>
                      <a:pt x="80" y="42"/>
                    </a:lnTo>
                    <a:lnTo>
                      <a:pt x="80" y="42"/>
                    </a:lnTo>
                    <a:close/>
                    <a:moveTo>
                      <a:pt x="66" y="42"/>
                    </a:moveTo>
                    <a:lnTo>
                      <a:pt x="66" y="42"/>
                    </a:lnTo>
                    <a:lnTo>
                      <a:pt x="66" y="28"/>
                    </a:lnTo>
                    <a:lnTo>
                      <a:pt x="66" y="28"/>
                    </a:lnTo>
                    <a:lnTo>
                      <a:pt x="62" y="18"/>
                    </a:lnTo>
                    <a:lnTo>
                      <a:pt x="62" y="18"/>
                    </a:lnTo>
                    <a:lnTo>
                      <a:pt x="60" y="14"/>
                    </a:lnTo>
                    <a:lnTo>
                      <a:pt x="56" y="12"/>
                    </a:lnTo>
                    <a:lnTo>
                      <a:pt x="56" y="12"/>
                    </a:lnTo>
                    <a:lnTo>
                      <a:pt x="50" y="10"/>
                    </a:lnTo>
                    <a:lnTo>
                      <a:pt x="44" y="8"/>
                    </a:lnTo>
                    <a:lnTo>
                      <a:pt x="44" y="8"/>
                    </a:lnTo>
                    <a:lnTo>
                      <a:pt x="38" y="10"/>
                    </a:lnTo>
                    <a:lnTo>
                      <a:pt x="32" y="12"/>
                    </a:lnTo>
                    <a:lnTo>
                      <a:pt x="28" y="14"/>
                    </a:lnTo>
                    <a:lnTo>
                      <a:pt x="24" y="18"/>
                    </a:lnTo>
                    <a:lnTo>
                      <a:pt x="24" y="18"/>
                    </a:lnTo>
                    <a:lnTo>
                      <a:pt x="16" y="28"/>
                    </a:lnTo>
                    <a:lnTo>
                      <a:pt x="14" y="42"/>
                    </a:lnTo>
                    <a:lnTo>
                      <a:pt x="14" y="42"/>
                    </a:lnTo>
                    <a:lnTo>
                      <a:pt x="14" y="56"/>
                    </a:lnTo>
                    <a:lnTo>
                      <a:pt x="14" y="56"/>
                    </a:lnTo>
                    <a:lnTo>
                      <a:pt x="16" y="68"/>
                    </a:lnTo>
                    <a:lnTo>
                      <a:pt x="16" y="68"/>
                    </a:lnTo>
                    <a:lnTo>
                      <a:pt x="20" y="72"/>
                    </a:lnTo>
                    <a:lnTo>
                      <a:pt x="24" y="74"/>
                    </a:lnTo>
                    <a:lnTo>
                      <a:pt x="24" y="74"/>
                    </a:lnTo>
                    <a:lnTo>
                      <a:pt x="30" y="76"/>
                    </a:lnTo>
                    <a:lnTo>
                      <a:pt x="36" y="78"/>
                    </a:lnTo>
                    <a:lnTo>
                      <a:pt x="36" y="78"/>
                    </a:lnTo>
                    <a:lnTo>
                      <a:pt x="42" y="76"/>
                    </a:lnTo>
                    <a:lnTo>
                      <a:pt x="48" y="74"/>
                    </a:lnTo>
                    <a:lnTo>
                      <a:pt x="48" y="74"/>
                    </a:lnTo>
                    <a:lnTo>
                      <a:pt x="52" y="72"/>
                    </a:lnTo>
                    <a:lnTo>
                      <a:pt x="56" y="68"/>
                    </a:lnTo>
                    <a:lnTo>
                      <a:pt x="56" y="68"/>
                    </a:lnTo>
                    <a:lnTo>
                      <a:pt x="62" y="56"/>
                    </a:lnTo>
                    <a:lnTo>
                      <a:pt x="62" y="56"/>
                    </a:lnTo>
                    <a:lnTo>
                      <a:pt x="66" y="42"/>
                    </a:lnTo>
                    <a:lnTo>
                      <a:pt x="66" y="42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3" name="Freeform 78"/>
              <p:cNvSpPr>
                <a:spLocks/>
              </p:cNvSpPr>
              <p:nvPr/>
            </p:nvSpPr>
            <p:spPr bwMode="auto">
              <a:xfrm>
                <a:off x="8577142" y="873928"/>
                <a:ext cx="34833" cy="52895"/>
              </a:xfrm>
              <a:custGeom>
                <a:avLst/>
                <a:gdLst/>
                <a:ahLst/>
                <a:cxnLst>
                  <a:cxn ang="0">
                    <a:pos x="36" y="12"/>
                  </a:cxn>
                  <a:cxn ang="0">
                    <a:pos x="36" y="12"/>
                  </a:cxn>
                  <a:cxn ang="0">
                    <a:pos x="28" y="14"/>
                  </a:cxn>
                  <a:cxn ang="0">
                    <a:pos x="20" y="18"/>
                  </a:cxn>
                  <a:cxn ang="0">
                    <a:pos x="12" y="82"/>
                  </a:cxn>
                  <a:cxn ang="0">
                    <a:pos x="0" y="82"/>
                  </a:cxn>
                  <a:cxn ang="0">
                    <a:pos x="10" y="0"/>
                  </a:cxn>
                  <a:cxn ang="0">
                    <a:pos x="22" y="0"/>
                  </a:cxn>
                  <a:cxn ang="0">
                    <a:pos x="20" y="10"/>
                  </a:cxn>
                  <a:cxn ang="0">
                    <a:pos x="20" y="10"/>
                  </a:cxn>
                  <a:cxn ang="0">
                    <a:pos x="30" y="4"/>
                  </a:cxn>
                  <a:cxn ang="0">
                    <a:pos x="30" y="4"/>
                  </a:cxn>
                  <a:cxn ang="0">
                    <a:pos x="38" y="2"/>
                  </a:cxn>
                  <a:cxn ang="0">
                    <a:pos x="38" y="2"/>
                  </a:cxn>
                  <a:cxn ang="0">
                    <a:pos x="46" y="0"/>
                  </a:cxn>
                  <a:cxn ang="0">
                    <a:pos x="46" y="0"/>
                  </a:cxn>
                  <a:cxn ang="0">
                    <a:pos x="54" y="0"/>
                  </a:cxn>
                  <a:cxn ang="0">
                    <a:pos x="52" y="10"/>
                  </a:cxn>
                  <a:cxn ang="0">
                    <a:pos x="52" y="10"/>
                  </a:cxn>
                  <a:cxn ang="0">
                    <a:pos x="36" y="12"/>
                  </a:cxn>
                  <a:cxn ang="0">
                    <a:pos x="36" y="12"/>
                  </a:cxn>
                </a:cxnLst>
                <a:rect l="0" t="0" r="r" b="b"/>
                <a:pathLst>
                  <a:path w="54" h="82">
                    <a:moveTo>
                      <a:pt x="36" y="12"/>
                    </a:moveTo>
                    <a:lnTo>
                      <a:pt x="36" y="12"/>
                    </a:lnTo>
                    <a:lnTo>
                      <a:pt x="28" y="14"/>
                    </a:lnTo>
                    <a:lnTo>
                      <a:pt x="20" y="18"/>
                    </a:lnTo>
                    <a:lnTo>
                      <a:pt x="12" y="82"/>
                    </a:lnTo>
                    <a:lnTo>
                      <a:pt x="0" y="82"/>
                    </a:lnTo>
                    <a:lnTo>
                      <a:pt x="10" y="0"/>
                    </a:lnTo>
                    <a:lnTo>
                      <a:pt x="22" y="0"/>
                    </a:lnTo>
                    <a:lnTo>
                      <a:pt x="20" y="10"/>
                    </a:lnTo>
                    <a:lnTo>
                      <a:pt x="20" y="10"/>
                    </a:lnTo>
                    <a:lnTo>
                      <a:pt x="30" y="4"/>
                    </a:lnTo>
                    <a:lnTo>
                      <a:pt x="30" y="4"/>
                    </a:lnTo>
                    <a:lnTo>
                      <a:pt x="38" y="2"/>
                    </a:lnTo>
                    <a:lnTo>
                      <a:pt x="38" y="2"/>
                    </a:lnTo>
                    <a:lnTo>
                      <a:pt x="46" y="0"/>
                    </a:lnTo>
                    <a:lnTo>
                      <a:pt x="46" y="0"/>
                    </a:lnTo>
                    <a:lnTo>
                      <a:pt x="54" y="0"/>
                    </a:lnTo>
                    <a:lnTo>
                      <a:pt x="52" y="10"/>
                    </a:lnTo>
                    <a:lnTo>
                      <a:pt x="52" y="10"/>
                    </a:lnTo>
                    <a:lnTo>
                      <a:pt x="36" y="12"/>
                    </a:lnTo>
                    <a:lnTo>
                      <a:pt x="36" y="12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4" name="Freeform 79"/>
              <p:cNvSpPr>
                <a:spLocks/>
              </p:cNvSpPr>
              <p:nvPr/>
            </p:nvSpPr>
            <p:spPr bwMode="auto">
              <a:xfrm>
                <a:off x="8614556" y="851996"/>
                <a:ext cx="49025" cy="74827"/>
              </a:xfrm>
              <a:custGeom>
                <a:avLst/>
                <a:gdLst/>
                <a:ahLst/>
                <a:cxnLst>
                  <a:cxn ang="0">
                    <a:pos x="54" y="116"/>
                  </a:cxn>
                  <a:cxn ang="0">
                    <a:pos x="18" y="72"/>
                  </a:cxn>
                  <a:cxn ang="0">
                    <a:pos x="12" y="116"/>
                  </a:cxn>
                  <a:cxn ang="0">
                    <a:pos x="0" y="116"/>
                  </a:cxn>
                  <a:cxn ang="0">
                    <a:pos x="14" y="0"/>
                  </a:cxn>
                  <a:cxn ang="0">
                    <a:pos x="26" y="0"/>
                  </a:cxn>
                  <a:cxn ang="0">
                    <a:pos x="18" y="70"/>
                  </a:cxn>
                  <a:cxn ang="0">
                    <a:pos x="60" y="34"/>
                  </a:cxn>
                  <a:cxn ang="0">
                    <a:pos x="76" y="34"/>
                  </a:cxn>
                  <a:cxn ang="0">
                    <a:pos x="32" y="70"/>
                  </a:cxn>
                  <a:cxn ang="0">
                    <a:pos x="70" y="116"/>
                  </a:cxn>
                  <a:cxn ang="0">
                    <a:pos x="54" y="116"/>
                  </a:cxn>
                </a:cxnLst>
                <a:rect l="0" t="0" r="r" b="b"/>
                <a:pathLst>
                  <a:path w="76" h="116">
                    <a:moveTo>
                      <a:pt x="54" y="116"/>
                    </a:moveTo>
                    <a:lnTo>
                      <a:pt x="18" y="72"/>
                    </a:lnTo>
                    <a:lnTo>
                      <a:pt x="12" y="116"/>
                    </a:lnTo>
                    <a:lnTo>
                      <a:pt x="0" y="116"/>
                    </a:lnTo>
                    <a:lnTo>
                      <a:pt x="14" y="0"/>
                    </a:lnTo>
                    <a:lnTo>
                      <a:pt x="26" y="0"/>
                    </a:lnTo>
                    <a:lnTo>
                      <a:pt x="18" y="70"/>
                    </a:lnTo>
                    <a:lnTo>
                      <a:pt x="60" y="34"/>
                    </a:lnTo>
                    <a:lnTo>
                      <a:pt x="76" y="34"/>
                    </a:lnTo>
                    <a:lnTo>
                      <a:pt x="32" y="70"/>
                    </a:lnTo>
                    <a:lnTo>
                      <a:pt x="70" y="116"/>
                    </a:lnTo>
                    <a:lnTo>
                      <a:pt x="54" y="116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5" name="Freeform 80"/>
              <p:cNvSpPr>
                <a:spLocks/>
              </p:cNvSpPr>
              <p:nvPr/>
            </p:nvSpPr>
            <p:spPr bwMode="auto">
              <a:xfrm>
                <a:off x="8672612" y="855866"/>
                <a:ext cx="14191" cy="23222"/>
              </a:xfrm>
              <a:custGeom>
                <a:avLst/>
                <a:gdLst/>
                <a:ahLst/>
                <a:cxnLst>
                  <a:cxn ang="0">
                    <a:pos x="8" y="36"/>
                  </a:cxn>
                  <a:cxn ang="0">
                    <a:pos x="0" y="36"/>
                  </a:cxn>
                  <a:cxn ang="0">
                    <a:pos x="6" y="0"/>
                  </a:cxn>
                  <a:cxn ang="0">
                    <a:pos x="22" y="0"/>
                  </a:cxn>
                  <a:cxn ang="0">
                    <a:pos x="8" y="36"/>
                  </a:cxn>
                </a:cxnLst>
                <a:rect l="0" t="0" r="r" b="b"/>
                <a:pathLst>
                  <a:path w="22" h="36">
                    <a:moveTo>
                      <a:pt x="8" y="36"/>
                    </a:moveTo>
                    <a:lnTo>
                      <a:pt x="0" y="36"/>
                    </a:lnTo>
                    <a:lnTo>
                      <a:pt x="6" y="0"/>
                    </a:lnTo>
                    <a:lnTo>
                      <a:pt x="22" y="0"/>
                    </a:lnTo>
                    <a:lnTo>
                      <a:pt x="8" y="36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6" name="Freeform 81"/>
              <p:cNvSpPr>
                <a:spLocks/>
              </p:cNvSpPr>
              <p:nvPr/>
            </p:nvSpPr>
            <p:spPr bwMode="auto">
              <a:xfrm>
                <a:off x="8691963" y="872638"/>
                <a:ext cx="42574" cy="55475"/>
              </a:xfrm>
              <a:custGeom>
                <a:avLst/>
                <a:gdLst/>
                <a:ahLst/>
                <a:cxnLst>
                  <a:cxn ang="0">
                    <a:pos x="64" y="60"/>
                  </a:cxn>
                  <a:cxn ang="0">
                    <a:pos x="54" y="78"/>
                  </a:cxn>
                  <a:cxn ang="0">
                    <a:pos x="48" y="82"/>
                  </a:cxn>
                  <a:cxn ang="0">
                    <a:pos x="26" y="86"/>
                  </a:cxn>
                  <a:cxn ang="0">
                    <a:pos x="12" y="84"/>
                  </a:cxn>
                  <a:cxn ang="0">
                    <a:pos x="0" y="82"/>
                  </a:cxn>
                  <a:cxn ang="0">
                    <a:pos x="2" y="74"/>
                  </a:cxn>
                  <a:cxn ang="0">
                    <a:pos x="12" y="76"/>
                  </a:cxn>
                  <a:cxn ang="0">
                    <a:pos x="24" y="76"/>
                  </a:cxn>
                  <a:cxn ang="0">
                    <a:pos x="34" y="76"/>
                  </a:cxn>
                  <a:cxn ang="0">
                    <a:pos x="42" y="74"/>
                  </a:cxn>
                  <a:cxn ang="0">
                    <a:pos x="48" y="70"/>
                  </a:cxn>
                  <a:cxn ang="0">
                    <a:pos x="52" y="62"/>
                  </a:cxn>
                  <a:cxn ang="0">
                    <a:pos x="52" y="58"/>
                  </a:cxn>
                  <a:cxn ang="0">
                    <a:pos x="50" y="54"/>
                  </a:cxn>
                  <a:cxn ang="0">
                    <a:pos x="44" y="50"/>
                  </a:cxn>
                  <a:cxn ang="0">
                    <a:pos x="36" y="48"/>
                  </a:cxn>
                  <a:cxn ang="0">
                    <a:pos x="28" y="46"/>
                  </a:cxn>
                  <a:cxn ang="0">
                    <a:pos x="20" y="44"/>
                  </a:cxn>
                  <a:cxn ang="0">
                    <a:pos x="12" y="40"/>
                  </a:cxn>
                  <a:cxn ang="0">
                    <a:pos x="8" y="34"/>
                  </a:cxn>
                  <a:cxn ang="0">
                    <a:pos x="8" y="24"/>
                  </a:cxn>
                  <a:cxn ang="0">
                    <a:pos x="12" y="12"/>
                  </a:cxn>
                  <a:cxn ang="0">
                    <a:pos x="20" y="6"/>
                  </a:cxn>
                  <a:cxn ang="0">
                    <a:pos x="30" y="2"/>
                  </a:cxn>
                  <a:cxn ang="0">
                    <a:pos x="42" y="0"/>
                  </a:cxn>
                  <a:cxn ang="0">
                    <a:pos x="56" y="2"/>
                  </a:cxn>
                  <a:cxn ang="0">
                    <a:pos x="66" y="2"/>
                  </a:cxn>
                  <a:cxn ang="0">
                    <a:pos x="64" y="12"/>
                  </a:cxn>
                  <a:cxn ang="0">
                    <a:pos x="56" y="10"/>
                  </a:cxn>
                  <a:cxn ang="0">
                    <a:pos x="44" y="10"/>
                  </a:cxn>
                  <a:cxn ang="0">
                    <a:pos x="36" y="10"/>
                  </a:cxn>
                  <a:cxn ang="0">
                    <a:pos x="28" y="12"/>
                  </a:cxn>
                  <a:cxn ang="0">
                    <a:pos x="22" y="16"/>
                  </a:cxn>
                  <a:cxn ang="0">
                    <a:pos x="20" y="22"/>
                  </a:cxn>
                  <a:cxn ang="0">
                    <a:pos x="20" y="26"/>
                  </a:cxn>
                  <a:cxn ang="0">
                    <a:pos x="20" y="28"/>
                  </a:cxn>
                  <a:cxn ang="0">
                    <a:pos x="26" y="32"/>
                  </a:cxn>
                  <a:cxn ang="0">
                    <a:pos x="32" y="36"/>
                  </a:cxn>
                  <a:cxn ang="0">
                    <a:pos x="38" y="36"/>
                  </a:cxn>
                  <a:cxn ang="0">
                    <a:pos x="48" y="38"/>
                  </a:cxn>
                  <a:cxn ang="0">
                    <a:pos x="56" y="42"/>
                  </a:cxn>
                  <a:cxn ang="0">
                    <a:pos x="62" y="50"/>
                  </a:cxn>
                  <a:cxn ang="0">
                    <a:pos x="64" y="60"/>
                  </a:cxn>
                </a:cxnLst>
                <a:rect l="0" t="0" r="r" b="b"/>
                <a:pathLst>
                  <a:path w="66" h="86">
                    <a:moveTo>
                      <a:pt x="64" y="60"/>
                    </a:moveTo>
                    <a:lnTo>
                      <a:pt x="64" y="60"/>
                    </a:lnTo>
                    <a:lnTo>
                      <a:pt x="60" y="70"/>
                    </a:lnTo>
                    <a:lnTo>
                      <a:pt x="54" y="78"/>
                    </a:lnTo>
                    <a:lnTo>
                      <a:pt x="54" y="78"/>
                    </a:lnTo>
                    <a:lnTo>
                      <a:pt x="48" y="82"/>
                    </a:lnTo>
                    <a:lnTo>
                      <a:pt x="42" y="84"/>
                    </a:lnTo>
                    <a:lnTo>
                      <a:pt x="26" y="86"/>
                    </a:lnTo>
                    <a:lnTo>
                      <a:pt x="26" y="86"/>
                    </a:lnTo>
                    <a:lnTo>
                      <a:pt x="12" y="84"/>
                    </a:lnTo>
                    <a:lnTo>
                      <a:pt x="12" y="84"/>
                    </a:lnTo>
                    <a:lnTo>
                      <a:pt x="0" y="82"/>
                    </a:lnTo>
                    <a:lnTo>
                      <a:pt x="2" y="74"/>
                    </a:lnTo>
                    <a:lnTo>
                      <a:pt x="2" y="74"/>
                    </a:lnTo>
                    <a:lnTo>
                      <a:pt x="12" y="76"/>
                    </a:lnTo>
                    <a:lnTo>
                      <a:pt x="12" y="76"/>
                    </a:lnTo>
                    <a:lnTo>
                      <a:pt x="24" y="76"/>
                    </a:lnTo>
                    <a:lnTo>
                      <a:pt x="24" y="76"/>
                    </a:lnTo>
                    <a:lnTo>
                      <a:pt x="34" y="76"/>
                    </a:lnTo>
                    <a:lnTo>
                      <a:pt x="34" y="76"/>
                    </a:lnTo>
                    <a:lnTo>
                      <a:pt x="42" y="74"/>
                    </a:lnTo>
                    <a:lnTo>
                      <a:pt x="42" y="74"/>
                    </a:lnTo>
                    <a:lnTo>
                      <a:pt x="48" y="70"/>
                    </a:lnTo>
                    <a:lnTo>
                      <a:pt x="48" y="70"/>
                    </a:lnTo>
                    <a:lnTo>
                      <a:pt x="50" y="66"/>
                    </a:lnTo>
                    <a:lnTo>
                      <a:pt x="52" y="62"/>
                    </a:lnTo>
                    <a:lnTo>
                      <a:pt x="52" y="62"/>
                    </a:lnTo>
                    <a:lnTo>
                      <a:pt x="52" y="58"/>
                    </a:lnTo>
                    <a:lnTo>
                      <a:pt x="50" y="54"/>
                    </a:lnTo>
                    <a:lnTo>
                      <a:pt x="50" y="54"/>
                    </a:lnTo>
                    <a:lnTo>
                      <a:pt x="44" y="50"/>
                    </a:lnTo>
                    <a:lnTo>
                      <a:pt x="44" y="50"/>
                    </a:lnTo>
                    <a:lnTo>
                      <a:pt x="36" y="48"/>
                    </a:lnTo>
                    <a:lnTo>
                      <a:pt x="36" y="48"/>
                    </a:lnTo>
                    <a:lnTo>
                      <a:pt x="28" y="46"/>
                    </a:lnTo>
                    <a:lnTo>
                      <a:pt x="28" y="46"/>
                    </a:lnTo>
                    <a:lnTo>
                      <a:pt x="20" y="44"/>
                    </a:lnTo>
                    <a:lnTo>
                      <a:pt x="20" y="44"/>
                    </a:lnTo>
                    <a:lnTo>
                      <a:pt x="12" y="40"/>
                    </a:lnTo>
                    <a:lnTo>
                      <a:pt x="12" y="40"/>
                    </a:lnTo>
                    <a:lnTo>
                      <a:pt x="8" y="34"/>
                    </a:lnTo>
                    <a:lnTo>
                      <a:pt x="8" y="34"/>
                    </a:lnTo>
                    <a:lnTo>
                      <a:pt x="8" y="24"/>
                    </a:lnTo>
                    <a:lnTo>
                      <a:pt x="8" y="24"/>
                    </a:lnTo>
                    <a:lnTo>
                      <a:pt x="8" y="18"/>
                    </a:lnTo>
                    <a:lnTo>
                      <a:pt x="12" y="12"/>
                    </a:lnTo>
                    <a:lnTo>
                      <a:pt x="12" y="12"/>
                    </a:lnTo>
                    <a:lnTo>
                      <a:pt x="20" y="6"/>
                    </a:lnTo>
                    <a:lnTo>
                      <a:pt x="20" y="6"/>
                    </a:lnTo>
                    <a:lnTo>
                      <a:pt x="30" y="2"/>
                    </a:lnTo>
                    <a:lnTo>
                      <a:pt x="30" y="2"/>
                    </a:lnTo>
                    <a:lnTo>
                      <a:pt x="42" y="0"/>
                    </a:lnTo>
                    <a:lnTo>
                      <a:pt x="42" y="0"/>
                    </a:lnTo>
                    <a:lnTo>
                      <a:pt x="56" y="2"/>
                    </a:lnTo>
                    <a:lnTo>
                      <a:pt x="56" y="2"/>
                    </a:lnTo>
                    <a:lnTo>
                      <a:pt x="66" y="2"/>
                    </a:lnTo>
                    <a:lnTo>
                      <a:pt x="64" y="12"/>
                    </a:lnTo>
                    <a:lnTo>
                      <a:pt x="64" y="12"/>
                    </a:lnTo>
                    <a:lnTo>
                      <a:pt x="56" y="10"/>
                    </a:lnTo>
                    <a:lnTo>
                      <a:pt x="56" y="10"/>
                    </a:lnTo>
                    <a:lnTo>
                      <a:pt x="44" y="10"/>
                    </a:lnTo>
                    <a:lnTo>
                      <a:pt x="44" y="10"/>
                    </a:lnTo>
                    <a:lnTo>
                      <a:pt x="36" y="10"/>
                    </a:lnTo>
                    <a:lnTo>
                      <a:pt x="36" y="10"/>
                    </a:lnTo>
                    <a:lnTo>
                      <a:pt x="28" y="12"/>
                    </a:lnTo>
                    <a:lnTo>
                      <a:pt x="28" y="12"/>
                    </a:lnTo>
                    <a:lnTo>
                      <a:pt x="22" y="16"/>
                    </a:lnTo>
                    <a:lnTo>
                      <a:pt x="22" y="16"/>
                    </a:lnTo>
                    <a:lnTo>
                      <a:pt x="20" y="18"/>
                    </a:lnTo>
                    <a:lnTo>
                      <a:pt x="20" y="22"/>
                    </a:lnTo>
                    <a:lnTo>
                      <a:pt x="20" y="22"/>
                    </a:lnTo>
                    <a:lnTo>
                      <a:pt x="20" y="26"/>
                    </a:lnTo>
                    <a:lnTo>
                      <a:pt x="20" y="28"/>
                    </a:lnTo>
                    <a:lnTo>
                      <a:pt x="20" y="28"/>
                    </a:lnTo>
                    <a:lnTo>
                      <a:pt x="26" y="32"/>
                    </a:lnTo>
                    <a:lnTo>
                      <a:pt x="26" y="32"/>
                    </a:lnTo>
                    <a:lnTo>
                      <a:pt x="32" y="36"/>
                    </a:lnTo>
                    <a:lnTo>
                      <a:pt x="32" y="36"/>
                    </a:lnTo>
                    <a:lnTo>
                      <a:pt x="38" y="36"/>
                    </a:lnTo>
                    <a:lnTo>
                      <a:pt x="38" y="36"/>
                    </a:lnTo>
                    <a:lnTo>
                      <a:pt x="48" y="38"/>
                    </a:lnTo>
                    <a:lnTo>
                      <a:pt x="48" y="38"/>
                    </a:lnTo>
                    <a:lnTo>
                      <a:pt x="56" y="42"/>
                    </a:lnTo>
                    <a:lnTo>
                      <a:pt x="56" y="42"/>
                    </a:lnTo>
                    <a:lnTo>
                      <a:pt x="62" y="50"/>
                    </a:lnTo>
                    <a:lnTo>
                      <a:pt x="62" y="50"/>
                    </a:lnTo>
                    <a:lnTo>
                      <a:pt x="64" y="54"/>
                    </a:lnTo>
                    <a:lnTo>
                      <a:pt x="64" y="60"/>
                    </a:lnTo>
                    <a:lnTo>
                      <a:pt x="64" y="60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7" name="Freeform 82"/>
              <p:cNvSpPr>
                <a:spLocks/>
              </p:cNvSpPr>
              <p:nvPr/>
            </p:nvSpPr>
            <p:spPr bwMode="auto">
              <a:xfrm>
                <a:off x="8778401" y="857157"/>
                <a:ext cx="50315" cy="69666"/>
              </a:xfrm>
              <a:custGeom>
                <a:avLst/>
                <a:gdLst/>
                <a:ahLst/>
                <a:cxnLst>
                  <a:cxn ang="0">
                    <a:pos x="0" y="108"/>
                  </a:cxn>
                  <a:cxn ang="0">
                    <a:pos x="14" y="0"/>
                  </a:cxn>
                  <a:cxn ang="0">
                    <a:pos x="78" y="0"/>
                  </a:cxn>
                  <a:cxn ang="0">
                    <a:pos x="76" y="8"/>
                  </a:cxn>
                  <a:cxn ang="0">
                    <a:pos x="24" y="8"/>
                  </a:cxn>
                  <a:cxn ang="0">
                    <a:pos x="20" y="48"/>
                  </a:cxn>
                  <a:cxn ang="0">
                    <a:pos x="60" y="48"/>
                  </a:cxn>
                  <a:cxn ang="0">
                    <a:pos x="58" y="56"/>
                  </a:cxn>
                  <a:cxn ang="0">
                    <a:pos x="20" y="56"/>
                  </a:cxn>
                  <a:cxn ang="0">
                    <a:pos x="14" y="98"/>
                  </a:cxn>
                  <a:cxn ang="0">
                    <a:pos x="66" y="98"/>
                  </a:cxn>
                  <a:cxn ang="0">
                    <a:pos x="66" y="108"/>
                  </a:cxn>
                  <a:cxn ang="0">
                    <a:pos x="0" y="108"/>
                  </a:cxn>
                </a:cxnLst>
                <a:rect l="0" t="0" r="r" b="b"/>
                <a:pathLst>
                  <a:path w="78" h="108">
                    <a:moveTo>
                      <a:pt x="0" y="108"/>
                    </a:moveTo>
                    <a:lnTo>
                      <a:pt x="14" y="0"/>
                    </a:lnTo>
                    <a:lnTo>
                      <a:pt x="78" y="0"/>
                    </a:lnTo>
                    <a:lnTo>
                      <a:pt x="76" y="8"/>
                    </a:lnTo>
                    <a:lnTo>
                      <a:pt x="24" y="8"/>
                    </a:lnTo>
                    <a:lnTo>
                      <a:pt x="20" y="48"/>
                    </a:lnTo>
                    <a:lnTo>
                      <a:pt x="60" y="48"/>
                    </a:lnTo>
                    <a:lnTo>
                      <a:pt x="58" y="56"/>
                    </a:lnTo>
                    <a:lnTo>
                      <a:pt x="20" y="56"/>
                    </a:lnTo>
                    <a:lnTo>
                      <a:pt x="14" y="98"/>
                    </a:lnTo>
                    <a:lnTo>
                      <a:pt x="66" y="98"/>
                    </a:lnTo>
                    <a:lnTo>
                      <a:pt x="66" y="108"/>
                    </a:lnTo>
                    <a:lnTo>
                      <a:pt x="0" y="108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8" name="Freeform 83"/>
              <p:cNvSpPr>
                <a:spLocks noEditPoints="1"/>
              </p:cNvSpPr>
              <p:nvPr/>
            </p:nvSpPr>
            <p:spPr bwMode="auto">
              <a:xfrm>
                <a:off x="8831296" y="851993"/>
                <a:ext cx="51605" cy="76117"/>
              </a:xfrm>
              <a:custGeom>
                <a:avLst/>
                <a:gdLst/>
                <a:ahLst/>
                <a:cxnLst>
                  <a:cxn ang="0">
                    <a:pos x="66" y="114"/>
                  </a:cxn>
                  <a:cxn ang="0">
                    <a:pos x="60" y="116"/>
                  </a:cxn>
                  <a:cxn ang="0">
                    <a:pos x="54" y="116"/>
                  </a:cxn>
                  <a:cxn ang="0">
                    <a:pos x="46" y="118"/>
                  </a:cxn>
                  <a:cxn ang="0">
                    <a:pos x="38" y="118"/>
                  </a:cxn>
                  <a:cxn ang="0">
                    <a:pos x="22" y="114"/>
                  </a:cxn>
                  <a:cxn ang="0">
                    <a:pos x="14" y="112"/>
                  </a:cxn>
                  <a:cxn ang="0">
                    <a:pos x="8" y="106"/>
                  </a:cxn>
                  <a:cxn ang="0">
                    <a:pos x="2" y="94"/>
                  </a:cxn>
                  <a:cxn ang="0">
                    <a:pos x="0" y="86"/>
                  </a:cxn>
                  <a:cxn ang="0">
                    <a:pos x="0" y="76"/>
                  </a:cxn>
                  <a:cxn ang="0">
                    <a:pos x="4" y="58"/>
                  </a:cxn>
                  <a:cxn ang="0">
                    <a:pos x="10" y="50"/>
                  </a:cxn>
                  <a:cxn ang="0">
                    <a:pos x="14" y="44"/>
                  </a:cxn>
                  <a:cxn ang="0">
                    <a:pos x="28" y="36"/>
                  </a:cxn>
                  <a:cxn ang="0">
                    <a:pos x="36" y="34"/>
                  </a:cxn>
                  <a:cxn ang="0">
                    <a:pos x="44" y="32"/>
                  </a:cxn>
                  <a:cxn ang="0">
                    <a:pos x="52" y="34"/>
                  </a:cxn>
                  <a:cxn ang="0">
                    <a:pos x="68" y="0"/>
                  </a:cxn>
                  <a:cxn ang="0">
                    <a:pos x="80" y="0"/>
                  </a:cxn>
                  <a:cxn ang="0">
                    <a:pos x="78" y="16"/>
                  </a:cxn>
                  <a:cxn ang="0">
                    <a:pos x="76" y="38"/>
                  </a:cxn>
                  <a:cxn ang="0">
                    <a:pos x="72" y="62"/>
                  </a:cxn>
                  <a:cxn ang="0">
                    <a:pos x="70" y="84"/>
                  </a:cxn>
                  <a:cxn ang="0">
                    <a:pos x="68" y="102"/>
                  </a:cxn>
                  <a:cxn ang="0">
                    <a:pos x="66" y="114"/>
                  </a:cxn>
                  <a:cxn ang="0">
                    <a:pos x="64" y="44"/>
                  </a:cxn>
                  <a:cxn ang="0">
                    <a:pos x="54" y="42"/>
                  </a:cxn>
                  <a:cxn ang="0">
                    <a:pos x="48" y="42"/>
                  </a:cxn>
                  <a:cxn ang="0">
                    <a:pos x="28" y="46"/>
                  </a:cxn>
                  <a:cxn ang="0">
                    <a:pos x="24" y="50"/>
                  </a:cxn>
                  <a:cxn ang="0">
                    <a:pos x="16" y="60"/>
                  </a:cxn>
                  <a:cxn ang="0">
                    <a:pos x="14" y="76"/>
                  </a:cxn>
                  <a:cxn ang="0">
                    <a:pos x="14" y="88"/>
                  </a:cxn>
                  <a:cxn ang="0">
                    <a:pos x="18" y="100"/>
                  </a:cxn>
                  <a:cxn ang="0">
                    <a:pos x="22" y="104"/>
                  </a:cxn>
                  <a:cxn ang="0">
                    <a:pos x="28" y="106"/>
                  </a:cxn>
                  <a:cxn ang="0">
                    <a:pos x="40" y="108"/>
                  </a:cxn>
                  <a:cxn ang="0">
                    <a:pos x="46" y="108"/>
                  </a:cxn>
                  <a:cxn ang="0">
                    <a:pos x="56" y="108"/>
                  </a:cxn>
                </a:cxnLst>
                <a:rect l="0" t="0" r="r" b="b"/>
                <a:pathLst>
                  <a:path w="80" h="118">
                    <a:moveTo>
                      <a:pt x="66" y="114"/>
                    </a:moveTo>
                    <a:lnTo>
                      <a:pt x="66" y="114"/>
                    </a:lnTo>
                    <a:lnTo>
                      <a:pt x="60" y="116"/>
                    </a:lnTo>
                    <a:lnTo>
                      <a:pt x="60" y="116"/>
                    </a:lnTo>
                    <a:lnTo>
                      <a:pt x="54" y="116"/>
                    </a:lnTo>
                    <a:lnTo>
                      <a:pt x="54" y="116"/>
                    </a:lnTo>
                    <a:lnTo>
                      <a:pt x="46" y="118"/>
                    </a:lnTo>
                    <a:lnTo>
                      <a:pt x="46" y="118"/>
                    </a:lnTo>
                    <a:lnTo>
                      <a:pt x="38" y="118"/>
                    </a:lnTo>
                    <a:lnTo>
                      <a:pt x="38" y="118"/>
                    </a:lnTo>
                    <a:lnTo>
                      <a:pt x="30" y="116"/>
                    </a:lnTo>
                    <a:lnTo>
                      <a:pt x="22" y="114"/>
                    </a:lnTo>
                    <a:lnTo>
                      <a:pt x="22" y="114"/>
                    </a:lnTo>
                    <a:lnTo>
                      <a:pt x="14" y="112"/>
                    </a:lnTo>
                    <a:lnTo>
                      <a:pt x="8" y="106"/>
                    </a:lnTo>
                    <a:lnTo>
                      <a:pt x="8" y="106"/>
                    </a:lnTo>
                    <a:lnTo>
                      <a:pt x="4" y="100"/>
                    </a:lnTo>
                    <a:lnTo>
                      <a:pt x="2" y="94"/>
                    </a:lnTo>
                    <a:lnTo>
                      <a:pt x="2" y="94"/>
                    </a:lnTo>
                    <a:lnTo>
                      <a:pt x="0" y="86"/>
                    </a:lnTo>
                    <a:lnTo>
                      <a:pt x="0" y="76"/>
                    </a:lnTo>
                    <a:lnTo>
                      <a:pt x="0" y="76"/>
                    </a:lnTo>
                    <a:lnTo>
                      <a:pt x="2" y="66"/>
                    </a:lnTo>
                    <a:lnTo>
                      <a:pt x="4" y="58"/>
                    </a:lnTo>
                    <a:lnTo>
                      <a:pt x="4" y="58"/>
                    </a:lnTo>
                    <a:lnTo>
                      <a:pt x="10" y="50"/>
                    </a:lnTo>
                    <a:lnTo>
                      <a:pt x="14" y="44"/>
                    </a:lnTo>
                    <a:lnTo>
                      <a:pt x="14" y="44"/>
                    </a:lnTo>
                    <a:lnTo>
                      <a:pt x="20" y="40"/>
                    </a:lnTo>
                    <a:lnTo>
                      <a:pt x="28" y="36"/>
                    </a:lnTo>
                    <a:lnTo>
                      <a:pt x="28" y="36"/>
                    </a:lnTo>
                    <a:lnTo>
                      <a:pt x="36" y="34"/>
                    </a:lnTo>
                    <a:lnTo>
                      <a:pt x="44" y="32"/>
                    </a:lnTo>
                    <a:lnTo>
                      <a:pt x="44" y="32"/>
                    </a:lnTo>
                    <a:lnTo>
                      <a:pt x="52" y="34"/>
                    </a:lnTo>
                    <a:lnTo>
                      <a:pt x="52" y="34"/>
                    </a:lnTo>
                    <a:lnTo>
                      <a:pt x="64" y="34"/>
                    </a:lnTo>
                    <a:lnTo>
                      <a:pt x="68" y="0"/>
                    </a:lnTo>
                    <a:lnTo>
                      <a:pt x="80" y="0"/>
                    </a:lnTo>
                    <a:lnTo>
                      <a:pt x="80" y="0"/>
                    </a:lnTo>
                    <a:lnTo>
                      <a:pt x="78" y="16"/>
                    </a:lnTo>
                    <a:lnTo>
                      <a:pt x="78" y="16"/>
                    </a:lnTo>
                    <a:lnTo>
                      <a:pt x="76" y="38"/>
                    </a:lnTo>
                    <a:lnTo>
                      <a:pt x="76" y="38"/>
                    </a:lnTo>
                    <a:lnTo>
                      <a:pt x="72" y="62"/>
                    </a:lnTo>
                    <a:lnTo>
                      <a:pt x="72" y="62"/>
                    </a:lnTo>
                    <a:lnTo>
                      <a:pt x="70" y="84"/>
                    </a:lnTo>
                    <a:lnTo>
                      <a:pt x="70" y="84"/>
                    </a:lnTo>
                    <a:lnTo>
                      <a:pt x="68" y="102"/>
                    </a:lnTo>
                    <a:lnTo>
                      <a:pt x="68" y="102"/>
                    </a:lnTo>
                    <a:lnTo>
                      <a:pt x="66" y="114"/>
                    </a:lnTo>
                    <a:lnTo>
                      <a:pt x="66" y="114"/>
                    </a:lnTo>
                    <a:close/>
                    <a:moveTo>
                      <a:pt x="64" y="44"/>
                    </a:moveTo>
                    <a:lnTo>
                      <a:pt x="64" y="44"/>
                    </a:lnTo>
                    <a:lnTo>
                      <a:pt x="54" y="42"/>
                    </a:lnTo>
                    <a:lnTo>
                      <a:pt x="54" y="42"/>
                    </a:lnTo>
                    <a:lnTo>
                      <a:pt x="48" y="42"/>
                    </a:lnTo>
                    <a:lnTo>
                      <a:pt x="48" y="42"/>
                    </a:lnTo>
                    <a:lnTo>
                      <a:pt x="34" y="44"/>
                    </a:lnTo>
                    <a:lnTo>
                      <a:pt x="28" y="46"/>
                    </a:lnTo>
                    <a:lnTo>
                      <a:pt x="24" y="50"/>
                    </a:lnTo>
                    <a:lnTo>
                      <a:pt x="24" y="50"/>
                    </a:lnTo>
                    <a:lnTo>
                      <a:pt x="20" y="54"/>
                    </a:lnTo>
                    <a:lnTo>
                      <a:pt x="16" y="60"/>
                    </a:lnTo>
                    <a:lnTo>
                      <a:pt x="14" y="76"/>
                    </a:lnTo>
                    <a:lnTo>
                      <a:pt x="14" y="76"/>
                    </a:lnTo>
                    <a:lnTo>
                      <a:pt x="14" y="88"/>
                    </a:lnTo>
                    <a:lnTo>
                      <a:pt x="14" y="88"/>
                    </a:lnTo>
                    <a:lnTo>
                      <a:pt x="16" y="94"/>
                    </a:lnTo>
                    <a:lnTo>
                      <a:pt x="18" y="100"/>
                    </a:lnTo>
                    <a:lnTo>
                      <a:pt x="18" y="100"/>
                    </a:lnTo>
                    <a:lnTo>
                      <a:pt x="22" y="104"/>
                    </a:lnTo>
                    <a:lnTo>
                      <a:pt x="28" y="106"/>
                    </a:lnTo>
                    <a:lnTo>
                      <a:pt x="28" y="106"/>
                    </a:lnTo>
                    <a:lnTo>
                      <a:pt x="32" y="108"/>
                    </a:lnTo>
                    <a:lnTo>
                      <a:pt x="40" y="108"/>
                    </a:lnTo>
                    <a:lnTo>
                      <a:pt x="40" y="108"/>
                    </a:lnTo>
                    <a:lnTo>
                      <a:pt x="46" y="108"/>
                    </a:lnTo>
                    <a:lnTo>
                      <a:pt x="46" y="108"/>
                    </a:lnTo>
                    <a:lnTo>
                      <a:pt x="56" y="108"/>
                    </a:lnTo>
                    <a:lnTo>
                      <a:pt x="64" y="44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9" name="Freeform 84"/>
              <p:cNvSpPr>
                <a:spLocks noEditPoints="1"/>
              </p:cNvSpPr>
              <p:nvPr/>
            </p:nvSpPr>
            <p:spPr bwMode="auto">
              <a:xfrm>
                <a:off x="8889351" y="872641"/>
                <a:ext cx="55475" cy="76117"/>
              </a:xfrm>
              <a:custGeom>
                <a:avLst/>
                <a:gdLst/>
                <a:ahLst/>
                <a:cxnLst>
                  <a:cxn ang="0">
                    <a:pos x="64" y="8"/>
                  </a:cxn>
                  <a:cxn ang="0">
                    <a:pos x="70" y="16"/>
                  </a:cxn>
                  <a:cxn ang="0">
                    <a:pos x="72" y="28"/>
                  </a:cxn>
                  <a:cxn ang="0">
                    <a:pos x="68" y="40"/>
                  </a:cxn>
                  <a:cxn ang="0">
                    <a:pos x="60" y="50"/>
                  </a:cxn>
                  <a:cxn ang="0">
                    <a:pos x="48" y="54"/>
                  </a:cxn>
                  <a:cxn ang="0">
                    <a:pos x="30" y="56"/>
                  </a:cxn>
                  <a:cxn ang="0">
                    <a:pos x="26" y="56"/>
                  </a:cxn>
                  <a:cxn ang="0">
                    <a:pos x="16" y="64"/>
                  </a:cxn>
                  <a:cxn ang="0">
                    <a:pos x="16" y="70"/>
                  </a:cxn>
                  <a:cxn ang="0">
                    <a:pos x="26" y="74"/>
                  </a:cxn>
                  <a:cxn ang="0">
                    <a:pos x="36" y="76"/>
                  </a:cxn>
                  <a:cxn ang="0">
                    <a:pos x="54" y="76"/>
                  </a:cxn>
                  <a:cxn ang="0">
                    <a:pos x="64" y="78"/>
                  </a:cxn>
                  <a:cxn ang="0">
                    <a:pos x="72" y="82"/>
                  </a:cxn>
                  <a:cxn ang="0">
                    <a:pos x="74" y="92"/>
                  </a:cxn>
                  <a:cxn ang="0">
                    <a:pos x="68" y="106"/>
                  </a:cxn>
                  <a:cxn ang="0">
                    <a:pos x="56" y="114"/>
                  </a:cxn>
                  <a:cxn ang="0">
                    <a:pos x="30" y="118"/>
                  </a:cxn>
                  <a:cxn ang="0">
                    <a:pos x="14" y="118"/>
                  </a:cxn>
                  <a:cxn ang="0">
                    <a:pos x="2" y="106"/>
                  </a:cxn>
                  <a:cxn ang="0">
                    <a:pos x="28" y="110"/>
                  </a:cxn>
                  <a:cxn ang="0">
                    <a:pos x="36" y="110"/>
                  </a:cxn>
                  <a:cxn ang="0">
                    <a:pos x="56" y="102"/>
                  </a:cxn>
                  <a:cxn ang="0">
                    <a:pos x="60" y="96"/>
                  </a:cxn>
                  <a:cxn ang="0">
                    <a:pos x="58" y="90"/>
                  </a:cxn>
                  <a:cxn ang="0">
                    <a:pos x="48" y="86"/>
                  </a:cxn>
                  <a:cxn ang="0">
                    <a:pos x="40" y="86"/>
                  </a:cxn>
                  <a:cxn ang="0">
                    <a:pos x="28" y="86"/>
                  </a:cxn>
                  <a:cxn ang="0">
                    <a:pos x="20" y="86"/>
                  </a:cxn>
                  <a:cxn ang="0">
                    <a:pos x="4" y="80"/>
                  </a:cxn>
                  <a:cxn ang="0">
                    <a:pos x="2" y="70"/>
                  </a:cxn>
                  <a:cxn ang="0">
                    <a:pos x="8" y="60"/>
                  </a:cxn>
                  <a:cxn ang="0">
                    <a:pos x="18" y="52"/>
                  </a:cxn>
                  <a:cxn ang="0">
                    <a:pos x="8" y="42"/>
                  </a:cxn>
                  <a:cxn ang="0">
                    <a:pos x="4" y="28"/>
                  </a:cxn>
                  <a:cxn ang="0">
                    <a:pos x="10" y="16"/>
                  </a:cxn>
                  <a:cxn ang="0">
                    <a:pos x="18" y="8"/>
                  </a:cxn>
                  <a:cxn ang="0">
                    <a:pos x="42" y="0"/>
                  </a:cxn>
                  <a:cxn ang="0">
                    <a:pos x="48" y="2"/>
                  </a:cxn>
                  <a:cxn ang="0">
                    <a:pos x="86" y="10"/>
                  </a:cxn>
                  <a:cxn ang="0">
                    <a:pos x="74" y="8"/>
                  </a:cxn>
                  <a:cxn ang="0">
                    <a:pos x="60" y="20"/>
                  </a:cxn>
                  <a:cxn ang="0">
                    <a:pos x="50" y="10"/>
                  </a:cxn>
                  <a:cxn ang="0">
                    <a:pos x="34" y="10"/>
                  </a:cxn>
                  <a:cxn ang="0">
                    <a:pos x="22" y="20"/>
                  </a:cxn>
                  <a:cxn ang="0">
                    <a:pos x="20" y="36"/>
                  </a:cxn>
                  <a:cxn ang="0">
                    <a:pos x="28" y="46"/>
                  </a:cxn>
                  <a:cxn ang="0">
                    <a:pos x="46" y="46"/>
                  </a:cxn>
                  <a:cxn ang="0">
                    <a:pos x="60" y="28"/>
                  </a:cxn>
                </a:cxnLst>
                <a:rect l="0" t="0" r="r" b="b"/>
                <a:pathLst>
                  <a:path w="86" h="118">
                    <a:moveTo>
                      <a:pt x="74" y="8"/>
                    </a:moveTo>
                    <a:lnTo>
                      <a:pt x="74" y="8"/>
                    </a:lnTo>
                    <a:lnTo>
                      <a:pt x="64" y="8"/>
                    </a:lnTo>
                    <a:lnTo>
                      <a:pt x="64" y="8"/>
                    </a:lnTo>
                    <a:lnTo>
                      <a:pt x="68" y="12"/>
                    </a:lnTo>
                    <a:lnTo>
                      <a:pt x="70" y="16"/>
                    </a:lnTo>
                    <a:lnTo>
                      <a:pt x="70" y="16"/>
                    </a:lnTo>
                    <a:lnTo>
                      <a:pt x="72" y="22"/>
                    </a:lnTo>
                    <a:lnTo>
                      <a:pt x="72" y="28"/>
                    </a:lnTo>
                    <a:lnTo>
                      <a:pt x="72" y="28"/>
                    </a:lnTo>
                    <a:lnTo>
                      <a:pt x="70" y="36"/>
                    </a:lnTo>
                    <a:lnTo>
                      <a:pt x="68" y="40"/>
                    </a:lnTo>
                    <a:lnTo>
                      <a:pt x="68" y="40"/>
                    </a:lnTo>
                    <a:lnTo>
                      <a:pt x="64" y="46"/>
                    </a:lnTo>
                    <a:lnTo>
                      <a:pt x="60" y="50"/>
                    </a:lnTo>
                    <a:lnTo>
                      <a:pt x="60" y="50"/>
                    </a:lnTo>
                    <a:lnTo>
                      <a:pt x="48" y="54"/>
                    </a:lnTo>
                    <a:lnTo>
                      <a:pt x="48" y="54"/>
                    </a:lnTo>
                    <a:lnTo>
                      <a:pt x="36" y="56"/>
                    </a:lnTo>
                    <a:lnTo>
                      <a:pt x="36" y="56"/>
                    </a:lnTo>
                    <a:lnTo>
                      <a:pt x="30" y="56"/>
                    </a:lnTo>
                    <a:lnTo>
                      <a:pt x="30" y="56"/>
                    </a:lnTo>
                    <a:lnTo>
                      <a:pt x="26" y="56"/>
                    </a:lnTo>
                    <a:lnTo>
                      <a:pt x="26" y="56"/>
                    </a:lnTo>
                    <a:lnTo>
                      <a:pt x="20" y="60"/>
                    </a:lnTo>
                    <a:lnTo>
                      <a:pt x="20" y="60"/>
                    </a:lnTo>
                    <a:lnTo>
                      <a:pt x="16" y="64"/>
                    </a:lnTo>
                    <a:lnTo>
                      <a:pt x="16" y="68"/>
                    </a:lnTo>
                    <a:lnTo>
                      <a:pt x="16" y="68"/>
                    </a:lnTo>
                    <a:lnTo>
                      <a:pt x="16" y="70"/>
                    </a:lnTo>
                    <a:lnTo>
                      <a:pt x="18" y="72"/>
                    </a:lnTo>
                    <a:lnTo>
                      <a:pt x="18" y="72"/>
                    </a:lnTo>
                    <a:lnTo>
                      <a:pt x="26" y="74"/>
                    </a:lnTo>
                    <a:lnTo>
                      <a:pt x="26" y="74"/>
                    </a:lnTo>
                    <a:lnTo>
                      <a:pt x="36" y="76"/>
                    </a:lnTo>
                    <a:lnTo>
                      <a:pt x="36" y="76"/>
                    </a:lnTo>
                    <a:lnTo>
                      <a:pt x="42" y="74"/>
                    </a:lnTo>
                    <a:lnTo>
                      <a:pt x="42" y="74"/>
                    </a:lnTo>
                    <a:lnTo>
                      <a:pt x="54" y="76"/>
                    </a:lnTo>
                    <a:lnTo>
                      <a:pt x="54" y="76"/>
                    </a:lnTo>
                    <a:lnTo>
                      <a:pt x="64" y="78"/>
                    </a:lnTo>
                    <a:lnTo>
                      <a:pt x="64" y="78"/>
                    </a:lnTo>
                    <a:lnTo>
                      <a:pt x="68" y="80"/>
                    </a:lnTo>
                    <a:lnTo>
                      <a:pt x="72" y="82"/>
                    </a:lnTo>
                    <a:lnTo>
                      <a:pt x="72" y="82"/>
                    </a:lnTo>
                    <a:lnTo>
                      <a:pt x="74" y="86"/>
                    </a:lnTo>
                    <a:lnTo>
                      <a:pt x="74" y="92"/>
                    </a:lnTo>
                    <a:lnTo>
                      <a:pt x="74" y="92"/>
                    </a:lnTo>
                    <a:lnTo>
                      <a:pt x="72" y="100"/>
                    </a:lnTo>
                    <a:lnTo>
                      <a:pt x="68" y="106"/>
                    </a:lnTo>
                    <a:lnTo>
                      <a:pt x="68" y="106"/>
                    </a:lnTo>
                    <a:lnTo>
                      <a:pt x="62" y="110"/>
                    </a:lnTo>
                    <a:lnTo>
                      <a:pt x="56" y="114"/>
                    </a:lnTo>
                    <a:lnTo>
                      <a:pt x="56" y="114"/>
                    </a:lnTo>
                    <a:lnTo>
                      <a:pt x="42" y="116"/>
                    </a:lnTo>
                    <a:lnTo>
                      <a:pt x="42" y="116"/>
                    </a:lnTo>
                    <a:lnTo>
                      <a:pt x="30" y="118"/>
                    </a:lnTo>
                    <a:lnTo>
                      <a:pt x="30" y="118"/>
                    </a:lnTo>
                    <a:lnTo>
                      <a:pt x="14" y="118"/>
                    </a:lnTo>
                    <a:lnTo>
                      <a:pt x="14" y="118"/>
                    </a:lnTo>
                    <a:lnTo>
                      <a:pt x="0" y="116"/>
                    </a:lnTo>
                    <a:lnTo>
                      <a:pt x="2" y="106"/>
                    </a:lnTo>
                    <a:lnTo>
                      <a:pt x="2" y="106"/>
                    </a:lnTo>
                    <a:lnTo>
                      <a:pt x="14" y="108"/>
                    </a:lnTo>
                    <a:lnTo>
                      <a:pt x="14" y="108"/>
                    </a:lnTo>
                    <a:lnTo>
                      <a:pt x="28" y="110"/>
                    </a:lnTo>
                    <a:lnTo>
                      <a:pt x="28" y="110"/>
                    </a:lnTo>
                    <a:lnTo>
                      <a:pt x="36" y="110"/>
                    </a:lnTo>
                    <a:lnTo>
                      <a:pt x="36" y="110"/>
                    </a:lnTo>
                    <a:lnTo>
                      <a:pt x="46" y="108"/>
                    </a:lnTo>
                    <a:lnTo>
                      <a:pt x="46" y="108"/>
                    </a:lnTo>
                    <a:lnTo>
                      <a:pt x="56" y="102"/>
                    </a:lnTo>
                    <a:lnTo>
                      <a:pt x="56" y="102"/>
                    </a:lnTo>
                    <a:lnTo>
                      <a:pt x="58" y="100"/>
                    </a:lnTo>
                    <a:lnTo>
                      <a:pt x="60" y="96"/>
                    </a:lnTo>
                    <a:lnTo>
                      <a:pt x="60" y="96"/>
                    </a:lnTo>
                    <a:lnTo>
                      <a:pt x="58" y="90"/>
                    </a:lnTo>
                    <a:lnTo>
                      <a:pt x="58" y="90"/>
                    </a:lnTo>
                    <a:lnTo>
                      <a:pt x="54" y="88"/>
                    </a:lnTo>
                    <a:lnTo>
                      <a:pt x="54" y="88"/>
                    </a:lnTo>
                    <a:lnTo>
                      <a:pt x="48" y="86"/>
                    </a:lnTo>
                    <a:lnTo>
                      <a:pt x="48" y="86"/>
                    </a:lnTo>
                    <a:lnTo>
                      <a:pt x="40" y="86"/>
                    </a:lnTo>
                    <a:lnTo>
                      <a:pt x="40" y="86"/>
                    </a:lnTo>
                    <a:lnTo>
                      <a:pt x="34" y="86"/>
                    </a:lnTo>
                    <a:lnTo>
                      <a:pt x="34" y="86"/>
                    </a:lnTo>
                    <a:lnTo>
                      <a:pt x="28" y="86"/>
                    </a:lnTo>
                    <a:lnTo>
                      <a:pt x="28" y="86"/>
                    </a:lnTo>
                    <a:lnTo>
                      <a:pt x="20" y="86"/>
                    </a:lnTo>
                    <a:lnTo>
                      <a:pt x="20" y="86"/>
                    </a:lnTo>
                    <a:lnTo>
                      <a:pt x="12" y="84"/>
                    </a:lnTo>
                    <a:lnTo>
                      <a:pt x="12" y="84"/>
                    </a:lnTo>
                    <a:lnTo>
                      <a:pt x="4" y="80"/>
                    </a:lnTo>
                    <a:lnTo>
                      <a:pt x="4" y="80"/>
                    </a:lnTo>
                    <a:lnTo>
                      <a:pt x="2" y="76"/>
                    </a:lnTo>
                    <a:lnTo>
                      <a:pt x="2" y="70"/>
                    </a:lnTo>
                    <a:lnTo>
                      <a:pt x="2" y="70"/>
                    </a:lnTo>
                    <a:lnTo>
                      <a:pt x="4" y="64"/>
                    </a:lnTo>
                    <a:lnTo>
                      <a:pt x="8" y="60"/>
                    </a:lnTo>
                    <a:lnTo>
                      <a:pt x="8" y="60"/>
                    </a:lnTo>
                    <a:lnTo>
                      <a:pt x="18" y="52"/>
                    </a:lnTo>
                    <a:lnTo>
                      <a:pt x="18" y="52"/>
                    </a:lnTo>
                    <a:lnTo>
                      <a:pt x="12" y="48"/>
                    </a:lnTo>
                    <a:lnTo>
                      <a:pt x="8" y="42"/>
                    </a:lnTo>
                    <a:lnTo>
                      <a:pt x="8" y="42"/>
                    </a:lnTo>
                    <a:lnTo>
                      <a:pt x="4" y="36"/>
                    </a:lnTo>
                    <a:lnTo>
                      <a:pt x="4" y="28"/>
                    </a:lnTo>
                    <a:lnTo>
                      <a:pt x="4" y="28"/>
                    </a:lnTo>
                    <a:lnTo>
                      <a:pt x="6" y="22"/>
                    </a:lnTo>
                    <a:lnTo>
                      <a:pt x="10" y="16"/>
                    </a:lnTo>
                    <a:lnTo>
                      <a:pt x="10" y="16"/>
                    </a:lnTo>
                    <a:lnTo>
                      <a:pt x="14" y="10"/>
                    </a:lnTo>
                    <a:lnTo>
                      <a:pt x="18" y="8"/>
                    </a:lnTo>
                    <a:lnTo>
                      <a:pt x="18" y="8"/>
                    </a:lnTo>
                    <a:lnTo>
                      <a:pt x="30" y="2"/>
                    </a:lnTo>
                    <a:lnTo>
                      <a:pt x="30" y="2"/>
                    </a:lnTo>
                    <a:lnTo>
                      <a:pt x="42" y="0"/>
                    </a:lnTo>
                    <a:lnTo>
                      <a:pt x="42" y="0"/>
                    </a:lnTo>
                    <a:lnTo>
                      <a:pt x="48" y="2"/>
                    </a:lnTo>
                    <a:lnTo>
                      <a:pt x="48" y="2"/>
                    </a:lnTo>
                    <a:lnTo>
                      <a:pt x="54" y="2"/>
                    </a:lnTo>
                    <a:lnTo>
                      <a:pt x="86" y="0"/>
                    </a:lnTo>
                    <a:lnTo>
                      <a:pt x="86" y="10"/>
                    </a:lnTo>
                    <a:lnTo>
                      <a:pt x="86" y="10"/>
                    </a:lnTo>
                    <a:lnTo>
                      <a:pt x="74" y="8"/>
                    </a:lnTo>
                    <a:lnTo>
                      <a:pt x="74" y="8"/>
                    </a:lnTo>
                    <a:close/>
                    <a:moveTo>
                      <a:pt x="60" y="28"/>
                    </a:moveTo>
                    <a:lnTo>
                      <a:pt x="60" y="28"/>
                    </a:lnTo>
                    <a:lnTo>
                      <a:pt x="60" y="20"/>
                    </a:lnTo>
                    <a:lnTo>
                      <a:pt x="56" y="14"/>
                    </a:lnTo>
                    <a:lnTo>
                      <a:pt x="56" y="14"/>
                    </a:lnTo>
                    <a:lnTo>
                      <a:pt x="50" y="10"/>
                    </a:lnTo>
                    <a:lnTo>
                      <a:pt x="42" y="8"/>
                    </a:lnTo>
                    <a:lnTo>
                      <a:pt x="42" y="8"/>
                    </a:lnTo>
                    <a:lnTo>
                      <a:pt x="34" y="10"/>
                    </a:lnTo>
                    <a:lnTo>
                      <a:pt x="26" y="14"/>
                    </a:lnTo>
                    <a:lnTo>
                      <a:pt x="26" y="14"/>
                    </a:lnTo>
                    <a:lnTo>
                      <a:pt x="22" y="20"/>
                    </a:lnTo>
                    <a:lnTo>
                      <a:pt x="20" y="28"/>
                    </a:lnTo>
                    <a:lnTo>
                      <a:pt x="20" y="28"/>
                    </a:lnTo>
                    <a:lnTo>
                      <a:pt x="20" y="36"/>
                    </a:lnTo>
                    <a:lnTo>
                      <a:pt x="22" y="42"/>
                    </a:lnTo>
                    <a:lnTo>
                      <a:pt x="22" y="42"/>
                    </a:lnTo>
                    <a:lnTo>
                      <a:pt x="28" y="46"/>
                    </a:lnTo>
                    <a:lnTo>
                      <a:pt x="36" y="48"/>
                    </a:lnTo>
                    <a:lnTo>
                      <a:pt x="36" y="48"/>
                    </a:lnTo>
                    <a:lnTo>
                      <a:pt x="46" y="46"/>
                    </a:lnTo>
                    <a:lnTo>
                      <a:pt x="52" y="42"/>
                    </a:lnTo>
                    <a:lnTo>
                      <a:pt x="58" y="36"/>
                    </a:lnTo>
                    <a:lnTo>
                      <a:pt x="60" y="28"/>
                    </a:lnTo>
                    <a:lnTo>
                      <a:pt x="60" y="28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0" name="Freeform 85"/>
              <p:cNvSpPr>
                <a:spLocks noEditPoints="1"/>
              </p:cNvSpPr>
              <p:nvPr/>
            </p:nvSpPr>
            <p:spPr bwMode="auto">
              <a:xfrm>
                <a:off x="8948699" y="872638"/>
                <a:ext cx="49025" cy="55475"/>
              </a:xfrm>
              <a:custGeom>
                <a:avLst/>
                <a:gdLst/>
                <a:ahLst/>
                <a:cxnLst>
                  <a:cxn ang="0">
                    <a:pos x="12" y="46"/>
                  </a:cxn>
                  <a:cxn ang="0">
                    <a:pos x="16" y="64"/>
                  </a:cxn>
                  <a:cxn ang="0">
                    <a:pos x="18" y="70"/>
                  </a:cxn>
                  <a:cxn ang="0">
                    <a:pos x="24" y="72"/>
                  </a:cxn>
                  <a:cxn ang="0">
                    <a:pos x="34" y="76"/>
                  </a:cxn>
                  <a:cxn ang="0">
                    <a:pos x="44" y="78"/>
                  </a:cxn>
                  <a:cxn ang="0">
                    <a:pos x="54" y="76"/>
                  </a:cxn>
                  <a:cxn ang="0">
                    <a:pos x="64" y="74"/>
                  </a:cxn>
                  <a:cxn ang="0">
                    <a:pos x="64" y="82"/>
                  </a:cxn>
                  <a:cxn ang="0">
                    <a:pos x="50" y="86"/>
                  </a:cxn>
                  <a:cxn ang="0">
                    <a:pos x="38" y="86"/>
                  </a:cxn>
                  <a:cxn ang="0">
                    <a:pos x="20" y="82"/>
                  </a:cxn>
                  <a:cxn ang="0">
                    <a:pos x="8" y="74"/>
                  </a:cxn>
                  <a:cxn ang="0">
                    <a:pos x="4" y="68"/>
                  </a:cxn>
                  <a:cxn ang="0">
                    <a:pos x="0" y="52"/>
                  </a:cxn>
                  <a:cxn ang="0">
                    <a:pos x="0" y="42"/>
                  </a:cxn>
                  <a:cxn ang="0">
                    <a:pos x="6" y="22"/>
                  </a:cxn>
                  <a:cxn ang="0">
                    <a:pos x="10" y="16"/>
                  </a:cxn>
                  <a:cxn ang="0">
                    <a:pos x="16" y="10"/>
                  </a:cxn>
                  <a:cxn ang="0">
                    <a:pos x="28" y="2"/>
                  </a:cxn>
                  <a:cxn ang="0">
                    <a:pos x="42" y="0"/>
                  </a:cxn>
                  <a:cxn ang="0">
                    <a:pos x="52" y="2"/>
                  </a:cxn>
                  <a:cxn ang="0">
                    <a:pos x="58" y="4"/>
                  </a:cxn>
                  <a:cxn ang="0">
                    <a:pos x="70" y="12"/>
                  </a:cxn>
                  <a:cxn ang="0">
                    <a:pos x="72" y="18"/>
                  </a:cxn>
                  <a:cxn ang="0">
                    <a:pos x="74" y="26"/>
                  </a:cxn>
                  <a:cxn ang="0">
                    <a:pos x="74" y="44"/>
                  </a:cxn>
                  <a:cxn ang="0">
                    <a:pos x="12" y="46"/>
                  </a:cxn>
                  <a:cxn ang="0">
                    <a:pos x="62" y="26"/>
                  </a:cxn>
                  <a:cxn ang="0">
                    <a:pos x="58" y="18"/>
                  </a:cxn>
                  <a:cxn ang="0">
                    <a:pos x="52" y="10"/>
                  </a:cxn>
                  <a:cxn ang="0">
                    <a:pos x="48" y="10"/>
                  </a:cxn>
                  <a:cxn ang="0">
                    <a:pos x="42" y="8"/>
                  </a:cxn>
                  <a:cxn ang="0">
                    <a:pos x="22" y="16"/>
                  </a:cxn>
                  <a:cxn ang="0">
                    <a:pos x="18" y="26"/>
                  </a:cxn>
                  <a:cxn ang="0">
                    <a:pos x="62" y="38"/>
                  </a:cxn>
                  <a:cxn ang="0">
                    <a:pos x="62" y="26"/>
                  </a:cxn>
                </a:cxnLst>
                <a:rect l="0" t="0" r="r" b="b"/>
                <a:pathLst>
                  <a:path w="76" h="86">
                    <a:moveTo>
                      <a:pt x="12" y="46"/>
                    </a:moveTo>
                    <a:lnTo>
                      <a:pt x="12" y="46"/>
                    </a:lnTo>
                    <a:lnTo>
                      <a:pt x="14" y="56"/>
                    </a:lnTo>
                    <a:lnTo>
                      <a:pt x="16" y="64"/>
                    </a:lnTo>
                    <a:lnTo>
                      <a:pt x="16" y="64"/>
                    </a:lnTo>
                    <a:lnTo>
                      <a:pt x="18" y="70"/>
                    </a:lnTo>
                    <a:lnTo>
                      <a:pt x="24" y="72"/>
                    </a:lnTo>
                    <a:lnTo>
                      <a:pt x="24" y="72"/>
                    </a:lnTo>
                    <a:lnTo>
                      <a:pt x="28" y="76"/>
                    </a:lnTo>
                    <a:lnTo>
                      <a:pt x="34" y="76"/>
                    </a:lnTo>
                    <a:lnTo>
                      <a:pt x="34" y="76"/>
                    </a:lnTo>
                    <a:lnTo>
                      <a:pt x="44" y="78"/>
                    </a:lnTo>
                    <a:lnTo>
                      <a:pt x="44" y="78"/>
                    </a:lnTo>
                    <a:lnTo>
                      <a:pt x="54" y="76"/>
                    </a:lnTo>
                    <a:lnTo>
                      <a:pt x="54" y="76"/>
                    </a:lnTo>
                    <a:lnTo>
                      <a:pt x="64" y="74"/>
                    </a:lnTo>
                    <a:lnTo>
                      <a:pt x="64" y="82"/>
                    </a:lnTo>
                    <a:lnTo>
                      <a:pt x="64" y="82"/>
                    </a:lnTo>
                    <a:lnTo>
                      <a:pt x="50" y="86"/>
                    </a:lnTo>
                    <a:lnTo>
                      <a:pt x="50" y="86"/>
                    </a:lnTo>
                    <a:lnTo>
                      <a:pt x="38" y="86"/>
                    </a:lnTo>
                    <a:lnTo>
                      <a:pt x="38" y="86"/>
                    </a:lnTo>
                    <a:lnTo>
                      <a:pt x="28" y="84"/>
                    </a:lnTo>
                    <a:lnTo>
                      <a:pt x="20" y="82"/>
                    </a:lnTo>
                    <a:lnTo>
                      <a:pt x="12" y="80"/>
                    </a:lnTo>
                    <a:lnTo>
                      <a:pt x="8" y="74"/>
                    </a:lnTo>
                    <a:lnTo>
                      <a:pt x="8" y="74"/>
                    </a:lnTo>
                    <a:lnTo>
                      <a:pt x="4" y="68"/>
                    </a:lnTo>
                    <a:lnTo>
                      <a:pt x="0" y="60"/>
                    </a:lnTo>
                    <a:lnTo>
                      <a:pt x="0" y="52"/>
                    </a:lnTo>
                    <a:lnTo>
                      <a:pt x="0" y="42"/>
                    </a:lnTo>
                    <a:lnTo>
                      <a:pt x="0" y="42"/>
                    </a:lnTo>
                    <a:lnTo>
                      <a:pt x="2" y="32"/>
                    </a:lnTo>
                    <a:lnTo>
                      <a:pt x="6" y="22"/>
                    </a:lnTo>
                    <a:lnTo>
                      <a:pt x="6" y="22"/>
                    </a:lnTo>
                    <a:lnTo>
                      <a:pt x="10" y="16"/>
                    </a:lnTo>
                    <a:lnTo>
                      <a:pt x="16" y="10"/>
                    </a:lnTo>
                    <a:lnTo>
                      <a:pt x="16" y="10"/>
                    </a:lnTo>
                    <a:lnTo>
                      <a:pt x="20" y="6"/>
                    </a:lnTo>
                    <a:lnTo>
                      <a:pt x="28" y="2"/>
                    </a:lnTo>
                    <a:lnTo>
                      <a:pt x="28" y="2"/>
                    </a:lnTo>
                    <a:lnTo>
                      <a:pt x="42" y="0"/>
                    </a:lnTo>
                    <a:lnTo>
                      <a:pt x="42" y="0"/>
                    </a:lnTo>
                    <a:lnTo>
                      <a:pt x="52" y="2"/>
                    </a:lnTo>
                    <a:lnTo>
                      <a:pt x="58" y="4"/>
                    </a:lnTo>
                    <a:lnTo>
                      <a:pt x="58" y="4"/>
                    </a:lnTo>
                    <a:lnTo>
                      <a:pt x="64" y="8"/>
                    </a:lnTo>
                    <a:lnTo>
                      <a:pt x="70" y="12"/>
                    </a:lnTo>
                    <a:lnTo>
                      <a:pt x="70" y="12"/>
                    </a:lnTo>
                    <a:lnTo>
                      <a:pt x="72" y="18"/>
                    </a:lnTo>
                    <a:lnTo>
                      <a:pt x="74" y="26"/>
                    </a:lnTo>
                    <a:lnTo>
                      <a:pt x="74" y="26"/>
                    </a:lnTo>
                    <a:lnTo>
                      <a:pt x="76" y="34"/>
                    </a:lnTo>
                    <a:lnTo>
                      <a:pt x="74" y="44"/>
                    </a:lnTo>
                    <a:lnTo>
                      <a:pt x="74" y="46"/>
                    </a:lnTo>
                    <a:lnTo>
                      <a:pt x="12" y="46"/>
                    </a:lnTo>
                    <a:close/>
                    <a:moveTo>
                      <a:pt x="62" y="26"/>
                    </a:moveTo>
                    <a:lnTo>
                      <a:pt x="62" y="26"/>
                    </a:lnTo>
                    <a:lnTo>
                      <a:pt x="58" y="18"/>
                    </a:lnTo>
                    <a:lnTo>
                      <a:pt x="58" y="18"/>
                    </a:lnTo>
                    <a:lnTo>
                      <a:pt x="56" y="14"/>
                    </a:lnTo>
                    <a:lnTo>
                      <a:pt x="52" y="10"/>
                    </a:lnTo>
                    <a:lnTo>
                      <a:pt x="52" y="10"/>
                    </a:lnTo>
                    <a:lnTo>
                      <a:pt x="48" y="10"/>
                    </a:lnTo>
                    <a:lnTo>
                      <a:pt x="42" y="8"/>
                    </a:lnTo>
                    <a:lnTo>
                      <a:pt x="42" y="8"/>
                    </a:lnTo>
                    <a:lnTo>
                      <a:pt x="30" y="10"/>
                    </a:lnTo>
                    <a:lnTo>
                      <a:pt x="22" y="16"/>
                    </a:lnTo>
                    <a:lnTo>
                      <a:pt x="22" y="16"/>
                    </a:lnTo>
                    <a:lnTo>
                      <a:pt x="18" y="26"/>
                    </a:lnTo>
                    <a:lnTo>
                      <a:pt x="14" y="38"/>
                    </a:lnTo>
                    <a:lnTo>
                      <a:pt x="62" y="38"/>
                    </a:lnTo>
                    <a:lnTo>
                      <a:pt x="62" y="38"/>
                    </a:lnTo>
                    <a:lnTo>
                      <a:pt x="62" y="26"/>
                    </a:lnTo>
                    <a:lnTo>
                      <a:pt x="62" y="26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</p:grp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40"/>
          <p:cNvSpPr txBox="1">
            <a:spLocks noChangeArrowheads="1"/>
          </p:cNvSpPr>
          <p:nvPr/>
        </p:nvSpPr>
        <p:spPr bwMode="auto">
          <a:xfrm>
            <a:off x="7710247" y="6598732"/>
            <a:ext cx="1061487" cy="2462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1429" tIns="45714" rIns="91429" bIns="45714">
            <a:spAutoFit/>
          </a:bodyPr>
          <a:lstStyle/>
          <a:p>
            <a:pPr algn="r">
              <a:defRPr/>
            </a:pPr>
            <a:r>
              <a:rPr lang="en-US" sz="1000" dirty="0" smtClean="0">
                <a:solidFill>
                  <a:schemeClr val="tx1"/>
                </a:solidFill>
              </a:rPr>
              <a:t>Presentation.ppt</a:t>
            </a:r>
            <a:endParaRPr lang="en-US" sz="1100" dirty="0">
              <a:solidFill>
                <a:schemeClr val="tx1"/>
              </a:solidFill>
              <a:latin typeface="+mn-lt"/>
              <a:cs typeface="Arial" charset="0"/>
            </a:endParaRPr>
          </a:p>
        </p:txBody>
      </p:sp>
      <p:sp>
        <p:nvSpPr>
          <p:cNvPr id="4" name="Text Box 40"/>
          <p:cNvSpPr txBox="1">
            <a:spLocks noChangeArrowheads="1"/>
          </p:cNvSpPr>
          <p:nvPr/>
        </p:nvSpPr>
        <p:spPr bwMode="auto">
          <a:xfrm>
            <a:off x="8726963" y="6583343"/>
            <a:ext cx="367386" cy="27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1429" tIns="45714" rIns="91429" bIns="45714">
            <a:spAutoFit/>
          </a:bodyPr>
          <a:lstStyle/>
          <a:p>
            <a:pPr algn="ctr">
              <a:defRPr/>
            </a:pPr>
            <a:fld id="{1FEB4FD2-243B-450F-B334-AD0C10AF24B3}" type="slidenum">
              <a:rPr lang="en-US" sz="1200" smtClean="0">
                <a:solidFill>
                  <a:schemeClr val="tx1"/>
                </a:solidFill>
                <a:latin typeface="+mj-lt"/>
                <a:cs typeface="Arial" charset="0"/>
              </a:rPr>
              <a:pPr algn="ctr">
                <a:defRPr/>
              </a:pPr>
              <a:t>‹#›</a:t>
            </a:fld>
            <a:endParaRPr lang="en-US" sz="1200" dirty="0">
              <a:solidFill>
                <a:schemeClr val="tx1"/>
              </a:solidFill>
              <a:latin typeface="+mj-lt"/>
              <a:cs typeface="Arial" charset="0"/>
            </a:endParaRPr>
          </a:p>
        </p:txBody>
      </p:sp>
      <p:cxnSp>
        <p:nvCxnSpPr>
          <p:cNvPr id="12" name="Straight Connector 11"/>
          <p:cNvCxnSpPr/>
          <p:nvPr/>
        </p:nvCxnSpPr>
        <p:spPr>
          <a:xfrm>
            <a:off x="8756113" y="6640033"/>
            <a:ext cx="0" cy="135970"/>
          </a:xfrm>
          <a:prstGeom prst="line">
            <a:avLst/>
          </a:prstGeom>
          <a:ln w="952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ctangle 5"/>
          <p:cNvSpPr/>
          <p:nvPr/>
        </p:nvSpPr>
        <p:spPr>
          <a:xfrm>
            <a:off x="0" y="0"/>
            <a:ext cx="9144000" cy="45719"/>
          </a:xfrm>
          <a:prstGeom prst="rect">
            <a:avLst/>
          </a:prstGeom>
          <a:solidFill>
            <a:srgbClr val="0098A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1099456"/>
            <a:ext cx="9144000" cy="304800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75000"/>
                </a:schemeClr>
              </a:gs>
              <a:gs pos="50000">
                <a:schemeClr val="bg1">
                  <a:alpha val="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grpSp>
        <p:nvGrpSpPr>
          <p:cNvPr id="8" name="Group 95"/>
          <p:cNvGrpSpPr/>
          <p:nvPr/>
        </p:nvGrpSpPr>
        <p:grpSpPr>
          <a:xfrm>
            <a:off x="8003039" y="208227"/>
            <a:ext cx="1033385" cy="740528"/>
            <a:chOff x="987425" y="2282825"/>
            <a:chExt cx="2543175" cy="1822450"/>
          </a:xfrm>
        </p:grpSpPr>
        <p:pic>
          <p:nvPicPr>
            <p:cNvPr id="9" name="Picture 58"/>
            <p:cNvPicPr>
              <a:picLocks noChangeAspect="1" noChangeArrowheads="1"/>
            </p:cNvPicPr>
            <p:nvPr/>
          </p:nvPicPr>
          <p:blipFill>
            <a:blip r:embed="rId14" cstate="print"/>
            <a:srcRect/>
            <a:stretch>
              <a:fillRect/>
            </a:stretch>
          </p:blipFill>
          <p:spPr bwMode="auto">
            <a:xfrm>
              <a:off x="987425" y="2282825"/>
              <a:ext cx="2543175" cy="16954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0" name="Freeform 59"/>
            <p:cNvSpPr>
              <a:spLocks/>
            </p:cNvSpPr>
            <p:nvPr/>
          </p:nvSpPr>
          <p:spPr bwMode="auto">
            <a:xfrm>
              <a:off x="1241425" y="2486025"/>
              <a:ext cx="1993900" cy="1136650"/>
            </a:xfrm>
            <a:custGeom>
              <a:avLst/>
              <a:gdLst/>
              <a:ahLst/>
              <a:cxnLst>
                <a:cxn ang="0">
                  <a:pos x="66" y="70"/>
                </a:cxn>
                <a:cxn ang="0">
                  <a:pos x="0" y="716"/>
                </a:cxn>
                <a:cxn ang="0">
                  <a:pos x="1152" y="650"/>
                </a:cxn>
                <a:cxn ang="0">
                  <a:pos x="1256" y="0"/>
                </a:cxn>
                <a:cxn ang="0">
                  <a:pos x="66" y="70"/>
                </a:cxn>
              </a:cxnLst>
              <a:rect l="0" t="0" r="r" b="b"/>
              <a:pathLst>
                <a:path w="1256" h="716">
                  <a:moveTo>
                    <a:pt x="66" y="70"/>
                  </a:moveTo>
                  <a:lnTo>
                    <a:pt x="0" y="716"/>
                  </a:lnTo>
                  <a:lnTo>
                    <a:pt x="1152" y="650"/>
                  </a:lnTo>
                  <a:lnTo>
                    <a:pt x="1256" y="0"/>
                  </a:lnTo>
                  <a:lnTo>
                    <a:pt x="66" y="7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60"/>
            <p:cNvSpPr>
              <a:spLocks/>
            </p:cNvSpPr>
            <p:nvPr/>
          </p:nvSpPr>
          <p:spPr bwMode="auto">
            <a:xfrm>
              <a:off x="1152525" y="2425700"/>
              <a:ext cx="2171700" cy="1241425"/>
            </a:xfrm>
            <a:custGeom>
              <a:avLst/>
              <a:gdLst/>
              <a:ahLst/>
              <a:cxnLst>
                <a:cxn ang="0">
                  <a:pos x="90" y="0"/>
                </a:cxn>
                <a:cxn ang="0">
                  <a:pos x="1278" y="0"/>
                </a:cxn>
                <a:cxn ang="0">
                  <a:pos x="1278" y="0"/>
                </a:cxn>
                <a:cxn ang="0">
                  <a:pos x="1296" y="2"/>
                </a:cxn>
                <a:cxn ang="0">
                  <a:pos x="1312" y="8"/>
                </a:cxn>
                <a:cxn ang="0">
                  <a:pos x="1328" y="16"/>
                </a:cxn>
                <a:cxn ang="0">
                  <a:pos x="1342" y="28"/>
                </a:cxn>
                <a:cxn ang="0">
                  <a:pos x="1352" y="40"/>
                </a:cxn>
                <a:cxn ang="0">
                  <a:pos x="1360" y="56"/>
                </a:cxn>
                <a:cxn ang="0">
                  <a:pos x="1366" y="72"/>
                </a:cxn>
                <a:cxn ang="0">
                  <a:pos x="1368" y="92"/>
                </a:cxn>
                <a:cxn ang="0">
                  <a:pos x="1368" y="692"/>
                </a:cxn>
                <a:cxn ang="0">
                  <a:pos x="1368" y="692"/>
                </a:cxn>
                <a:cxn ang="0">
                  <a:pos x="1366" y="710"/>
                </a:cxn>
                <a:cxn ang="0">
                  <a:pos x="1360" y="726"/>
                </a:cxn>
                <a:cxn ang="0">
                  <a:pos x="1352" y="742"/>
                </a:cxn>
                <a:cxn ang="0">
                  <a:pos x="1342" y="756"/>
                </a:cxn>
                <a:cxn ang="0">
                  <a:pos x="1328" y="766"/>
                </a:cxn>
                <a:cxn ang="0">
                  <a:pos x="1312" y="776"/>
                </a:cxn>
                <a:cxn ang="0">
                  <a:pos x="1296" y="780"/>
                </a:cxn>
                <a:cxn ang="0">
                  <a:pos x="1278" y="782"/>
                </a:cxn>
                <a:cxn ang="0">
                  <a:pos x="90" y="782"/>
                </a:cxn>
                <a:cxn ang="0">
                  <a:pos x="90" y="782"/>
                </a:cxn>
                <a:cxn ang="0">
                  <a:pos x="72" y="780"/>
                </a:cxn>
                <a:cxn ang="0">
                  <a:pos x="54" y="776"/>
                </a:cxn>
                <a:cxn ang="0">
                  <a:pos x="40" y="766"/>
                </a:cxn>
                <a:cxn ang="0">
                  <a:pos x="26" y="756"/>
                </a:cxn>
                <a:cxn ang="0">
                  <a:pos x="14" y="742"/>
                </a:cxn>
                <a:cxn ang="0">
                  <a:pos x="6" y="726"/>
                </a:cxn>
                <a:cxn ang="0">
                  <a:pos x="2" y="710"/>
                </a:cxn>
                <a:cxn ang="0">
                  <a:pos x="0" y="692"/>
                </a:cxn>
                <a:cxn ang="0">
                  <a:pos x="0" y="92"/>
                </a:cxn>
                <a:cxn ang="0">
                  <a:pos x="0" y="92"/>
                </a:cxn>
                <a:cxn ang="0">
                  <a:pos x="2" y="72"/>
                </a:cxn>
                <a:cxn ang="0">
                  <a:pos x="6" y="56"/>
                </a:cxn>
                <a:cxn ang="0">
                  <a:pos x="14" y="40"/>
                </a:cxn>
                <a:cxn ang="0">
                  <a:pos x="26" y="28"/>
                </a:cxn>
                <a:cxn ang="0">
                  <a:pos x="40" y="16"/>
                </a:cxn>
                <a:cxn ang="0">
                  <a:pos x="54" y="8"/>
                </a:cxn>
                <a:cxn ang="0">
                  <a:pos x="72" y="2"/>
                </a:cxn>
                <a:cxn ang="0">
                  <a:pos x="90" y="0"/>
                </a:cxn>
                <a:cxn ang="0">
                  <a:pos x="90" y="0"/>
                </a:cxn>
              </a:cxnLst>
              <a:rect l="0" t="0" r="r" b="b"/>
              <a:pathLst>
                <a:path w="1368" h="782">
                  <a:moveTo>
                    <a:pt x="90" y="0"/>
                  </a:moveTo>
                  <a:lnTo>
                    <a:pt x="1278" y="0"/>
                  </a:lnTo>
                  <a:lnTo>
                    <a:pt x="1278" y="0"/>
                  </a:lnTo>
                  <a:lnTo>
                    <a:pt x="1296" y="2"/>
                  </a:lnTo>
                  <a:lnTo>
                    <a:pt x="1312" y="8"/>
                  </a:lnTo>
                  <a:lnTo>
                    <a:pt x="1328" y="16"/>
                  </a:lnTo>
                  <a:lnTo>
                    <a:pt x="1342" y="28"/>
                  </a:lnTo>
                  <a:lnTo>
                    <a:pt x="1352" y="40"/>
                  </a:lnTo>
                  <a:lnTo>
                    <a:pt x="1360" y="56"/>
                  </a:lnTo>
                  <a:lnTo>
                    <a:pt x="1366" y="72"/>
                  </a:lnTo>
                  <a:lnTo>
                    <a:pt x="1368" y="92"/>
                  </a:lnTo>
                  <a:lnTo>
                    <a:pt x="1368" y="692"/>
                  </a:lnTo>
                  <a:lnTo>
                    <a:pt x="1368" y="692"/>
                  </a:lnTo>
                  <a:lnTo>
                    <a:pt x="1366" y="710"/>
                  </a:lnTo>
                  <a:lnTo>
                    <a:pt x="1360" y="726"/>
                  </a:lnTo>
                  <a:lnTo>
                    <a:pt x="1352" y="742"/>
                  </a:lnTo>
                  <a:lnTo>
                    <a:pt x="1342" y="756"/>
                  </a:lnTo>
                  <a:lnTo>
                    <a:pt x="1328" y="766"/>
                  </a:lnTo>
                  <a:lnTo>
                    <a:pt x="1312" y="776"/>
                  </a:lnTo>
                  <a:lnTo>
                    <a:pt x="1296" y="780"/>
                  </a:lnTo>
                  <a:lnTo>
                    <a:pt x="1278" y="782"/>
                  </a:lnTo>
                  <a:lnTo>
                    <a:pt x="90" y="782"/>
                  </a:lnTo>
                  <a:lnTo>
                    <a:pt x="90" y="782"/>
                  </a:lnTo>
                  <a:lnTo>
                    <a:pt x="72" y="780"/>
                  </a:lnTo>
                  <a:lnTo>
                    <a:pt x="54" y="776"/>
                  </a:lnTo>
                  <a:lnTo>
                    <a:pt x="40" y="766"/>
                  </a:lnTo>
                  <a:lnTo>
                    <a:pt x="26" y="756"/>
                  </a:lnTo>
                  <a:lnTo>
                    <a:pt x="14" y="742"/>
                  </a:lnTo>
                  <a:lnTo>
                    <a:pt x="6" y="726"/>
                  </a:lnTo>
                  <a:lnTo>
                    <a:pt x="2" y="710"/>
                  </a:lnTo>
                  <a:lnTo>
                    <a:pt x="0" y="692"/>
                  </a:lnTo>
                  <a:lnTo>
                    <a:pt x="0" y="92"/>
                  </a:lnTo>
                  <a:lnTo>
                    <a:pt x="0" y="92"/>
                  </a:lnTo>
                  <a:lnTo>
                    <a:pt x="2" y="72"/>
                  </a:lnTo>
                  <a:lnTo>
                    <a:pt x="6" y="56"/>
                  </a:lnTo>
                  <a:lnTo>
                    <a:pt x="14" y="40"/>
                  </a:lnTo>
                  <a:lnTo>
                    <a:pt x="26" y="28"/>
                  </a:lnTo>
                  <a:lnTo>
                    <a:pt x="40" y="16"/>
                  </a:lnTo>
                  <a:lnTo>
                    <a:pt x="54" y="8"/>
                  </a:lnTo>
                  <a:lnTo>
                    <a:pt x="72" y="2"/>
                  </a:lnTo>
                  <a:lnTo>
                    <a:pt x="90" y="0"/>
                  </a:lnTo>
                  <a:lnTo>
                    <a:pt x="90" y="0"/>
                  </a:lnTo>
                  <a:close/>
                </a:path>
              </a:pathLst>
            </a:custGeom>
            <a:solidFill>
              <a:srgbClr val="ED1C24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61"/>
            <p:cNvSpPr>
              <a:spLocks/>
            </p:cNvSpPr>
            <p:nvPr/>
          </p:nvSpPr>
          <p:spPr bwMode="auto">
            <a:xfrm>
              <a:off x="1365250" y="2625725"/>
              <a:ext cx="1746250" cy="841375"/>
            </a:xfrm>
            <a:custGeom>
              <a:avLst/>
              <a:gdLst/>
              <a:ahLst/>
              <a:cxnLst>
                <a:cxn ang="0">
                  <a:pos x="724" y="0"/>
                </a:cxn>
                <a:cxn ang="0">
                  <a:pos x="756" y="72"/>
                </a:cxn>
                <a:cxn ang="0">
                  <a:pos x="724" y="460"/>
                </a:cxn>
                <a:cxn ang="0">
                  <a:pos x="492" y="0"/>
                </a:cxn>
                <a:cxn ang="0">
                  <a:pos x="346" y="460"/>
                </a:cxn>
                <a:cxn ang="0">
                  <a:pos x="346" y="314"/>
                </a:cxn>
                <a:cxn ang="0">
                  <a:pos x="342" y="302"/>
                </a:cxn>
                <a:cxn ang="0">
                  <a:pos x="334" y="288"/>
                </a:cxn>
                <a:cxn ang="0">
                  <a:pos x="314" y="272"/>
                </a:cxn>
                <a:cxn ang="0">
                  <a:pos x="298" y="266"/>
                </a:cxn>
                <a:cxn ang="0">
                  <a:pos x="326" y="254"/>
                </a:cxn>
                <a:cxn ang="0">
                  <a:pos x="340" y="242"/>
                </a:cxn>
                <a:cxn ang="0">
                  <a:pos x="344" y="228"/>
                </a:cxn>
                <a:cxn ang="0">
                  <a:pos x="346" y="72"/>
                </a:cxn>
                <a:cxn ang="0">
                  <a:pos x="344" y="56"/>
                </a:cxn>
                <a:cxn ang="0">
                  <a:pos x="338" y="30"/>
                </a:cxn>
                <a:cxn ang="0">
                  <a:pos x="322" y="12"/>
                </a:cxn>
                <a:cxn ang="0">
                  <a:pos x="294" y="2"/>
                </a:cxn>
                <a:cxn ang="0">
                  <a:pos x="0" y="0"/>
                </a:cxn>
                <a:cxn ang="0">
                  <a:pos x="32" y="72"/>
                </a:cxn>
                <a:cxn ang="0">
                  <a:pos x="0" y="460"/>
                </a:cxn>
                <a:cxn ang="0">
                  <a:pos x="108" y="530"/>
                </a:cxn>
                <a:cxn ang="0">
                  <a:pos x="232" y="302"/>
                </a:cxn>
                <a:cxn ang="0">
                  <a:pos x="244" y="302"/>
                </a:cxn>
                <a:cxn ang="0">
                  <a:pos x="258" y="310"/>
                </a:cxn>
                <a:cxn ang="0">
                  <a:pos x="268" y="322"/>
                </a:cxn>
                <a:cxn ang="0">
                  <a:pos x="270" y="348"/>
                </a:cxn>
                <a:cxn ang="0">
                  <a:pos x="440" y="530"/>
                </a:cxn>
                <a:cxn ang="0">
                  <a:pos x="620" y="370"/>
                </a:cxn>
                <a:cxn ang="0">
                  <a:pos x="1028" y="530"/>
                </a:cxn>
                <a:cxn ang="0">
                  <a:pos x="1044" y="530"/>
                </a:cxn>
                <a:cxn ang="0">
                  <a:pos x="1072" y="524"/>
                </a:cxn>
                <a:cxn ang="0">
                  <a:pos x="1090" y="510"/>
                </a:cxn>
                <a:cxn ang="0">
                  <a:pos x="1098" y="480"/>
                </a:cxn>
                <a:cxn ang="0">
                  <a:pos x="1100" y="72"/>
                </a:cxn>
                <a:cxn ang="0">
                  <a:pos x="1098" y="60"/>
                </a:cxn>
                <a:cxn ang="0">
                  <a:pos x="1090" y="36"/>
                </a:cxn>
                <a:cxn ang="0">
                  <a:pos x="1076" y="16"/>
                </a:cxn>
                <a:cxn ang="0">
                  <a:pos x="1060" y="6"/>
                </a:cxn>
                <a:cxn ang="0">
                  <a:pos x="1040" y="0"/>
                </a:cxn>
                <a:cxn ang="0">
                  <a:pos x="1028" y="0"/>
                </a:cxn>
              </a:cxnLst>
              <a:rect l="0" t="0" r="r" b="b"/>
              <a:pathLst>
                <a:path w="1100" h="530">
                  <a:moveTo>
                    <a:pt x="1028" y="0"/>
                  </a:moveTo>
                  <a:lnTo>
                    <a:pt x="724" y="0"/>
                  </a:lnTo>
                  <a:lnTo>
                    <a:pt x="724" y="72"/>
                  </a:lnTo>
                  <a:lnTo>
                    <a:pt x="756" y="72"/>
                  </a:lnTo>
                  <a:lnTo>
                    <a:pt x="756" y="460"/>
                  </a:lnTo>
                  <a:lnTo>
                    <a:pt x="724" y="460"/>
                  </a:lnTo>
                  <a:lnTo>
                    <a:pt x="610" y="0"/>
                  </a:lnTo>
                  <a:lnTo>
                    <a:pt x="492" y="0"/>
                  </a:lnTo>
                  <a:lnTo>
                    <a:pt x="382" y="460"/>
                  </a:lnTo>
                  <a:lnTo>
                    <a:pt x="346" y="460"/>
                  </a:lnTo>
                  <a:lnTo>
                    <a:pt x="346" y="314"/>
                  </a:lnTo>
                  <a:lnTo>
                    <a:pt x="346" y="314"/>
                  </a:lnTo>
                  <a:lnTo>
                    <a:pt x="344" y="308"/>
                  </a:lnTo>
                  <a:lnTo>
                    <a:pt x="342" y="302"/>
                  </a:lnTo>
                  <a:lnTo>
                    <a:pt x="340" y="296"/>
                  </a:lnTo>
                  <a:lnTo>
                    <a:pt x="334" y="288"/>
                  </a:lnTo>
                  <a:lnTo>
                    <a:pt x="326" y="280"/>
                  </a:lnTo>
                  <a:lnTo>
                    <a:pt x="314" y="272"/>
                  </a:lnTo>
                  <a:lnTo>
                    <a:pt x="298" y="266"/>
                  </a:lnTo>
                  <a:lnTo>
                    <a:pt x="298" y="266"/>
                  </a:lnTo>
                  <a:lnTo>
                    <a:pt x="314" y="260"/>
                  </a:lnTo>
                  <a:lnTo>
                    <a:pt x="326" y="254"/>
                  </a:lnTo>
                  <a:lnTo>
                    <a:pt x="334" y="248"/>
                  </a:lnTo>
                  <a:lnTo>
                    <a:pt x="340" y="242"/>
                  </a:lnTo>
                  <a:lnTo>
                    <a:pt x="342" y="234"/>
                  </a:lnTo>
                  <a:lnTo>
                    <a:pt x="344" y="228"/>
                  </a:lnTo>
                  <a:lnTo>
                    <a:pt x="346" y="214"/>
                  </a:lnTo>
                  <a:lnTo>
                    <a:pt x="346" y="72"/>
                  </a:lnTo>
                  <a:lnTo>
                    <a:pt x="346" y="72"/>
                  </a:lnTo>
                  <a:lnTo>
                    <a:pt x="344" y="56"/>
                  </a:lnTo>
                  <a:lnTo>
                    <a:pt x="342" y="42"/>
                  </a:lnTo>
                  <a:lnTo>
                    <a:pt x="338" y="30"/>
                  </a:lnTo>
                  <a:lnTo>
                    <a:pt x="332" y="20"/>
                  </a:lnTo>
                  <a:lnTo>
                    <a:pt x="322" y="12"/>
                  </a:lnTo>
                  <a:lnTo>
                    <a:pt x="310" y="6"/>
                  </a:lnTo>
                  <a:lnTo>
                    <a:pt x="294" y="2"/>
                  </a:lnTo>
                  <a:lnTo>
                    <a:pt x="274" y="0"/>
                  </a:lnTo>
                  <a:lnTo>
                    <a:pt x="0" y="0"/>
                  </a:lnTo>
                  <a:lnTo>
                    <a:pt x="0" y="74"/>
                  </a:lnTo>
                  <a:lnTo>
                    <a:pt x="32" y="72"/>
                  </a:lnTo>
                  <a:lnTo>
                    <a:pt x="32" y="460"/>
                  </a:lnTo>
                  <a:lnTo>
                    <a:pt x="0" y="460"/>
                  </a:lnTo>
                  <a:lnTo>
                    <a:pt x="0" y="530"/>
                  </a:lnTo>
                  <a:lnTo>
                    <a:pt x="108" y="530"/>
                  </a:lnTo>
                  <a:lnTo>
                    <a:pt x="108" y="302"/>
                  </a:lnTo>
                  <a:lnTo>
                    <a:pt x="232" y="302"/>
                  </a:lnTo>
                  <a:lnTo>
                    <a:pt x="232" y="302"/>
                  </a:lnTo>
                  <a:lnTo>
                    <a:pt x="244" y="302"/>
                  </a:lnTo>
                  <a:lnTo>
                    <a:pt x="252" y="304"/>
                  </a:lnTo>
                  <a:lnTo>
                    <a:pt x="258" y="310"/>
                  </a:lnTo>
                  <a:lnTo>
                    <a:pt x="264" y="314"/>
                  </a:lnTo>
                  <a:lnTo>
                    <a:pt x="268" y="322"/>
                  </a:lnTo>
                  <a:lnTo>
                    <a:pt x="270" y="330"/>
                  </a:lnTo>
                  <a:lnTo>
                    <a:pt x="270" y="348"/>
                  </a:lnTo>
                  <a:lnTo>
                    <a:pt x="270" y="530"/>
                  </a:lnTo>
                  <a:lnTo>
                    <a:pt x="440" y="530"/>
                  </a:lnTo>
                  <a:lnTo>
                    <a:pt x="480" y="370"/>
                  </a:lnTo>
                  <a:lnTo>
                    <a:pt x="620" y="370"/>
                  </a:lnTo>
                  <a:lnTo>
                    <a:pt x="664" y="530"/>
                  </a:lnTo>
                  <a:lnTo>
                    <a:pt x="1028" y="530"/>
                  </a:lnTo>
                  <a:lnTo>
                    <a:pt x="1028" y="530"/>
                  </a:lnTo>
                  <a:lnTo>
                    <a:pt x="1044" y="530"/>
                  </a:lnTo>
                  <a:lnTo>
                    <a:pt x="1060" y="528"/>
                  </a:lnTo>
                  <a:lnTo>
                    <a:pt x="1072" y="524"/>
                  </a:lnTo>
                  <a:lnTo>
                    <a:pt x="1082" y="518"/>
                  </a:lnTo>
                  <a:lnTo>
                    <a:pt x="1090" y="510"/>
                  </a:lnTo>
                  <a:lnTo>
                    <a:pt x="1094" y="496"/>
                  </a:lnTo>
                  <a:lnTo>
                    <a:pt x="1098" y="480"/>
                  </a:lnTo>
                  <a:lnTo>
                    <a:pt x="1100" y="460"/>
                  </a:lnTo>
                  <a:lnTo>
                    <a:pt x="1100" y="72"/>
                  </a:lnTo>
                  <a:lnTo>
                    <a:pt x="1100" y="72"/>
                  </a:lnTo>
                  <a:lnTo>
                    <a:pt x="1098" y="60"/>
                  </a:lnTo>
                  <a:lnTo>
                    <a:pt x="1096" y="50"/>
                  </a:lnTo>
                  <a:lnTo>
                    <a:pt x="1090" y="36"/>
                  </a:lnTo>
                  <a:lnTo>
                    <a:pt x="1082" y="22"/>
                  </a:lnTo>
                  <a:lnTo>
                    <a:pt x="1076" y="16"/>
                  </a:lnTo>
                  <a:lnTo>
                    <a:pt x="1070" y="12"/>
                  </a:lnTo>
                  <a:lnTo>
                    <a:pt x="1060" y="6"/>
                  </a:lnTo>
                  <a:lnTo>
                    <a:pt x="1052" y="4"/>
                  </a:lnTo>
                  <a:lnTo>
                    <a:pt x="1040" y="0"/>
                  </a:lnTo>
                  <a:lnTo>
                    <a:pt x="1028" y="0"/>
                  </a:lnTo>
                  <a:lnTo>
                    <a:pt x="1028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" name="Freeform 62"/>
            <p:cNvSpPr>
              <a:spLocks/>
            </p:cNvSpPr>
            <p:nvPr/>
          </p:nvSpPr>
          <p:spPr bwMode="auto">
            <a:xfrm>
              <a:off x="1365250" y="2625725"/>
              <a:ext cx="1746250" cy="841375"/>
            </a:xfrm>
            <a:custGeom>
              <a:avLst/>
              <a:gdLst/>
              <a:ahLst/>
              <a:cxnLst>
                <a:cxn ang="0">
                  <a:pos x="724" y="0"/>
                </a:cxn>
                <a:cxn ang="0">
                  <a:pos x="756" y="458"/>
                </a:cxn>
                <a:cxn ang="0">
                  <a:pos x="492" y="0"/>
                </a:cxn>
                <a:cxn ang="0">
                  <a:pos x="346" y="314"/>
                </a:cxn>
                <a:cxn ang="0">
                  <a:pos x="344" y="302"/>
                </a:cxn>
                <a:cxn ang="0">
                  <a:pos x="326" y="280"/>
                </a:cxn>
                <a:cxn ang="0">
                  <a:pos x="298" y="266"/>
                </a:cxn>
                <a:cxn ang="0">
                  <a:pos x="314" y="260"/>
                </a:cxn>
                <a:cxn ang="0">
                  <a:pos x="340" y="242"/>
                </a:cxn>
                <a:cxn ang="0">
                  <a:pos x="346" y="214"/>
                </a:cxn>
                <a:cxn ang="0">
                  <a:pos x="346" y="56"/>
                </a:cxn>
                <a:cxn ang="0">
                  <a:pos x="332" y="18"/>
                </a:cxn>
                <a:cxn ang="0">
                  <a:pos x="310" y="4"/>
                </a:cxn>
                <a:cxn ang="0">
                  <a:pos x="0" y="0"/>
                </a:cxn>
                <a:cxn ang="0">
                  <a:pos x="32" y="458"/>
                </a:cxn>
                <a:cxn ang="0">
                  <a:pos x="108" y="530"/>
                </a:cxn>
                <a:cxn ang="0">
                  <a:pos x="232" y="302"/>
                </a:cxn>
                <a:cxn ang="0">
                  <a:pos x="258" y="310"/>
                </a:cxn>
                <a:cxn ang="0">
                  <a:pos x="270" y="330"/>
                </a:cxn>
                <a:cxn ang="0">
                  <a:pos x="442" y="530"/>
                </a:cxn>
                <a:cxn ang="0">
                  <a:pos x="664" y="530"/>
                </a:cxn>
                <a:cxn ang="0">
                  <a:pos x="1044" y="530"/>
                </a:cxn>
                <a:cxn ang="0">
                  <a:pos x="1082" y="518"/>
                </a:cxn>
                <a:cxn ang="0">
                  <a:pos x="1096" y="496"/>
                </a:cxn>
                <a:cxn ang="0">
                  <a:pos x="1100" y="72"/>
                </a:cxn>
                <a:cxn ang="0">
                  <a:pos x="1096" y="48"/>
                </a:cxn>
                <a:cxn ang="0">
                  <a:pos x="1082" y="22"/>
                </a:cxn>
                <a:cxn ang="0">
                  <a:pos x="1062" y="6"/>
                </a:cxn>
                <a:cxn ang="0">
                  <a:pos x="1028" y="0"/>
                </a:cxn>
                <a:cxn ang="0">
                  <a:pos x="1028" y="0"/>
                </a:cxn>
                <a:cxn ang="0">
                  <a:pos x="1060" y="8"/>
                </a:cxn>
                <a:cxn ang="0">
                  <a:pos x="1082" y="24"/>
                </a:cxn>
                <a:cxn ang="0">
                  <a:pos x="1096" y="50"/>
                </a:cxn>
                <a:cxn ang="0">
                  <a:pos x="1098" y="72"/>
                </a:cxn>
                <a:cxn ang="0">
                  <a:pos x="1098" y="480"/>
                </a:cxn>
                <a:cxn ang="0">
                  <a:pos x="1082" y="518"/>
                </a:cxn>
                <a:cxn ang="0">
                  <a:pos x="1058" y="528"/>
                </a:cxn>
                <a:cxn ang="0">
                  <a:pos x="664" y="530"/>
                </a:cxn>
                <a:cxn ang="0">
                  <a:pos x="440" y="530"/>
                </a:cxn>
                <a:cxn ang="0">
                  <a:pos x="272" y="348"/>
                </a:cxn>
                <a:cxn ang="0">
                  <a:pos x="264" y="314"/>
                </a:cxn>
                <a:cxn ang="0">
                  <a:pos x="252" y="304"/>
                </a:cxn>
                <a:cxn ang="0">
                  <a:pos x="106" y="300"/>
                </a:cxn>
                <a:cxn ang="0">
                  <a:pos x="0" y="460"/>
                </a:cxn>
                <a:cxn ang="0">
                  <a:pos x="0" y="74"/>
                </a:cxn>
                <a:cxn ang="0">
                  <a:pos x="274" y="0"/>
                </a:cxn>
                <a:cxn ang="0">
                  <a:pos x="322" y="12"/>
                </a:cxn>
                <a:cxn ang="0">
                  <a:pos x="342" y="42"/>
                </a:cxn>
                <a:cxn ang="0">
                  <a:pos x="346" y="214"/>
                </a:cxn>
                <a:cxn ang="0">
                  <a:pos x="342" y="234"/>
                </a:cxn>
                <a:cxn ang="0">
                  <a:pos x="326" y="254"/>
                </a:cxn>
                <a:cxn ang="0">
                  <a:pos x="298" y="266"/>
                </a:cxn>
                <a:cxn ang="0">
                  <a:pos x="326" y="280"/>
                </a:cxn>
                <a:cxn ang="0">
                  <a:pos x="340" y="296"/>
                </a:cxn>
                <a:cxn ang="0">
                  <a:pos x="344" y="308"/>
                </a:cxn>
                <a:cxn ang="0">
                  <a:pos x="382" y="460"/>
                </a:cxn>
                <a:cxn ang="0">
                  <a:pos x="724" y="460"/>
                </a:cxn>
                <a:cxn ang="0">
                  <a:pos x="724" y="72"/>
                </a:cxn>
                <a:cxn ang="0">
                  <a:pos x="1028" y="0"/>
                </a:cxn>
              </a:cxnLst>
              <a:rect l="0" t="0" r="r" b="b"/>
              <a:pathLst>
                <a:path w="1100" h="530">
                  <a:moveTo>
                    <a:pt x="1028" y="0"/>
                  </a:moveTo>
                  <a:lnTo>
                    <a:pt x="1028" y="0"/>
                  </a:lnTo>
                  <a:lnTo>
                    <a:pt x="724" y="0"/>
                  </a:lnTo>
                  <a:lnTo>
                    <a:pt x="724" y="72"/>
                  </a:lnTo>
                  <a:lnTo>
                    <a:pt x="756" y="72"/>
                  </a:lnTo>
                  <a:lnTo>
                    <a:pt x="756" y="458"/>
                  </a:lnTo>
                  <a:lnTo>
                    <a:pt x="724" y="458"/>
                  </a:lnTo>
                  <a:lnTo>
                    <a:pt x="610" y="0"/>
                  </a:lnTo>
                  <a:lnTo>
                    <a:pt x="492" y="0"/>
                  </a:lnTo>
                  <a:lnTo>
                    <a:pt x="380" y="458"/>
                  </a:lnTo>
                  <a:lnTo>
                    <a:pt x="346" y="458"/>
                  </a:lnTo>
                  <a:lnTo>
                    <a:pt x="346" y="314"/>
                  </a:lnTo>
                  <a:lnTo>
                    <a:pt x="346" y="314"/>
                  </a:lnTo>
                  <a:lnTo>
                    <a:pt x="346" y="308"/>
                  </a:lnTo>
                  <a:lnTo>
                    <a:pt x="344" y="302"/>
                  </a:lnTo>
                  <a:lnTo>
                    <a:pt x="340" y="296"/>
                  </a:lnTo>
                  <a:lnTo>
                    <a:pt x="334" y="288"/>
                  </a:lnTo>
                  <a:lnTo>
                    <a:pt x="326" y="280"/>
                  </a:lnTo>
                  <a:lnTo>
                    <a:pt x="314" y="272"/>
                  </a:lnTo>
                  <a:lnTo>
                    <a:pt x="298" y="266"/>
                  </a:lnTo>
                  <a:lnTo>
                    <a:pt x="298" y="266"/>
                  </a:lnTo>
                  <a:lnTo>
                    <a:pt x="298" y="266"/>
                  </a:lnTo>
                  <a:lnTo>
                    <a:pt x="298" y="266"/>
                  </a:lnTo>
                  <a:lnTo>
                    <a:pt x="314" y="260"/>
                  </a:lnTo>
                  <a:lnTo>
                    <a:pt x="326" y="254"/>
                  </a:lnTo>
                  <a:lnTo>
                    <a:pt x="334" y="248"/>
                  </a:lnTo>
                  <a:lnTo>
                    <a:pt x="340" y="242"/>
                  </a:lnTo>
                  <a:lnTo>
                    <a:pt x="344" y="234"/>
                  </a:lnTo>
                  <a:lnTo>
                    <a:pt x="346" y="228"/>
                  </a:lnTo>
                  <a:lnTo>
                    <a:pt x="346" y="214"/>
                  </a:lnTo>
                  <a:lnTo>
                    <a:pt x="346" y="72"/>
                  </a:lnTo>
                  <a:lnTo>
                    <a:pt x="346" y="72"/>
                  </a:lnTo>
                  <a:lnTo>
                    <a:pt x="346" y="56"/>
                  </a:lnTo>
                  <a:lnTo>
                    <a:pt x="344" y="42"/>
                  </a:lnTo>
                  <a:lnTo>
                    <a:pt x="338" y="30"/>
                  </a:lnTo>
                  <a:lnTo>
                    <a:pt x="332" y="18"/>
                  </a:lnTo>
                  <a:lnTo>
                    <a:pt x="332" y="18"/>
                  </a:lnTo>
                  <a:lnTo>
                    <a:pt x="322" y="10"/>
                  </a:lnTo>
                  <a:lnTo>
                    <a:pt x="310" y="4"/>
                  </a:lnTo>
                  <a:lnTo>
                    <a:pt x="294" y="2"/>
                  </a:lnTo>
                  <a:lnTo>
                    <a:pt x="274" y="0"/>
                  </a:lnTo>
                  <a:lnTo>
                    <a:pt x="0" y="0"/>
                  </a:lnTo>
                  <a:lnTo>
                    <a:pt x="0" y="76"/>
                  </a:lnTo>
                  <a:lnTo>
                    <a:pt x="32" y="72"/>
                  </a:lnTo>
                  <a:lnTo>
                    <a:pt x="32" y="458"/>
                  </a:lnTo>
                  <a:lnTo>
                    <a:pt x="0" y="458"/>
                  </a:lnTo>
                  <a:lnTo>
                    <a:pt x="0" y="530"/>
                  </a:lnTo>
                  <a:lnTo>
                    <a:pt x="108" y="530"/>
                  </a:lnTo>
                  <a:lnTo>
                    <a:pt x="108" y="302"/>
                  </a:lnTo>
                  <a:lnTo>
                    <a:pt x="232" y="302"/>
                  </a:lnTo>
                  <a:lnTo>
                    <a:pt x="232" y="302"/>
                  </a:lnTo>
                  <a:lnTo>
                    <a:pt x="244" y="302"/>
                  </a:lnTo>
                  <a:lnTo>
                    <a:pt x="252" y="306"/>
                  </a:lnTo>
                  <a:lnTo>
                    <a:pt x="258" y="310"/>
                  </a:lnTo>
                  <a:lnTo>
                    <a:pt x="264" y="316"/>
                  </a:lnTo>
                  <a:lnTo>
                    <a:pt x="268" y="322"/>
                  </a:lnTo>
                  <a:lnTo>
                    <a:pt x="270" y="330"/>
                  </a:lnTo>
                  <a:lnTo>
                    <a:pt x="270" y="348"/>
                  </a:lnTo>
                  <a:lnTo>
                    <a:pt x="270" y="530"/>
                  </a:lnTo>
                  <a:lnTo>
                    <a:pt x="442" y="530"/>
                  </a:lnTo>
                  <a:lnTo>
                    <a:pt x="480" y="370"/>
                  </a:lnTo>
                  <a:lnTo>
                    <a:pt x="620" y="370"/>
                  </a:lnTo>
                  <a:lnTo>
                    <a:pt x="664" y="530"/>
                  </a:lnTo>
                  <a:lnTo>
                    <a:pt x="1028" y="530"/>
                  </a:lnTo>
                  <a:lnTo>
                    <a:pt x="1028" y="530"/>
                  </a:lnTo>
                  <a:lnTo>
                    <a:pt x="1044" y="530"/>
                  </a:lnTo>
                  <a:lnTo>
                    <a:pt x="1060" y="528"/>
                  </a:lnTo>
                  <a:lnTo>
                    <a:pt x="1072" y="524"/>
                  </a:lnTo>
                  <a:lnTo>
                    <a:pt x="1082" y="518"/>
                  </a:lnTo>
                  <a:lnTo>
                    <a:pt x="1082" y="518"/>
                  </a:lnTo>
                  <a:lnTo>
                    <a:pt x="1090" y="510"/>
                  </a:lnTo>
                  <a:lnTo>
                    <a:pt x="1096" y="496"/>
                  </a:lnTo>
                  <a:lnTo>
                    <a:pt x="1098" y="480"/>
                  </a:lnTo>
                  <a:lnTo>
                    <a:pt x="1100" y="460"/>
                  </a:lnTo>
                  <a:lnTo>
                    <a:pt x="1100" y="72"/>
                  </a:lnTo>
                  <a:lnTo>
                    <a:pt x="1100" y="72"/>
                  </a:lnTo>
                  <a:lnTo>
                    <a:pt x="1098" y="60"/>
                  </a:lnTo>
                  <a:lnTo>
                    <a:pt x="1096" y="48"/>
                  </a:lnTo>
                  <a:lnTo>
                    <a:pt x="1090" y="36"/>
                  </a:lnTo>
                  <a:lnTo>
                    <a:pt x="1090" y="36"/>
                  </a:lnTo>
                  <a:lnTo>
                    <a:pt x="1082" y="22"/>
                  </a:lnTo>
                  <a:lnTo>
                    <a:pt x="1076" y="16"/>
                  </a:lnTo>
                  <a:lnTo>
                    <a:pt x="1070" y="12"/>
                  </a:lnTo>
                  <a:lnTo>
                    <a:pt x="1062" y="6"/>
                  </a:lnTo>
                  <a:lnTo>
                    <a:pt x="1052" y="2"/>
                  </a:lnTo>
                  <a:lnTo>
                    <a:pt x="1040" y="0"/>
                  </a:lnTo>
                  <a:lnTo>
                    <a:pt x="1028" y="0"/>
                  </a:lnTo>
                  <a:lnTo>
                    <a:pt x="1028" y="0"/>
                  </a:lnTo>
                  <a:lnTo>
                    <a:pt x="1028" y="0"/>
                  </a:lnTo>
                  <a:lnTo>
                    <a:pt x="1028" y="0"/>
                  </a:lnTo>
                  <a:lnTo>
                    <a:pt x="1040" y="2"/>
                  </a:lnTo>
                  <a:lnTo>
                    <a:pt x="1052" y="4"/>
                  </a:lnTo>
                  <a:lnTo>
                    <a:pt x="1060" y="8"/>
                  </a:lnTo>
                  <a:lnTo>
                    <a:pt x="1068" y="12"/>
                  </a:lnTo>
                  <a:lnTo>
                    <a:pt x="1076" y="18"/>
                  </a:lnTo>
                  <a:lnTo>
                    <a:pt x="1082" y="24"/>
                  </a:lnTo>
                  <a:lnTo>
                    <a:pt x="1090" y="36"/>
                  </a:lnTo>
                  <a:lnTo>
                    <a:pt x="1090" y="36"/>
                  </a:lnTo>
                  <a:lnTo>
                    <a:pt x="1096" y="50"/>
                  </a:lnTo>
                  <a:lnTo>
                    <a:pt x="1098" y="60"/>
                  </a:lnTo>
                  <a:lnTo>
                    <a:pt x="1098" y="60"/>
                  </a:lnTo>
                  <a:lnTo>
                    <a:pt x="1098" y="72"/>
                  </a:lnTo>
                  <a:lnTo>
                    <a:pt x="1098" y="460"/>
                  </a:lnTo>
                  <a:lnTo>
                    <a:pt x="1098" y="460"/>
                  </a:lnTo>
                  <a:lnTo>
                    <a:pt x="1098" y="480"/>
                  </a:lnTo>
                  <a:lnTo>
                    <a:pt x="1094" y="496"/>
                  </a:lnTo>
                  <a:lnTo>
                    <a:pt x="1088" y="508"/>
                  </a:lnTo>
                  <a:lnTo>
                    <a:pt x="1082" y="518"/>
                  </a:lnTo>
                  <a:lnTo>
                    <a:pt x="1082" y="518"/>
                  </a:lnTo>
                  <a:lnTo>
                    <a:pt x="1072" y="524"/>
                  </a:lnTo>
                  <a:lnTo>
                    <a:pt x="1058" y="528"/>
                  </a:lnTo>
                  <a:lnTo>
                    <a:pt x="1044" y="530"/>
                  </a:lnTo>
                  <a:lnTo>
                    <a:pt x="1028" y="530"/>
                  </a:lnTo>
                  <a:lnTo>
                    <a:pt x="664" y="530"/>
                  </a:lnTo>
                  <a:lnTo>
                    <a:pt x="620" y="370"/>
                  </a:lnTo>
                  <a:lnTo>
                    <a:pt x="480" y="370"/>
                  </a:lnTo>
                  <a:lnTo>
                    <a:pt x="440" y="530"/>
                  </a:lnTo>
                  <a:lnTo>
                    <a:pt x="272" y="530"/>
                  </a:lnTo>
                  <a:lnTo>
                    <a:pt x="272" y="348"/>
                  </a:lnTo>
                  <a:lnTo>
                    <a:pt x="272" y="348"/>
                  </a:lnTo>
                  <a:lnTo>
                    <a:pt x="270" y="330"/>
                  </a:lnTo>
                  <a:lnTo>
                    <a:pt x="268" y="322"/>
                  </a:lnTo>
                  <a:lnTo>
                    <a:pt x="264" y="314"/>
                  </a:lnTo>
                  <a:lnTo>
                    <a:pt x="264" y="314"/>
                  </a:lnTo>
                  <a:lnTo>
                    <a:pt x="260" y="308"/>
                  </a:lnTo>
                  <a:lnTo>
                    <a:pt x="252" y="304"/>
                  </a:lnTo>
                  <a:lnTo>
                    <a:pt x="244" y="302"/>
                  </a:lnTo>
                  <a:lnTo>
                    <a:pt x="232" y="300"/>
                  </a:lnTo>
                  <a:lnTo>
                    <a:pt x="106" y="300"/>
                  </a:lnTo>
                  <a:lnTo>
                    <a:pt x="106" y="530"/>
                  </a:lnTo>
                  <a:lnTo>
                    <a:pt x="0" y="530"/>
                  </a:lnTo>
                  <a:lnTo>
                    <a:pt x="0" y="460"/>
                  </a:lnTo>
                  <a:lnTo>
                    <a:pt x="32" y="460"/>
                  </a:lnTo>
                  <a:lnTo>
                    <a:pt x="32" y="72"/>
                  </a:lnTo>
                  <a:lnTo>
                    <a:pt x="0" y="74"/>
                  </a:lnTo>
                  <a:lnTo>
                    <a:pt x="0" y="0"/>
                  </a:lnTo>
                  <a:lnTo>
                    <a:pt x="274" y="0"/>
                  </a:lnTo>
                  <a:lnTo>
                    <a:pt x="274" y="0"/>
                  </a:lnTo>
                  <a:lnTo>
                    <a:pt x="294" y="2"/>
                  </a:lnTo>
                  <a:lnTo>
                    <a:pt x="310" y="6"/>
                  </a:lnTo>
                  <a:lnTo>
                    <a:pt x="322" y="12"/>
                  </a:lnTo>
                  <a:lnTo>
                    <a:pt x="332" y="20"/>
                  </a:lnTo>
                  <a:lnTo>
                    <a:pt x="338" y="30"/>
                  </a:lnTo>
                  <a:lnTo>
                    <a:pt x="342" y="42"/>
                  </a:lnTo>
                  <a:lnTo>
                    <a:pt x="344" y="56"/>
                  </a:lnTo>
                  <a:lnTo>
                    <a:pt x="346" y="72"/>
                  </a:lnTo>
                  <a:lnTo>
                    <a:pt x="346" y="214"/>
                  </a:lnTo>
                  <a:lnTo>
                    <a:pt x="346" y="214"/>
                  </a:lnTo>
                  <a:lnTo>
                    <a:pt x="344" y="228"/>
                  </a:lnTo>
                  <a:lnTo>
                    <a:pt x="342" y="234"/>
                  </a:lnTo>
                  <a:lnTo>
                    <a:pt x="340" y="240"/>
                  </a:lnTo>
                  <a:lnTo>
                    <a:pt x="334" y="248"/>
                  </a:lnTo>
                  <a:lnTo>
                    <a:pt x="326" y="254"/>
                  </a:lnTo>
                  <a:lnTo>
                    <a:pt x="314" y="260"/>
                  </a:lnTo>
                  <a:lnTo>
                    <a:pt x="298" y="266"/>
                  </a:lnTo>
                  <a:lnTo>
                    <a:pt x="298" y="266"/>
                  </a:lnTo>
                  <a:lnTo>
                    <a:pt x="298" y="266"/>
                  </a:lnTo>
                  <a:lnTo>
                    <a:pt x="314" y="272"/>
                  </a:lnTo>
                  <a:lnTo>
                    <a:pt x="326" y="280"/>
                  </a:lnTo>
                  <a:lnTo>
                    <a:pt x="334" y="288"/>
                  </a:lnTo>
                  <a:lnTo>
                    <a:pt x="340" y="296"/>
                  </a:lnTo>
                  <a:lnTo>
                    <a:pt x="340" y="296"/>
                  </a:lnTo>
                  <a:lnTo>
                    <a:pt x="342" y="302"/>
                  </a:lnTo>
                  <a:lnTo>
                    <a:pt x="344" y="308"/>
                  </a:lnTo>
                  <a:lnTo>
                    <a:pt x="344" y="308"/>
                  </a:lnTo>
                  <a:lnTo>
                    <a:pt x="346" y="314"/>
                  </a:lnTo>
                  <a:lnTo>
                    <a:pt x="346" y="460"/>
                  </a:lnTo>
                  <a:lnTo>
                    <a:pt x="382" y="460"/>
                  </a:lnTo>
                  <a:lnTo>
                    <a:pt x="492" y="0"/>
                  </a:lnTo>
                  <a:lnTo>
                    <a:pt x="610" y="0"/>
                  </a:lnTo>
                  <a:lnTo>
                    <a:pt x="724" y="460"/>
                  </a:lnTo>
                  <a:lnTo>
                    <a:pt x="756" y="460"/>
                  </a:lnTo>
                  <a:lnTo>
                    <a:pt x="756" y="72"/>
                  </a:lnTo>
                  <a:lnTo>
                    <a:pt x="724" y="72"/>
                  </a:lnTo>
                  <a:lnTo>
                    <a:pt x="724" y="0"/>
                  </a:lnTo>
                  <a:lnTo>
                    <a:pt x="1028" y="0"/>
                  </a:lnTo>
                  <a:lnTo>
                    <a:pt x="1028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" name="Freeform 63"/>
            <p:cNvSpPr>
              <a:spLocks/>
            </p:cNvSpPr>
            <p:nvPr/>
          </p:nvSpPr>
          <p:spPr bwMode="auto">
            <a:xfrm>
              <a:off x="2139950" y="2698750"/>
              <a:ext cx="184150" cy="422275"/>
            </a:xfrm>
            <a:custGeom>
              <a:avLst/>
              <a:gdLst/>
              <a:ahLst/>
              <a:cxnLst>
                <a:cxn ang="0">
                  <a:pos x="62" y="0"/>
                </a:cxn>
                <a:cxn ang="0">
                  <a:pos x="116" y="266"/>
                </a:cxn>
                <a:cxn ang="0">
                  <a:pos x="0" y="266"/>
                </a:cxn>
                <a:cxn ang="0">
                  <a:pos x="62" y="0"/>
                </a:cxn>
              </a:cxnLst>
              <a:rect l="0" t="0" r="r" b="b"/>
              <a:pathLst>
                <a:path w="116" h="266">
                  <a:moveTo>
                    <a:pt x="62" y="0"/>
                  </a:moveTo>
                  <a:lnTo>
                    <a:pt x="116" y="266"/>
                  </a:lnTo>
                  <a:lnTo>
                    <a:pt x="0" y="266"/>
                  </a:lnTo>
                  <a:lnTo>
                    <a:pt x="62" y="0"/>
                  </a:lnTo>
                  <a:close/>
                </a:path>
              </a:pathLst>
            </a:custGeom>
            <a:solidFill>
              <a:srgbClr val="ED1C24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64"/>
            <p:cNvSpPr>
              <a:spLocks/>
            </p:cNvSpPr>
            <p:nvPr/>
          </p:nvSpPr>
          <p:spPr bwMode="auto">
            <a:xfrm>
              <a:off x="2139950" y="2698750"/>
              <a:ext cx="184150" cy="422275"/>
            </a:xfrm>
            <a:custGeom>
              <a:avLst/>
              <a:gdLst/>
              <a:ahLst/>
              <a:cxnLst>
                <a:cxn ang="0">
                  <a:pos x="62" y="0"/>
                </a:cxn>
                <a:cxn ang="0">
                  <a:pos x="62" y="0"/>
                </a:cxn>
                <a:cxn ang="0">
                  <a:pos x="116" y="266"/>
                </a:cxn>
                <a:cxn ang="0">
                  <a:pos x="0" y="266"/>
                </a:cxn>
                <a:cxn ang="0">
                  <a:pos x="62" y="0"/>
                </a:cxn>
                <a:cxn ang="0">
                  <a:pos x="62" y="0"/>
                </a:cxn>
                <a:cxn ang="0">
                  <a:pos x="62" y="0"/>
                </a:cxn>
                <a:cxn ang="0">
                  <a:pos x="62" y="0"/>
                </a:cxn>
                <a:cxn ang="0">
                  <a:pos x="62" y="0"/>
                </a:cxn>
                <a:cxn ang="0">
                  <a:pos x="0" y="266"/>
                </a:cxn>
                <a:cxn ang="0">
                  <a:pos x="116" y="266"/>
                </a:cxn>
                <a:cxn ang="0">
                  <a:pos x="62" y="0"/>
                </a:cxn>
                <a:cxn ang="0">
                  <a:pos x="62" y="0"/>
                </a:cxn>
                <a:cxn ang="0">
                  <a:pos x="62" y="0"/>
                </a:cxn>
              </a:cxnLst>
              <a:rect l="0" t="0" r="r" b="b"/>
              <a:pathLst>
                <a:path w="116" h="266">
                  <a:moveTo>
                    <a:pt x="62" y="0"/>
                  </a:moveTo>
                  <a:lnTo>
                    <a:pt x="62" y="0"/>
                  </a:lnTo>
                  <a:lnTo>
                    <a:pt x="116" y="266"/>
                  </a:lnTo>
                  <a:lnTo>
                    <a:pt x="0" y="266"/>
                  </a:lnTo>
                  <a:lnTo>
                    <a:pt x="62" y="0"/>
                  </a:lnTo>
                  <a:lnTo>
                    <a:pt x="62" y="0"/>
                  </a:lnTo>
                  <a:lnTo>
                    <a:pt x="62" y="0"/>
                  </a:lnTo>
                  <a:lnTo>
                    <a:pt x="62" y="0"/>
                  </a:lnTo>
                  <a:lnTo>
                    <a:pt x="62" y="0"/>
                  </a:lnTo>
                  <a:lnTo>
                    <a:pt x="0" y="266"/>
                  </a:lnTo>
                  <a:lnTo>
                    <a:pt x="116" y="266"/>
                  </a:lnTo>
                  <a:lnTo>
                    <a:pt x="62" y="0"/>
                  </a:lnTo>
                  <a:lnTo>
                    <a:pt x="62" y="0"/>
                  </a:lnTo>
                  <a:lnTo>
                    <a:pt x="62" y="0"/>
                  </a:lnTo>
                  <a:close/>
                </a:path>
              </a:pathLst>
            </a:custGeom>
            <a:solidFill>
              <a:srgbClr val="ED1C24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65"/>
            <p:cNvSpPr>
              <a:spLocks/>
            </p:cNvSpPr>
            <p:nvPr/>
          </p:nvSpPr>
          <p:spPr bwMode="auto">
            <a:xfrm>
              <a:off x="2682875" y="2736850"/>
              <a:ext cx="307975" cy="61595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388"/>
                </a:cxn>
                <a:cxn ang="0">
                  <a:pos x="158" y="388"/>
                </a:cxn>
                <a:cxn ang="0">
                  <a:pos x="158" y="388"/>
                </a:cxn>
                <a:cxn ang="0">
                  <a:pos x="170" y="386"/>
                </a:cxn>
                <a:cxn ang="0">
                  <a:pos x="180" y="384"/>
                </a:cxn>
                <a:cxn ang="0">
                  <a:pos x="186" y="380"/>
                </a:cxn>
                <a:cxn ang="0">
                  <a:pos x="190" y="374"/>
                </a:cxn>
                <a:cxn ang="0">
                  <a:pos x="192" y="370"/>
                </a:cxn>
                <a:cxn ang="0">
                  <a:pos x="194" y="364"/>
                </a:cxn>
                <a:cxn ang="0">
                  <a:pos x="194" y="348"/>
                </a:cxn>
                <a:cxn ang="0">
                  <a:pos x="194" y="42"/>
                </a:cxn>
                <a:cxn ang="0">
                  <a:pos x="194" y="42"/>
                </a:cxn>
                <a:cxn ang="0">
                  <a:pos x="194" y="30"/>
                </a:cxn>
                <a:cxn ang="0">
                  <a:pos x="192" y="22"/>
                </a:cxn>
                <a:cxn ang="0">
                  <a:pos x="188" y="16"/>
                </a:cxn>
                <a:cxn ang="0">
                  <a:pos x="184" y="10"/>
                </a:cxn>
                <a:cxn ang="0">
                  <a:pos x="176" y="4"/>
                </a:cxn>
                <a:cxn ang="0">
                  <a:pos x="164" y="2"/>
                </a:cxn>
                <a:cxn ang="0">
                  <a:pos x="150" y="0"/>
                </a:cxn>
                <a:cxn ang="0">
                  <a:pos x="0" y="0"/>
                </a:cxn>
              </a:cxnLst>
              <a:rect l="0" t="0" r="r" b="b"/>
              <a:pathLst>
                <a:path w="194" h="388">
                  <a:moveTo>
                    <a:pt x="0" y="0"/>
                  </a:moveTo>
                  <a:lnTo>
                    <a:pt x="0" y="388"/>
                  </a:lnTo>
                  <a:lnTo>
                    <a:pt x="158" y="388"/>
                  </a:lnTo>
                  <a:lnTo>
                    <a:pt x="158" y="388"/>
                  </a:lnTo>
                  <a:lnTo>
                    <a:pt x="170" y="386"/>
                  </a:lnTo>
                  <a:lnTo>
                    <a:pt x="180" y="384"/>
                  </a:lnTo>
                  <a:lnTo>
                    <a:pt x="186" y="380"/>
                  </a:lnTo>
                  <a:lnTo>
                    <a:pt x="190" y="374"/>
                  </a:lnTo>
                  <a:lnTo>
                    <a:pt x="192" y="370"/>
                  </a:lnTo>
                  <a:lnTo>
                    <a:pt x="194" y="364"/>
                  </a:lnTo>
                  <a:lnTo>
                    <a:pt x="194" y="348"/>
                  </a:lnTo>
                  <a:lnTo>
                    <a:pt x="194" y="42"/>
                  </a:lnTo>
                  <a:lnTo>
                    <a:pt x="194" y="42"/>
                  </a:lnTo>
                  <a:lnTo>
                    <a:pt x="194" y="30"/>
                  </a:lnTo>
                  <a:lnTo>
                    <a:pt x="192" y="22"/>
                  </a:lnTo>
                  <a:lnTo>
                    <a:pt x="188" y="16"/>
                  </a:lnTo>
                  <a:lnTo>
                    <a:pt x="184" y="10"/>
                  </a:lnTo>
                  <a:lnTo>
                    <a:pt x="176" y="4"/>
                  </a:lnTo>
                  <a:lnTo>
                    <a:pt x="164" y="2"/>
                  </a:lnTo>
                  <a:lnTo>
                    <a:pt x="15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ED1C24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66"/>
            <p:cNvSpPr>
              <a:spLocks/>
            </p:cNvSpPr>
            <p:nvPr/>
          </p:nvSpPr>
          <p:spPr bwMode="auto">
            <a:xfrm>
              <a:off x="2682875" y="2736850"/>
              <a:ext cx="307975" cy="61595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388"/>
                </a:cxn>
                <a:cxn ang="0">
                  <a:pos x="158" y="388"/>
                </a:cxn>
                <a:cxn ang="0">
                  <a:pos x="158" y="388"/>
                </a:cxn>
                <a:cxn ang="0">
                  <a:pos x="158" y="388"/>
                </a:cxn>
                <a:cxn ang="0">
                  <a:pos x="170" y="386"/>
                </a:cxn>
                <a:cxn ang="0">
                  <a:pos x="180" y="384"/>
                </a:cxn>
                <a:cxn ang="0">
                  <a:pos x="186" y="380"/>
                </a:cxn>
                <a:cxn ang="0">
                  <a:pos x="190" y="376"/>
                </a:cxn>
                <a:cxn ang="0">
                  <a:pos x="190" y="376"/>
                </a:cxn>
                <a:cxn ang="0">
                  <a:pos x="192" y="370"/>
                </a:cxn>
                <a:cxn ang="0">
                  <a:pos x="194" y="364"/>
                </a:cxn>
                <a:cxn ang="0">
                  <a:pos x="194" y="348"/>
                </a:cxn>
                <a:cxn ang="0">
                  <a:pos x="194" y="42"/>
                </a:cxn>
                <a:cxn ang="0">
                  <a:pos x="194" y="42"/>
                </a:cxn>
                <a:cxn ang="0">
                  <a:pos x="194" y="30"/>
                </a:cxn>
                <a:cxn ang="0">
                  <a:pos x="192" y="22"/>
                </a:cxn>
                <a:cxn ang="0">
                  <a:pos x="190" y="16"/>
                </a:cxn>
                <a:cxn ang="0">
                  <a:pos x="190" y="16"/>
                </a:cxn>
                <a:cxn ang="0">
                  <a:pos x="184" y="10"/>
                </a:cxn>
                <a:cxn ang="0">
                  <a:pos x="176" y="4"/>
                </a:cxn>
                <a:cxn ang="0">
                  <a:pos x="164" y="2"/>
                </a:cxn>
                <a:cxn ang="0">
                  <a:pos x="15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150" y="0"/>
                </a:cxn>
                <a:cxn ang="0">
                  <a:pos x="150" y="0"/>
                </a:cxn>
                <a:cxn ang="0">
                  <a:pos x="164" y="2"/>
                </a:cxn>
                <a:cxn ang="0">
                  <a:pos x="176" y="4"/>
                </a:cxn>
                <a:cxn ang="0">
                  <a:pos x="184" y="10"/>
                </a:cxn>
                <a:cxn ang="0">
                  <a:pos x="188" y="16"/>
                </a:cxn>
                <a:cxn ang="0">
                  <a:pos x="188" y="16"/>
                </a:cxn>
                <a:cxn ang="0">
                  <a:pos x="192" y="22"/>
                </a:cxn>
                <a:cxn ang="0">
                  <a:pos x="194" y="30"/>
                </a:cxn>
                <a:cxn ang="0">
                  <a:pos x="194" y="42"/>
                </a:cxn>
                <a:cxn ang="0">
                  <a:pos x="194" y="348"/>
                </a:cxn>
                <a:cxn ang="0">
                  <a:pos x="194" y="348"/>
                </a:cxn>
                <a:cxn ang="0">
                  <a:pos x="194" y="364"/>
                </a:cxn>
                <a:cxn ang="0">
                  <a:pos x="192" y="370"/>
                </a:cxn>
                <a:cxn ang="0">
                  <a:pos x="190" y="374"/>
                </a:cxn>
                <a:cxn ang="0">
                  <a:pos x="190" y="374"/>
                </a:cxn>
                <a:cxn ang="0">
                  <a:pos x="186" y="380"/>
                </a:cxn>
                <a:cxn ang="0">
                  <a:pos x="180" y="382"/>
                </a:cxn>
                <a:cxn ang="0">
                  <a:pos x="170" y="386"/>
                </a:cxn>
                <a:cxn ang="0">
                  <a:pos x="158" y="388"/>
                </a:cxn>
                <a:cxn ang="0">
                  <a:pos x="158" y="388"/>
                </a:cxn>
                <a:cxn ang="0">
                  <a:pos x="158" y="388"/>
                </a:cxn>
                <a:cxn ang="0">
                  <a:pos x="2" y="388"/>
                </a:cxn>
                <a:cxn ang="0">
                  <a:pos x="2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94" h="388">
                  <a:moveTo>
                    <a:pt x="0" y="0"/>
                  </a:moveTo>
                  <a:lnTo>
                    <a:pt x="0" y="0"/>
                  </a:lnTo>
                  <a:lnTo>
                    <a:pt x="0" y="388"/>
                  </a:lnTo>
                  <a:lnTo>
                    <a:pt x="158" y="388"/>
                  </a:lnTo>
                  <a:lnTo>
                    <a:pt x="158" y="388"/>
                  </a:lnTo>
                  <a:lnTo>
                    <a:pt x="158" y="388"/>
                  </a:lnTo>
                  <a:lnTo>
                    <a:pt x="170" y="386"/>
                  </a:lnTo>
                  <a:lnTo>
                    <a:pt x="180" y="384"/>
                  </a:lnTo>
                  <a:lnTo>
                    <a:pt x="186" y="380"/>
                  </a:lnTo>
                  <a:lnTo>
                    <a:pt x="190" y="376"/>
                  </a:lnTo>
                  <a:lnTo>
                    <a:pt x="190" y="376"/>
                  </a:lnTo>
                  <a:lnTo>
                    <a:pt x="192" y="370"/>
                  </a:lnTo>
                  <a:lnTo>
                    <a:pt x="194" y="364"/>
                  </a:lnTo>
                  <a:lnTo>
                    <a:pt x="194" y="348"/>
                  </a:lnTo>
                  <a:lnTo>
                    <a:pt x="194" y="42"/>
                  </a:lnTo>
                  <a:lnTo>
                    <a:pt x="194" y="42"/>
                  </a:lnTo>
                  <a:lnTo>
                    <a:pt x="194" y="30"/>
                  </a:lnTo>
                  <a:lnTo>
                    <a:pt x="192" y="22"/>
                  </a:lnTo>
                  <a:lnTo>
                    <a:pt x="190" y="16"/>
                  </a:lnTo>
                  <a:lnTo>
                    <a:pt x="190" y="16"/>
                  </a:lnTo>
                  <a:lnTo>
                    <a:pt x="184" y="10"/>
                  </a:lnTo>
                  <a:lnTo>
                    <a:pt x="176" y="4"/>
                  </a:lnTo>
                  <a:lnTo>
                    <a:pt x="164" y="2"/>
                  </a:lnTo>
                  <a:lnTo>
                    <a:pt x="15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150" y="0"/>
                  </a:lnTo>
                  <a:lnTo>
                    <a:pt x="150" y="0"/>
                  </a:lnTo>
                  <a:lnTo>
                    <a:pt x="164" y="2"/>
                  </a:lnTo>
                  <a:lnTo>
                    <a:pt x="176" y="4"/>
                  </a:lnTo>
                  <a:lnTo>
                    <a:pt x="184" y="10"/>
                  </a:lnTo>
                  <a:lnTo>
                    <a:pt x="188" y="16"/>
                  </a:lnTo>
                  <a:lnTo>
                    <a:pt x="188" y="16"/>
                  </a:lnTo>
                  <a:lnTo>
                    <a:pt x="192" y="22"/>
                  </a:lnTo>
                  <a:lnTo>
                    <a:pt x="194" y="30"/>
                  </a:lnTo>
                  <a:lnTo>
                    <a:pt x="194" y="42"/>
                  </a:lnTo>
                  <a:lnTo>
                    <a:pt x="194" y="348"/>
                  </a:lnTo>
                  <a:lnTo>
                    <a:pt x="194" y="348"/>
                  </a:lnTo>
                  <a:lnTo>
                    <a:pt x="194" y="364"/>
                  </a:lnTo>
                  <a:lnTo>
                    <a:pt x="192" y="370"/>
                  </a:lnTo>
                  <a:lnTo>
                    <a:pt x="190" y="374"/>
                  </a:lnTo>
                  <a:lnTo>
                    <a:pt x="190" y="374"/>
                  </a:lnTo>
                  <a:lnTo>
                    <a:pt x="186" y="380"/>
                  </a:lnTo>
                  <a:lnTo>
                    <a:pt x="180" y="382"/>
                  </a:lnTo>
                  <a:lnTo>
                    <a:pt x="170" y="386"/>
                  </a:lnTo>
                  <a:lnTo>
                    <a:pt x="158" y="388"/>
                  </a:lnTo>
                  <a:lnTo>
                    <a:pt x="158" y="388"/>
                  </a:lnTo>
                  <a:lnTo>
                    <a:pt x="158" y="388"/>
                  </a:lnTo>
                  <a:lnTo>
                    <a:pt x="2" y="388"/>
                  </a:lnTo>
                  <a:lnTo>
                    <a:pt x="2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ED1C24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67"/>
            <p:cNvSpPr>
              <a:spLocks/>
            </p:cNvSpPr>
            <p:nvPr/>
          </p:nvSpPr>
          <p:spPr bwMode="auto">
            <a:xfrm>
              <a:off x="1524000" y="2736850"/>
              <a:ext cx="266700" cy="25717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62"/>
                </a:cxn>
                <a:cxn ang="0">
                  <a:pos x="134" y="162"/>
                </a:cxn>
                <a:cxn ang="0">
                  <a:pos x="134" y="162"/>
                </a:cxn>
                <a:cxn ang="0">
                  <a:pos x="144" y="158"/>
                </a:cxn>
                <a:cxn ang="0">
                  <a:pos x="152" y="154"/>
                </a:cxn>
                <a:cxn ang="0">
                  <a:pos x="158" y="150"/>
                </a:cxn>
                <a:cxn ang="0">
                  <a:pos x="162" y="144"/>
                </a:cxn>
                <a:cxn ang="0">
                  <a:pos x="166" y="138"/>
                </a:cxn>
                <a:cxn ang="0">
                  <a:pos x="166" y="132"/>
                </a:cxn>
                <a:cxn ang="0">
                  <a:pos x="168" y="120"/>
                </a:cxn>
                <a:cxn ang="0">
                  <a:pos x="168" y="36"/>
                </a:cxn>
                <a:cxn ang="0">
                  <a:pos x="168" y="36"/>
                </a:cxn>
                <a:cxn ang="0">
                  <a:pos x="164" y="24"/>
                </a:cxn>
                <a:cxn ang="0">
                  <a:pos x="162" y="18"/>
                </a:cxn>
                <a:cxn ang="0">
                  <a:pos x="160" y="12"/>
                </a:cxn>
                <a:cxn ang="0">
                  <a:pos x="154" y="8"/>
                </a:cxn>
                <a:cxn ang="0">
                  <a:pos x="148" y="4"/>
                </a:cxn>
                <a:cxn ang="0">
                  <a:pos x="140" y="2"/>
                </a:cxn>
                <a:cxn ang="0">
                  <a:pos x="128" y="0"/>
                </a:cxn>
                <a:cxn ang="0">
                  <a:pos x="0" y="0"/>
                </a:cxn>
              </a:cxnLst>
              <a:rect l="0" t="0" r="r" b="b"/>
              <a:pathLst>
                <a:path w="168" h="162">
                  <a:moveTo>
                    <a:pt x="0" y="0"/>
                  </a:moveTo>
                  <a:lnTo>
                    <a:pt x="0" y="162"/>
                  </a:lnTo>
                  <a:lnTo>
                    <a:pt x="134" y="162"/>
                  </a:lnTo>
                  <a:lnTo>
                    <a:pt x="134" y="162"/>
                  </a:lnTo>
                  <a:lnTo>
                    <a:pt x="144" y="158"/>
                  </a:lnTo>
                  <a:lnTo>
                    <a:pt x="152" y="154"/>
                  </a:lnTo>
                  <a:lnTo>
                    <a:pt x="158" y="150"/>
                  </a:lnTo>
                  <a:lnTo>
                    <a:pt x="162" y="144"/>
                  </a:lnTo>
                  <a:lnTo>
                    <a:pt x="166" y="138"/>
                  </a:lnTo>
                  <a:lnTo>
                    <a:pt x="166" y="132"/>
                  </a:lnTo>
                  <a:lnTo>
                    <a:pt x="168" y="120"/>
                  </a:lnTo>
                  <a:lnTo>
                    <a:pt x="168" y="36"/>
                  </a:lnTo>
                  <a:lnTo>
                    <a:pt x="168" y="36"/>
                  </a:lnTo>
                  <a:lnTo>
                    <a:pt x="164" y="24"/>
                  </a:lnTo>
                  <a:lnTo>
                    <a:pt x="162" y="18"/>
                  </a:lnTo>
                  <a:lnTo>
                    <a:pt x="160" y="12"/>
                  </a:lnTo>
                  <a:lnTo>
                    <a:pt x="154" y="8"/>
                  </a:lnTo>
                  <a:lnTo>
                    <a:pt x="148" y="4"/>
                  </a:lnTo>
                  <a:lnTo>
                    <a:pt x="140" y="2"/>
                  </a:lnTo>
                  <a:lnTo>
                    <a:pt x="128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ED1C24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" name="Freeform 68"/>
            <p:cNvSpPr>
              <a:spLocks/>
            </p:cNvSpPr>
            <p:nvPr/>
          </p:nvSpPr>
          <p:spPr bwMode="auto">
            <a:xfrm>
              <a:off x="1524000" y="2736850"/>
              <a:ext cx="266700" cy="25717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162"/>
                </a:cxn>
                <a:cxn ang="0">
                  <a:pos x="134" y="162"/>
                </a:cxn>
                <a:cxn ang="0">
                  <a:pos x="134" y="162"/>
                </a:cxn>
                <a:cxn ang="0">
                  <a:pos x="134" y="162"/>
                </a:cxn>
                <a:cxn ang="0">
                  <a:pos x="144" y="158"/>
                </a:cxn>
                <a:cxn ang="0">
                  <a:pos x="152" y="154"/>
                </a:cxn>
                <a:cxn ang="0">
                  <a:pos x="158" y="150"/>
                </a:cxn>
                <a:cxn ang="0">
                  <a:pos x="162" y="144"/>
                </a:cxn>
                <a:cxn ang="0">
                  <a:pos x="166" y="138"/>
                </a:cxn>
                <a:cxn ang="0">
                  <a:pos x="168" y="132"/>
                </a:cxn>
                <a:cxn ang="0">
                  <a:pos x="168" y="120"/>
                </a:cxn>
                <a:cxn ang="0">
                  <a:pos x="168" y="36"/>
                </a:cxn>
                <a:cxn ang="0">
                  <a:pos x="168" y="36"/>
                </a:cxn>
                <a:cxn ang="0">
                  <a:pos x="168" y="36"/>
                </a:cxn>
                <a:cxn ang="0">
                  <a:pos x="166" y="24"/>
                </a:cxn>
                <a:cxn ang="0">
                  <a:pos x="162" y="18"/>
                </a:cxn>
                <a:cxn ang="0">
                  <a:pos x="160" y="12"/>
                </a:cxn>
                <a:cxn ang="0">
                  <a:pos x="154" y="8"/>
                </a:cxn>
                <a:cxn ang="0">
                  <a:pos x="148" y="4"/>
                </a:cxn>
                <a:cxn ang="0">
                  <a:pos x="140" y="0"/>
                </a:cxn>
                <a:cxn ang="0">
                  <a:pos x="128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128" y="0"/>
                </a:cxn>
                <a:cxn ang="0">
                  <a:pos x="128" y="0"/>
                </a:cxn>
                <a:cxn ang="0">
                  <a:pos x="140" y="2"/>
                </a:cxn>
                <a:cxn ang="0">
                  <a:pos x="148" y="4"/>
                </a:cxn>
                <a:cxn ang="0">
                  <a:pos x="154" y="8"/>
                </a:cxn>
                <a:cxn ang="0">
                  <a:pos x="160" y="12"/>
                </a:cxn>
                <a:cxn ang="0">
                  <a:pos x="162" y="18"/>
                </a:cxn>
                <a:cxn ang="0">
                  <a:pos x="164" y="24"/>
                </a:cxn>
                <a:cxn ang="0">
                  <a:pos x="168" y="36"/>
                </a:cxn>
                <a:cxn ang="0">
                  <a:pos x="168" y="36"/>
                </a:cxn>
                <a:cxn ang="0">
                  <a:pos x="168" y="36"/>
                </a:cxn>
                <a:cxn ang="0">
                  <a:pos x="168" y="120"/>
                </a:cxn>
                <a:cxn ang="0">
                  <a:pos x="168" y="120"/>
                </a:cxn>
                <a:cxn ang="0">
                  <a:pos x="166" y="132"/>
                </a:cxn>
                <a:cxn ang="0">
                  <a:pos x="164" y="138"/>
                </a:cxn>
                <a:cxn ang="0">
                  <a:pos x="162" y="144"/>
                </a:cxn>
                <a:cxn ang="0">
                  <a:pos x="158" y="150"/>
                </a:cxn>
                <a:cxn ang="0">
                  <a:pos x="152" y="154"/>
                </a:cxn>
                <a:cxn ang="0">
                  <a:pos x="144" y="158"/>
                </a:cxn>
                <a:cxn ang="0">
                  <a:pos x="134" y="160"/>
                </a:cxn>
                <a:cxn ang="0">
                  <a:pos x="134" y="162"/>
                </a:cxn>
                <a:cxn ang="0">
                  <a:pos x="134" y="160"/>
                </a:cxn>
                <a:cxn ang="0">
                  <a:pos x="2" y="160"/>
                </a:cxn>
                <a:cxn ang="0">
                  <a:pos x="2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68" h="162">
                  <a:moveTo>
                    <a:pt x="0" y="0"/>
                  </a:moveTo>
                  <a:lnTo>
                    <a:pt x="0" y="0"/>
                  </a:lnTo>
                  <a:lnTo>
                    <a:pt x="0" y="162"/>
                  </a:lnTo>
                  <a:lnTo>
                    <a:pt x="134" y="162"/>
                  </a:lnTo>
                  <a:lnTo>
                    <a:pt x="134" y="162"/>
                  </a:lnTo>
                  <a:lnTo>
                    <a:pt x="134" y="162"/>
                  </a:lnTo>
                  <a:lnTo>
                    <a:pt x="144" y="158"/>
                  </a:lnTo>
                  <a:lnTo>
                    <a:pt x="152" y="154"/>
                  </a:lnTo>
                  <a:lnTo>
                    <a:pt x="158" y="150"/>
                  </a:lnTo>
                  <a:lnTo>
                    <a:pt x="162" y="144"/>
                  </a:lnTo>
                  <a:lnTo>
                    <a:pt x="166" y="138"/>
                  </a:lnTo>
                  <a:lnTo>
                    <a:pt x="168" y="132"/>
                  </a:lnTo>
                  <a:lnTo>
                    <a:pt x="168" y="120"/>
                  </a:lnTo>
                  <a:lnTo>
                    <a:pt x="168" y="36"/>
                  </a:lnTo>
                  <a:lnTo>
                    <a:pt x="168" y="36"/>
                  </a:lnTo>
                  <a:lnTo>
                    <a:pt x="168" y="36"/>
                  </a:lnTo>
                  <a:lnTo>
                    <a:pt x="166" y="24"/>
                  </a:lnTo>
                  <a:lnTo>
                    <a:pt x="162" y="18"/>
                  </a:lnTo>
                  <a:lnTo>
                    <a:pt x="160" y="12"/>
                  </a:lnTo>
                  <a:lnTo>
                    <a:pt x="154" y="8"/>
                  </a:lnTo>
                  <a:lnTo>
                    <a:pt x="148" y="4"/>
                  </a:lnTo>
                  <a:lnTo>
                    <a:pt x="140" y="0"/>
                  </a:lnTo>
                  <a:lnTo>
                    <a:pt x="128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128" y="0"/>
                  </a:lnTo>
                  <a:lnTo>
                    <a:pt x="128" y="0"/>
                  </a:lnTo>
                  <a:lnTo>
                    <a:pt x="140" y="2"/>
                  </a:lnTo>
                  <a:lnTo>
                    <a:pt x="148" y="4"/>
                  </a:lnTo>
                  <a:lnTo>
                    <a:pt x="154" y="8"/>
                  </a:lnTo>
                  <a:lnTo>
                    <a:pt x="160" y="12"/>
                  </a:lnTo>
                  <a:lnTo>
                    <a:pt x="162" y="18"/>
                  </a:lnTo>
                  <a:lnTo>
                    <a:pt x="164" y="24"/>
                  </a:lnTo>
                  <a:lnTo>
                    <a:pt x="168" y="36"/>
                  </a:lnTo>
                  <a:lnTo>
                    <a:pt x="168" y="36"/>
                  </a:lnTo>
                  <a:lnTo>
                    <a:pt x="168" y="36"/>
                  </a:lnTo>
                  <a:lnTo>
                    <a:pt x="168" y="120"/>
                  </a:lnTo>
                  <a:lnTo>
                    <a:pt x="168" y="120"/>
                  </a:lnTo>
                  <a:lnTo>
                    <a:pt x="166" y="132"/>
                  </a:lnTo>
                  <a:lnTo>
                    <a:pt x="164" y="138"/>
                  </a:lnTo>
                  <a:lnTo>
                    <a:pt x="162" y="144"/>
                  </a:lnTo>
                  <a:lnTo>
                    <a:pt x="158" y="150"/>
                  </a:lnTo>
                  <a:lnTo>
                    <a:pt x="152" y="154"/>
                  </a:lnTo>
                  <a:lnTo>
                    <a:pt x="144" y="158"/>
                  </a:lnTo>
                  <a:lnTo>
                    <a:pt x="134" y="160"/>
                  </a:lnTo>
                  <a:lnTo>
                    <a:pt x="134" y="162"/>
                  </a:lnTo>
                  <a:lnTo>
                    <a:pt x="134" y="160"/>
                  </a:lnTo>
                  <a:lnTo>
                    <a:pt x="2" y="160"/>
                  </a:lnTo>
                  <a:lnTo>
                    <a:pt x="2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ED1C24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" name="Freeform 69"/>
            <p:cNvSpPr>
              <a:spLocks/>
            </p:cNvSpPr>
            <p:nvPr/>
          </p:nvSpPr>
          <p:spPr bwMode="auto">
            <a:xfrm>
              <a:off x="1041400" y="3879850"/>
              <a:ext cx="139700" cy="171450"/>
            </a:xfrm>
            <a:custGeom>
              <a:avLst/>
              <a:gdLst/>
              <a:ahLst/>
              <a:cxnLst>
                <a:cxn ang="0">
                  <a:pos x="42" y="66"/>
                </a:cxn>
                <a:cxn ang="0">
                  <a:pos x="38" y="108"/>
                </a:cxn>
                <a:cxn ang="0">
                  <a:pos x="24" y="108"/>
                </a:cxn>
                <a:cxn ang="0">
                  <a:pos x="30" y="66"/>
                </a:cxn>
                <a:cxn ang="0">
                  <a:pos x="0" y="0"/>
                </a:cxn>
                <a:cxn ang="0">
                  <a:pos x="16" y="0"/>
                </a:cxn>
                <a:cxn ang="0">
                  <a:pos x="38" y="54"/>
                </a:cxn>
                <a:cxn ang="0">
                  <a:pos x="40" y="54"/>
                </a:cxn>
                <a:cxn ang="0">
                  <a:pos x="76" y="0"/>
                </a:cxn>
                <a:cxn ang="0">
                  <a:pos x="88" y="0"/>
                </a:cxn>
                <a:cxn ang="0">
                  <a:pos x="42" y="66"/>
                </a:cxn>
              </a:cxnLst>
              <a:rect l="0" t="0" r="r" b="b"/>
              <a:pathLst>
                <a:path w="88" h="108">
                  <a:moveTo>
                    <a:pt x="42" y="66"/>
                  </a:moveTo>
                  <a:lnTo>
                    <a:pt x="38" y="108"/>
                  </a:lnTo>
                  <a:lnTo>
                    <a:pt x="24" y="108"/>
                  </a:lnTo>
                  <a:lnTo>
                    <a:pt x="30" y="66"/>
                  </a:lnTo>
                  <a:lnTo>
                    <a:pt x="0" y="0"/>
                  </a:lnTo>
                  <a:lnTo>
                    <a:pt x="16" y="0"/>
                  </a:lnTo>
                  <a:lnTo>
                    <a:pt x="38" y="54"/>
                  </a:lnTo>
                  <a:lnTo>
                    <a:pt x="40" y="54"/>
                  </a:lnTo>
                  <a:lnTo>
                    <a:pt x="76" y="0"/>
                  </a:lnTo>
                  <a:lnTo>
                    <a:pt x="88" y="0"/>
                  </a:lnTo>
                  <a:lnTo>
                    <a:pt x="42" y="66"/>
                  </a:lnTo>
                  <a:close/>
                </a:path>
              </a:pathLst>
            </a:custGeom>
            <a:solidFill>
              <a:srgbClr val="58595B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" name="Freeform 70"/>
            <p:cNvSpPr>
              <a:spLocks noEditPoints="1"/>
            </p:cNvSpPr>
            <p:nvPr/>
          </p:nvSpPr>
          <p:spPr bwMode="auto">
            <a:xfrm>
              <a:off x="1162050" y="3917950"/>
              <a:ext cx="127000" cy="136525"/>
            </a:xfrm>
            <a:custGeom>
              <a:avLst/>
              <a:gdLst/>
              <a:ahLst/>
              <a:cxnLst>
                <a:cxn ang="0">
                  <a:pos x="80" y="42"/>
                </a:cxn>
                <a:cxn ang="0">
                  <a:pos x="74" y="60"/>
                </a:cxn>
                <a:cxn ang="0">
                  <a:pos x="70" y="68"/>
                </a:cxn>
                <a:cxn ang="0">
                  <a:pos x="64" y="74"/>
                </a:cxn>
                <a:cxn ang="0">
                  <a:pos x="50" y="82"/>
                </a:cxn>
                <a:cxn ang="0">
                  <a:pos x="42" y="84"/>
                </a:cxn>
                <a:cxn ang="0">
                  <a:pos x="34" y="86"/>
                </a:cxn>
                <a:cxn ang="0">
                  <a:pos x="18" y="82"/>
                </a:cxn>
                <a:cxn ang="0">
                  <a:pos x="12" y="78"/>
                </a:cxn>
                <a:cxn ang="0">
                  <a:pos x="6" y="74"/>
                </a:cxn>
                <a:cxn ang="0">
                  <a:pos x="0" y="60"/>
                </a:cxn>
                <a:cxn ang="0">
                  <a:pos x="0" y="52"/>
                </a:cxn>
                <a:cxn ang="0">
                  <a:pos x="0" y="42"/>
                </a:cxn>
                <a:cxn ang="0">
                  <a:pos x="6" y="24"/>
                </a:cxn>
                <a:cxn ang="0">
                  <a:pos x="14" y="12"/>
                </a:cxn>
                <a:cxn ang="0">
                  <a:pos x="20" y="6"/>
                </a:cxn>
                <a:cxn ang="0">
                  <a:pos x="36" y="0"/>
                </a:cxn>
                <a:cxn ang="0">
                  <a:pos x="46" y="0"/>
                </a:cxn>
                <a:cxn ang="0">
                  <a:pos x="62" y="4"/>
                </a:cxn>
                <a:cxn ang="0">
                  <a:pos x="68" y="6"/>
                </a:cxn>
                <a:cxn ang="0">
                  <a:pos x="72" y="12"/>
                </a:cxn>
                <a:cxn ang="0">
                  <a:pos x="78" y="24"/>
                </a:cxn>
                <a:cxn ang="0">
                  <a:pos x="80" y="34"/>
                </a:cxn>
                <a:cxn ang="0">
                  <a:pos x="80" y="42"/>
                </a:cxn>
                <a:cxn ang="0">
                  <a:pos x="66" y="42"/>
                </a:cxn>
                <a:cxn ang="0">
                  <a:pos x="66" y="28"/>
                </a:cxn>
                <a:cxn ang="0">
                  <a:pos x="62" y="18"/>
                </a:cxn>
                <a:cxn ang="0">
                  <a:pos x="56" y="12"/>
                </a:cxn>
                <a:cxn ang="0">
                  <a:pos x="50" y="10"/>
                </a:cxn>
                <a:cxn ang="0">
                  <a:pos x="44" y="8"/>
                </a:cxn>
                <a:cxn ang="0">
                  <a:pos x="32" y="12"/>
                </a:cxn>
                <a:cxn ang="0">
                  <a:pos x="24" y="18"/>
                </a:cxn>
                <a:cxn ang="0">
                  <a:pos x="16" y="28"/>
                </a:cxn>
                <a:cxn ang="0">
                  <a:pos x="14" y="42"/>
                </a:cxn>
                <a:cxn ang="0">
                  <a:pos x="14" y="56"/>
                </a:cxn>
                <a:cxn ang="0">
                  <a:pos x="16" y="68"/>
                </a:cxn>
                <a:cxn ang="0">
                  <a:pos x="24" y="74"/>
                </a:cxn>
                <a:cxn ang="0">
                  <a:pos x="30" y="76"/>
                </a:cxn>
                <a:cxn ang="0">
                  <a:pos x="36" y="78"/>
                </a:cxn>
                <a:cxn ang="0">
                  <a:pos x="48" y="74"/>
                </a:cxn>
                <a:cxn ang="0">
                  <a:pos x="52" y="72"/>
                </a:cxn>
                <a:cxn ang="0">
                  <a:pos x="56" y="68"/>
                </a:cxn>
                <a:cxn ang="0">
                  <a:pos x="62" y="56"/>
                </a:cxn>
                <a:cxn ang="0">
                  <a:pos x="66" y="42"/>
                </a:cxn>
              </a:cxnLst>
              <a:rect l="0" t="0" r="r" b="b"/>
              <a:pathLst>
                <a:path w="80" h="86">
                  <a:moveTo>
                    <a:pt x="80" y="42"/>
                  </a:moveTo>
                  <a:lnTo>
                    <a:pt x="80" y="42"/>
                  </a:lnTo>
                  <a:lnTo>
                    <a:pt x="78" y="52"/>
                  </a:lnTo>
                  <a:lnTo>
                    <a:pt x="74" y="60"/>
                  </a:lnTo>
                  <a:lnTo>
                    <a:pt x="74" y="60"/>
                  </a:lnTo>
                  <a:lnTo>
                    <a:pt x="70" y="68"/>
                  </a:lnTo>
                  <a:lnTo>
                    <a:pt x="64" y="74"/>
                  </a:lnTo>
                  <a:lnTo>
                    <a:pt x="64" y="74"/>
                  </a:lnTo>
                  <a:lnTo>
                    <a:pt x="58" y="78"/>
                  </a:lnTo>
                  <a:lnTo>
                    <a:pt x="50" y="82"/>
                  </a:lnTo>
                  <a:lnTo>
                    <a:pt x="50" y="82"/>
                  </a:lnTo>
                  <a:lnTo>
                    <a:pt x="42" y="84"/>
                  </a:lnTo>
                  <a:lnTo>
                    <a:pt x="34" y="86"/>
                  </a:lnTo>
                  <a:lnTo>
                    <a:pt x="34" y="86"/>
                  </a:lnTo>
                  <a:lnTo>
                    <a:pt x="26" y="84"/>
                  </a:lnTo>
                  <a:lnTo>
                    <a:pt x="18" y="82"/>
                  </a:lnTo>
                  <a:lnTo>
                    <a:pt x="18" y="82"/>
                  </a:lnTo>
                  <a:lnTo>
                    <a:pt x="12" y="78"/>
                  </a:lnTo>
                  <a:lnTo>
                    <a:pt x="6" y="74"/>
                  </a:lnTo>
                  <a:lnTo>
                    <a:pt x="6" y="74"/>
                  </a:lnTo>
                  <a:lnTo>
                    <a:pt x="4" y="68"/>
                  </a:lnTo>
                  <a:lnTo>
                    <a:pt x="0" y="60"/>
                  </a:lnTo>
                  <a:lnTo>
                    <a:pt x="0" y="60"/>
                  </a:lnTo>
                  <a:lnTo>
                    <a:pt x="0" y="52"/>
                  </a:lnTo>
                  <a:lnTo>
                    <a:pt x="0" y="42"/>
                  </a:lnTo>
                  <a:lnTo>
                    <a:pt x="0" y="42"/>
                  </a:lnTo>
                  <a:lnTo>
                    <a:pt x="2" y="34"/>
                  </a:lnTo>
                  <a:lnTo>
                    <a:pt x="6" y="24"/>
                  </a:lnTo>
                  <a:lnTo>
                    <a:pt x="10" y="18"/>
                  </a:lnTo>
                  <a:lnTo>
                    <a:pt x="14" y="12"/>
                  </a:lnTo>
                  <a:lnTo>
                    <a:pt x="14" y="12"/>
                  </a:lnTo>
                  <a:lnTo>
                    <a:pt x="20" y="6"/>
                  </a:lnTo>
                  <a:lnTo>
                    <a:pt x="28" y="4"/>
                  </a:lnTo>
                  <a:lnTo>
                    <a:pt x="36" y="0"/>
                  </a:lnTo>
                  <a:lnTo>
                    <a:pt x="46" y="0"/>
                  </a:lnTo>
                  <a:lnTo>
                    <a:pt x="46" y="0"/>
                  </a:lnTo>
                  <a:lnTo>
                    <a:pt x="54" y="0"/>
                  </a:lnTo>
                  <a:lnTo>
                    <a:pt x="62" y="4"/>
                  </a:lnTo>
                  <a:lnTo>
                    <a:pt x="62" y="4"/>
                  </a:lnTo>
                  <a:lnTo>
                    <a:pt x="68" y="6"/>
                  </a:lnTo>
                  <a:lnTo>
                    <a:pt x="72" y="12"/>
                  </a:lnTo>
                  <a:lnTo>
                    <a:pt x="72" y="12"/>
                  </a:lnTo>
                  <a:lnTo>
                    <a:pt x="76" y="18"/>
                  </a:lnTo>
                  <a:lnTo>
                    <a:pt x="78" y="24"/>
                  </a:lnTo>
                  <a:lnTo>
                    <a:pt x="78" y="24"/>
                  </a:lnTo>
                  <a:lnTo>
                    <a:pt x="80" y="34"/>
                  </a:lnTo>
                  <a:lnTo>
                    <a:pt x="80" y="42"/>
                  </a:lnTo>
                  <a:lnTo>
                    <a:pt x="80" y="42"/>
                  </a:lnTo>
                  <a:close/>
                  <a:moveTo>
                    <a:pt x="66" y="42"/>
                  </a:moveTo>
                  <a:lnTo>
                    <a:pt x="66" y="42"/>
                  </a:lnTo>
                  <a:lnTo>
                    <a:pt x="66" y="28"/>
                  </a:lnTo>
                  <a:lnTo>
                    <a:pt x="66" y="28"/>
                  </a:lnTo>
                  <a:lnTo>
                    <a:pt x="62" y="18"/>
                  </a:lnTo>
                  <a:lnTo>
                    <a:pt x="62" y="18"/>
                  </a:lnTo>
                  <a:lnTo>
                    <a:pt x="60" y="14"/>
                  </a:lnTo>
                  <a:lnTo>
                    <a:pt x="56" y="12"/>
                  </a:lnTo>
                  <a:lnTo>
                    <a:pt x="56" y="12"/>
                  </a:lnTo>
                  <a:lnTo>
                    <a:pt x="50" y="10"/>
                  </a:lnTo>
                  <a:lnTo>
                    <a:pt x="44" y="8"/>
                  </a:lnTo>
                  <a:lnTo>
                    <a:pt x="44" y="8"/>
                  </a:lnTo>
                  <a:lnTo>
                    <a:pt x="38" y="10"/>
                  </a:lnTo>
                  <a:lnTo>
                    <a:pt x="32" y="12"/>
                  </a:lnTo>
                  <a:lnTo>
                    <a:pt x="28" y="14"/>
                  </a:lnTo>
                  <a:lnTo>
                    <a:pt x="24" y="18"/>
                  </a:lnTo>
                  <a:lnTo>
                    <a:pt x="24" y="18"/>
                  </a:lnTo>
                  <a:lnTo>
                    <a:pt x="16" y="28"/>
                  </a:lnTo>
                  <a:lnTo>
                    <a:pt x="14" y="42"/>
                  </a:lnTo>
                  <a:lnTo>
                    <a:pt x="14" y="42"/>
                  </a:lnTo>
                  <a:lnTo>
                    <a:pt x="14" y="56"/>
                  </a:lnTo>
                  <a:lnTo>
                    <a:pt x="14" y="56"/>
                  </a:lnTo>
                  <a:lnTo>
                    <a:pt x="16" y="68"/>
                  </a:lnTo>
                  <a:lnTo>
                    <a:pt x="16" y="68"/>
                  </a:lnTo>
                  <a:lnTo>
                    <a:pt x="20" y="72"/>
                  </a:lnTo>
                  <a:lnTo>
                    <a:pt x="24" y="74"/>
                  </a:lnTo>
                  <a:lnTo>
                    <a:pt x="24" y="74"/>
                  </a:lnTo>
                  <a:lnTo>
                    <a:pt x="30" y="76"/>
                  </a:lnTo>
                  <a:lnTo>
                    <a:pt x="36" y="78"/>
                  </a:lnTo>
                  <a:lnTo>
                    <a:pt x="36" y="78"/>
                  </a:lnTo>
                  <a:lnTo>
                    <a:pt x="42" y="76"/>
                  </a:lnTo>
                  <a:lnTo>
                    <a:pt x="48" y="74"/>
                  </a:lnTo>
                  <a:lnTo>
                    <a:pt x="48" y="74"/>
                  </a:lnTo>
                  <a:lnTo>
                    <a:pt x="52" y="72"/>
                  </a:lnTo>
                  <a:lnTo>
                    <a:pt x="56" y="68"/>
                  </a:lnTo>
                  <a:lnTo>
                    <a:pt x="56" y="68"/>
                  </a:lnTo>
                  <a:lnTo>
                    <a:pt x="62" y="56"/>
                  </a:lnTo>
                  <a:lnTo>
                    <a:pt x="62" y="56"/>
                  </a:lnTo>
                  <a:lnTo>
                    <a:pt x="66" y="42"/>
                  </a:lnTo>
                  <a:lnTo>
                    <a:pt x="66" y="42"/>
                  </a:lnTo>
                  <a:close/>
                </a:path>
              </a:pathLst>
            </a:custGeom>
            <a:solidFill>
              <a:srgbClr val="58595B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" name="Freeform 71"/>
            <p:cNvSpPr>
              <a:spLocks/>
            </p:cNvSpPr>
            <p:nvPr/>
          </p:nvSpPr>
          <p:spPr bwMode="auto">
            <a:xfrm>
              <a:off x="1317625" y="3921125"/>
              <a:ext cx="117475" cy="130175"/>
            </a:xfrm>
            <a:custGeom>
              <a:avLst/>
              <a:gdLst/>
              <a:ahLst/>
              <a:cxnLst>
                <a:cxn ang="0">
                  <a:pos x="54" y="82"/>
                </a:cxn>
                <a:cxn ang="0">
                  <a:pos x="54" y="72"/>
                </a:cxn>
                <a:cxn ang="0">
                  <a:pos x="54" y="72"/>
                </a:cxn>
                <a:cxn ang="0">
                  <a:pos x="44" y="78"/>
                </a:cxn>
                <a:cxn ang="0">
                  <a:pos x="44" y="78"/>
                </a:cxn>
                <a:cxn ang="0">
                  <a:pos x="36" y="82"/>
                </a:cxn>
                <a:cxn ang="0">
                  <a:pos x="36" y="82"/>
                </a:cxn>
                <a:cxn ang="0">
                  <a:pos x="28" y="82"/>
                </a:cxn>
                <a:cxn ang="0">
                  <a:pos x="28" y="82"/>
                </a:cxn>
                <a:cxn ang="0">
                  <a:pos x="20" y="82"/>
                </a:cxn>
                <a:cxn ang="0">
                  <a:pos x="20" y="82"/>
                </a:cxn>
                <a:cxn ang="0">
                  <a:pos x="12" y="82"/>
                </a:cxn>
                <a:cxn ang="0">
                  <a:pos x="12" y="82"/>
                </a:cxn>
                <a:cxn ang="0">
                  <a:pos x="6" y="78"/>
                </a:cxn>
                <a:cxn ang="0">
                  <a:pos x="6" y="78"/>
                </a:cxn>
                <a:cxn ang="0">
                  <a:pos x="2" y="70"/>
                </a:cxn>
                <a:cxn ang="0">
                  <a:pos x="2" y="70"/>
                </a:cxn>
                <a:cxn ang="0">
                  <a:pos x="0" y="58"/>
                </a:cxn>
                <a:cxn ang="0">
                  <a:pos x="8" y="0"/>
                </a:cxn>
                <a:cxn ang="0">
                  <a:pos x="20" y="0"/>
                </a:cxn>
                <a:cxn ang="0">
                  <a:pos x="14" y="52"/>
                </a:cxn>
                <a:cxn ang="0">
                  <a:pos x="14" y="52"/>
                </a:cxn>
                <a:cxn ang="0">
                  <a:pos x="12" y="58"/>
                </a:cxn>
                <a:cxn ang="0">
                  <a:pos x="12" y="58"/>
                </a:cxn>
                <a:cxn ang="0">
                  <a:pos x="14" y="66"/>
                </a:cxn>
                <a:cxn ang="0">
                  <a:pos x="14" y="66"/>
                </a:cxn>
                <a:cxn ang="0">
                  <a:pos x="18" y="70"/>
                </a:cxn>
                <a:cxn ang="0">
                  <a:pos x="18" y="70"/>
                </a:cxn>
                <a:cxn ang="0">
                  <a:pos x="20" y="72"/>
                </a:cxn>
                <a:cxn ang="0">
                  <a:pos x="26" y="72"/>
                </a:cxn>
                <a:cxn ang="0">
                  <a:pos x="26" y="72"/>
                </a:cxn>
                <a:cxn ang="0">
                  <a:pos x="34" y="72"/>
                </a:cxn>
                <a:cxn ang="0">
                  <a:pos x="34" y="72"/>
                </a:cxn>
                <a:cxn ang="0">
                  <a:pos x="42" y="70"/>
                </a:cxn>
                <a:cxn ang="0">
                  <a:pos x="42" y="70"/>
                </a:cxn>
                <a:cxn ang="0">
                  <a:pos x="48" y="66"/>
                </a:cxn>
                <a:cxn ang="0">
                  <a:pos x="48" y="66"/>
                </a:cxn>
                <a:cxn ang="0">
                  <a:pos x="54" y="64"/>
                </a:cxn>
                <a:cxn ang="0">
                  <a:pos x="62" y="0"/>
                </a:cxn>
                <a:cxn ang="0">
                  <a:pos x="74" y="0"/>
                </a:cxn>
                <a:cxn ang="0">
                  <a:pos x="64" y="82"/>
                </a:cxn>
                <a:cxn ang="0">
                  <a:pos x="54" y="82"/>
                </a:cxn>
              </a:cxnLst>
              <a:rect l="0" t="0" r="r" b="b"/>
              <a:pathLst>
                <a:path w="74" h="82">
                  <a:moveTo>
                    <a:pt x="54" y="82"/>
                  </a:moveTo>
                  <a:lnTo>
                    <a:pt x="54" y="72"/>
                  </a:lnTo>
                  <a:lnTo>
                    <a:pt x="54" y="72"/>
                  </a:lnTo>
                  <a:lnTo>
                    <a:pt x="44" y="78"/>
                  </a:lnTo>
                  <a:lnTo>
                    <a:pt x="44" y="78"/>
                  </a:lnTo>
                  <a:lnTo>
                    <a:pt x="36" y="82"/>
                  </a:lnTo>
                  <a:lnTo>
                    <a:pt x="36" y="82"/>
                  </a:lnTo>
                  <a:lnTo>
                    <a:pt x="28" y="82"/>
                  </a:lnTo>
                  <a:lnTo>
                    <a:pt x="28" y="82"/>
                  </a:lnTo>
                  <a:lnTo>
                    <a:pt x="20" y="82"/>
                  </a:lnTo>
                  <a:lnTo>
                    <a:pt x="20" y="82"/>
                  </a:lnTo>
                  <a:lnTo>
                    <a:pt x="12" y="82"/>
                  </a:lnTo>
                  <a:lnTo>
                    <a:pt x="12" y="82"/>
                  </a:lnTo>
                  <a:lnTo>
                    <a:pt x="6" y="78"/>
                  </a:lnTo>
                  <a:lnTo>
                    <a:pt x="6" y="78"/>
                  </a:lnTo>
                  <a:lnTo>
                    <a:pt x="2" y="70"/>
                  </a:lnTo>
                  <a:lnTo>
                    <a:pt x="2" y="70"/>
                  </a:lnTo>
                  <a:lnTo>
                    <a:pt x="0" y="58"/>
                  </a:lnTo>
                  <a:lnTo>
                    <a:pt x="8" y="0"/>
                  </a:lnTo>
                  <a:lnTo>
                    <a:pt x="20" y="0"/>
                  </a:lnTo>
                  <a:lnTo>
                    <a:pt x="14" y="52"/>
                  </a:lnTo>
                  <a:lnTo>
                    <a:pt x="14" y="52"/>
                  </a:lnTo>
                  <a:lnTo>
                    <a:pt x="12" y="58"/>
                  </a:lnTo>
                  <a:lnTo>
                    <a:pt x="12" y="58"/>
                  </a:lnTo>
                  <a:lnTo>
                    <a:pt x="14" y="66"/>
                  </a:lnTo>
                  <a:lnTo>
                    <a:pt x="14" y="66"/>
                  </a:lnTo>
                  <a:lnTo>
                    <a:pt x="18" y="70"/>
                  </a:lnTo>
                  <a:lnTo>
                    <a:pt x="18" y="70"/>
                  </a:lnTo>
                  <a:lnTo>
                    <a:pt x="20" y="72"/>
                  </a:lnTo>
                  <a:lnTo>
                    <a:pt x="26" y="72"/>
                  </a:lnTo>
                  <a:lnTo>
                    <a:pt x="26" y="72"/>
                  </a:lnTo>
                  <a:lnTo>
                    <a:pt x="34" y="72"/>
                  </a:lnTo>
                  <a:lnTo>
                    <a:pt x="34" y="72"/>
                  </a:lnTo>
                  <a:lnTo>
                    <a:pt x="42" y="70"/>
                  </a:lnTo>
                  <a:lnTo>
                    <a:pt x="42" y="70"/>
                  </a:lnTo>
                  <a:lnTo>
                    <a:pt x="48" y="66"/>
                  </a:lnTo>
                  <a:lnTo>
                    <a:pt x="48" y="66"/>
                  </a:lnTo>
                  <a:lnTo>
                    <a:pt x="54" y="64"/>
                  </a:lnTo>
                  <a:lnTo>
                    <a:pt x="62" y="0"/>
                  </a:lnTo>
                  <a:lnTo>
                    <a:pt x="74" y="0"/>
                  </a:lnTo>
                  <a:lnTo>
                    <a:pt x="64" y="82"/>
                  </a:lnTo>
                  <a:lnTo>
                    <a:pt x="54" y="82"/>
                  </a:lnTo>
                  <a:close/>
                </a:path>
              </a:pathLst>
            </a:custGeom>
            <a:solidFill>
              <a:srgbClr val="58595B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" name="Freeform 72"/>
            <p:cNvSpPr>
              <a:spLocks/>
            </p:cNvSpPr>
            <p:nvPr/>
          </p:nvSpPr>
          <p:spPr bwMode="auto">
            <a:xfrm>
              <a:off x="1460500" y="3921125"/>
              <a:ext cx="85725" cy="130175"/>
            </a:xfrm>
            <a:custGeom>
              <a:avLst/>
              <a:gdLst/>
              <a:ahLst/>
              <a:cxnLst>
                <a:cxn ang="0">
                  <a:pos x="34" y="12"/>
                </a:cxn>
                <a:cxn ang="0">
                  <a:pos x="34" y="12"/>
                </a:cxn>
                <a:cxn ang="0">
                  <a:pos x="28" y="14"/>
                </a:cxn>
                <a:cxn ang="0">
                  <a:pos x="20" y="18"/>
                </a:cxn>
                <a:cxn ang="0">
                  <a:pos x="12" y="82"/>
                </a:cxn>
                <a:cxn ang="0">
                  <a:pos x="0" y="82"/>
                </a:cxn>
                <a:cxn ang="0">
                  <a:pos x="10" y="0"/>
                </a:cxn>
                <a:cxn ang="0">
                  <a:pos x="22" y="0"/>
                </a:cxn>
                <a:cxn ang="0">
                  <a:pos x="20" y="10"/>
                </a:cxn>
                <a:cxn ang="0">
                  <a:pos x="20" y="10"/>
                </a:cxn>
                <a:cxn ang="0">
                  <a:pos x="30" y="4"/>
                </a:cxn>
                <a:cxn ang="0">
                  <a:pos x="30" y="4"/>
                </a:cxn>
                <a:cxn ang="0">
                  <a:pos x="38" y="2"/>
                </a:cxn>
                <a:cxn ang="0">
                  <a:pos x="38" y="2"/>
                </a:cxn>
                <a:cxn ang="0">
                  <a:pos x="46" y="0"/>
                </a:cxn>
                <a:cxn ang="0">
                  <a:pos x="46" y="0"/>
                </a:cxn>
                <a:cxn ang="0">
                  <a:pos x="54" y="0"/>
                </a:cxn>
                <a:cxn ang="0">
                  <a:pos x="52" y="10"/>
                </a:cxn>
                <a:cxn ang="0">
                  <a:pos x="52" y="10"/>
                </a:cxn>
                <a:cxn ang="0">
                  <a:pos x="34" y="12"/>
                </a:cxn>
                <a:cxn ang="0">
                  <a:pos x="34" y="12"/>
                </a:cxn>
              </a:cxnLst>
              <a:rect l="0" t="0" r="r" b="b"/>
              <a:pathLst>
                <a:path w="54" h="82">
                  <a:moveTo>
                    <a:pt x="34" y="12"/>
                  </a:moveTo>
                  <a:lnTo>
                    <a:pt x="34" y="12"/>
                  </a:lnTo>
                  <a:lnTo>
                    <a:pt x="28" y="14"/>
                  </a:lnTo>
                  <a:lnTo>
                    <a:pt x="20" y="18"/>
                  </a:lnTo>
                  <a:lnTo>
                    <a:pt x="12" y="82"/>
                  </a:lnTo>
                  <a:lnTo>
                    <a:pt x="0" y="82"/>
                  </a:lnTo>
                  <a:lnTo>
                    <a:pt x="10" y="0"/>
                  </a:lnTo>
                  <a:lnTo>
                    <a:pt x="22" y="0"/>
                  </a:lnTo>
                  <a:lnTo>
                    <a:pt x="20" y="10"/>
                  </a:lnTo>
                  <a:lnTo>
                    <a:pt x="20" y="10"/>
                  </a:lnTo>
                  <a:lnTo>
                    <a:pt x="30" y="4"/>
                  </a:lnTo>
                  <a:lnTo>
                    <a:pt x="30" y="4"/>
                  </a:lnTo>
                  <a:lnTo>
                    <a:pt x="38" y="2"/>
                  </a:lnTo>
                  <a:lnTo>
                    <a:pt x="38" y="2"/>
                  </a:lnTo>
                  <a:lnTo>
                    <a:pt x="46" y="0"/>
                  </a:lnTo>
                  <a:lnTo>
                    <a:pt x="46" y="0"/>
                  </a:lnTo>
                  <a:lnTo>
                    <a:pt x="54" y="0"/>
                  </a:lnTo>
                  <a:lnTo>
                    <a:pt x="52" y="10"/>
                  </a:lnTo>
                  <a:lnTo>
                    <a:pt x="52" y="10"/>
                  </a:lnTo>
                  <a:lnTo>
                    <a:pt x="34" y="12"/>
                  </a:lnTo>
                  <a:lnTo>
                    <a:pt x="34" y="12"/>
                  </a:lnTo>
                  <a:close/>
                </a:path>
              </a:pathLst>
            </a:custGeom>
            <a:solidFill>
              <a:srgbClr val="58595B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73"/>
            <p:cNvSpPr>
              <a:spLocks/>
            </p:cNvSpPr>
            <p:nvPr/>
          </p:nvSpPr>
          <p:spPr bwMode="auto">
            <a:xfrm>
              <a:off x="1638300" y="3879850"/>
              <a:ext cx="155575" cy="171450"/>
            </a:xfrm>
            <a:custGeom>
              <a:avLst/>
              <a:gdLst/>
              <a:ahLst/>
              <a:cxnLst>
                <a:cxn ang="0">
                  <a:pos x="84" y="108"/>
                </a:cxn>
                <a:cxn ang="0">
                  <a:pos x="66" y="108"/>
                </a:cxn>
                <a:cxn ang="0">
                  <a:pos x="24" y="10"/>
                </a:cxn>
                <a:cxn ang="0">
                  <a:pos x="22" y="10"/>
                </a:cxn>
                <a:cxn ang="0">
                  <a:pos x="12" y="108"/>
                </a:cxn>
                <a:cxn ang="0">
                  <a:pos x="0" y="108"/>
                </a:cxn>
                <a:cxn ang="0">
                  <a:pos x="14" y="0"/>
                </a:cxn>
                <a:cxn ang="0">
                  <a:pos x="32" y="0"/>
                </a:cxn>
                <a:cxn ang="0">
                  <a:pos x="74" y="94"/>
                </a:cxn>
                <a:cxn ang="0">
                  <a:pos x="76" y="94"/>
                </a:cxn>
                <a:cxn ang="0">
                  <a:pos x="86" y="0"/>
                </a:cxn>
                <a:cxn ang="0">
                  <a:pos x="98" y="0"/>
                </a:cxn>
                <a:cxn ang="0">
                  <a:pos x="84" y="108"/>
                </a:cxn>
              </a:cxnLst>
              <a:rect l="0" t="0" r="r" b="b"/>
              <a:pathLst>
                <a:path w="98" h="108">
                  <a:moveTo>
                    <a:pt x="84" y="108"/>
                  </a:moveTo>
                  <a:lnTo>
                    <a:pt x="66" y="108"/>
                  </a:lnTo>
                  <a:lnTo>
                    <a:pt x="24" y="10"/>
                  </a:lnTo>
                  <a:lnTo>
                    <a:pt x="22" y="10"/>
                  </a:lnTo>
                  <a:lnTo>
                    <a:pt x="12" y="108"/>
                  </a:lnTo>
                  <a:lnTo>
                    <a:pt x="0" y="108"/>
                  </a:lnTo>
                  <a:lnTo>
                    <a:pt x="14" y="0"/>
                  </a:lnTo>
                  <a:lnTo>
                    <a:pt x="32" y="0"/>
                  </a:lnTo>
                  <a:lnTo>
                    <a:pt x="74" y="94"/>
                  </a:lnTo>
                  <a:lnTo>
                    <a:pt x="76" y="94"/>
                  </a:lnTo>
                  <a:lnTo>
                    <a:pt x="86" y="0"/>
                  </a:lnTo>
                  <a:lnTo>
                    <a:pt x="98" y="0"/>
                  </a:lnTo>
                  <a:lnTo>
                    <a:pt x="84" y="108"/>
                  </a:lnTo>
                  <a:close/>
                </a:path>
              </a:pathLst>
            </a:custGeom>
            <a:solidFill>
              <a:srgbClr val="58595B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74"/>
            <p:cNvSpPr>
              <a:spLocks noEditPoints="1"/>
            </p:cNvSpPr>
            <p:nvPr/>
          </p:nvSpPr>
          <p:spPr bwMode="auto">
            <a:xfrm>
              <a:off x="1812925" y="3917950"/>
              <a:ext cx="120650" cy="136525"/>
            </a:xfrm>
            <a:custGeom>
              <a:avLst/>
              <a:gdLst/>
              <a:ahLst/>
              <a:cxnLst>
                <a:cxn ang="0">
                  <a:pos x="14" y="46"/>
                </a:cxn>
                <a:cxn ang="0">
                  <a:pos x="16" y="64"/>
                </a:cxn>
                <a:cxn ang="0">
                  <a:pos x="20" y="70"/>
                </a:cxn>
                <a:cxn ang="0">
                  <a:pos x="24" y="72"/>
                </a:cxn>
                <a:cxn ang="0">
                  <a:pos x="34" y="76"/>
                </a:cxn>
                <a:cxn ang="0">
                  <a:pos x="44" y="78"/>
                </a:cxn>
                <a:cxn ang="0">
                  <a:pos x="56" y="76"/>
                </a:cxn>
                <a:cxn ang="0">
                  <a:pos x="66" y="74"/>
                </a:cxn>
                <a:cxn ang="0">
                  <a:pos x="64" y="82"/>
                </a:cxn>
                <a:cxn ang="0">
                  <a:pos x="52" y="86"/>
                </a:cxn>
                <a:cxn ang="0">
                  <a:pos x="38" y="86"/>
                </a:cxn>
                <a:cxn ang="0">
                  <a:pos x="20" y="82"/>
                </a:cxn>
                <a:cxn ang="0">
                  <a:pos x="8" y="74"/>
                </a:cxn>
                <a:cxn ang="0">
                  <a:pos x="4" y="68"/>
                </a:cxn>
                <a:cxn ang="0">
                  <a:pos x="0" y="52"/>
                </a:cxn>
                <a:cxn ang="0">
                  <a:pos x="2" y="42"/>
                </a:cxn>
                <a:cxn ang="0">
                  <a:pos x="6" y="22"/>
                </a:cxn>
                <a:cxn ang="0">
                  <a:pos x="10" y="16"/>
                </a:cxn>
                <a:cxn ang="0">
                  <a:pos x="16" y="10"/>
                </a:cxn>
                <a:cxn ang="0">
                  <a:pos x="28" y="2"/>
                </a:cxn>
                <a:cxn ang="0">
                  <a:pos x="44" y="0"/>
                </a:cxn>
                <a:cxn ang="0">
                  <a:pos x="52" y="2"/>
                </a:cxn>
                <a:cxn ang="0">
                  <a:pos x="60" y="4"/>
                </a:cxn>
                <a:cxn ang="0">
                  <a:pos x="70" y="12"/>
                </a:cxn>
                <a:cxn ang="0">
                  <a:pos x="74" y="18"/>
                </a:cxn>
                <a:cxn ang="0">
                  <a:pos x="76" y="26"/>
                </a:cxn>
                <a:cxn ang="0">
                  <a:pos x="76" y="44"/>
                </a:cxn>
                <a:cxn ang="0">
                  <a:pos x="14" y="46"/>
                </a:cxn>
                <a:cxn ang="0">
                  <a:pos x="62" y="26"/>
                </a:cxn>
                <a:cxn ang="0">
                  <a:pos x="60" y="18"/>
                </a:cxn>
                <a:cxn ang="0">
                  <a:pos x="54" y="10"/>
                </a:cxn>
                <a:cxn ang="0">
                  <a:pos x="48" y="10"/>
                </a:cxn>
                <a:cxn ang="0">
                  <a:pos x="42" y="8"/>
                </a:cxn>
                <a:cxn ang="0">
                  <a:pos x="24" y="16"/>
                </a:cxn>
                <a:cxn ang="0">
                  <a:pos x="18" y="26"/>
                </a:cxn>
                <a:cxn ang="0">
                  <a:pos x="62" y="38"/>
                </a:cxn>
                <a:cxn ang="0">
                  <a:pos x="62" y="26"/>
                </a:cxn>
              </a:cxnLst>
              <a:rect l="0" t="0" r="r" b="b"/>
              <a:pathLst>
                <a:path w="76" h="86">
                  <a:moveTo>
                    <a:pt x="14" y="46"/>
                  </a:moveTo>
                  <a:lnTo>
                    <a:pt x="14" y="46"/>
                  </a:lnTo>
                  <a:lnTo>
                    <a:pt x="14" y="56"/>
                  </a:lnTo>
                  <a:lnTo>
                    <a:pt x="16" y="64"/>
                  </a:lnTo>
                  <a:lnTo>
                    <a:pt x="16" y="64"/>
                  </a:lnTo>
                  <a:lnTo>
                    <a:pt x="20" y="70"/>
                  </a:lnTo>
                  <a:lnTo>
                    <a:pt x="24" y="72"/>
                  </a:lnTo>
                  <a:lnTo>
                    <a:pt x="24" y="72"/>
                  </a:lnTo>
                  <a:lnTo>
                    <a:pt x="30" y="76"/>
                  </a:lnTo>
                  <a:lnTo>
                    <a:pt x="34" y="76"/>
                  </a:lnTo>
                  <a:lnTo>
                    <a:pt x="34" y="76"/>
                  </a:lnTo>
                  <a:lnTo>
                    <a:pt x="44" y="78"/>
                  </a:lnTo>
                  <a:lnTo>
                    <a:pt x="44" y="78"/>
                  </a:lnTo>
                  <a:lnTo>
                    <a:pt x="56" y="76"/>
                  </a:lnTo>
                  <a:lnTo>
                    <a:pt x="56" y="76"/>
                  </a:lnTo>
                  <a:lnTo>
                    <a:pt x="66" y="74"/>
                  </a:lnTo>
                  <a:lnTo>
                    <a:pt x="64" y="82"/>
                  </a:lnTo>
                  <a:lnTo>
                    <a:pt x="64" y="82"/>
                  </a:lnTo>
                  <a:lnTo>
                    <a:pt x="52" y="86"/>
                  </a:lnTo>
                  <a:lnTo>
                    <a:pt x="52" y="86"/>
                  </a:lnTo>
                  <a:lnTo>
                    <a:pt x="38" y="86"/>
                  </a:lnTo>
                  <a:lnTo>
                    <a:pt x="38" y="86"/>
                  </a:lnTo>
                  <a:lnTo>
                    <a:pt x="30" y="84"/>
                  </a:lnTo>
                  <a:lnTo>
                    <a:pt x="20" y="82"/>
                  </a:lnTo>
                  <a:lnTo>
                    <a:pt x="14" y="80"/>
                  </a:lnTo>
                  <a:lnTo>
                    <a:pt x="8" y="74"/>
                  </a:lnTo>
                  <a:lnTo>
                    <a:pt x="8" y="74"/>
                  </a:lnTo>
                  <a:lnTo>
                    <a:pt x="4" y="68"/>
                  </a:lnTo>
                  <a:lnTo>
                    <a:pt x="2" y="60"/>
                  </a:lnTo>
                  <a:lnTo>
                    <a:pt x="0" y="52"/>
                  </a:lnTo>
                  <a:lnTo>
                    <a:pt x="2" y="42"/>
                  </a:lnTo>
                  <a:lnTo>
                    <a:pt x="2" y="42"/>
                  </a:lnTo>
                  <a:lnTo>
                    <a:pt x="4" y="32"/>
                  </a:lnTo>
                  <a:lnTo>
                    <a:pt x="6" y="22"/>
                  </a:lnTo>
                  <a:lnTo>
                    <a:pt x="6" y="22"/>
                  </a:lnTo>
                  <a:lnTo>
                    <a:pt x="10" y="16"/>
                  </a:lnTo>
                  <a:lnTo>
                    <a:pt x="16" y="10"/>
                  </a:lnTo>
                  <a:lnTo>
                    <a:pt x="16" y="10"/>
                  </a:lnTo>
                  <a:lnTo>
                    <a:pt x="22" y="6"/>
                  </a:lnTo>
                  <a:lnTo>
                    <a:pt x="28" y="2"/>
                  </a:lnTo>
                  <a:lnTo>
                    <a:pt x="28" y="2"/>
                  </a:lnTo>
                  <a:lnTo>
                    <a:pt x="44" y="0"/>
                  </a:lnTo>
                  <a:lnTo>
                    <a:pt x="44" y="0"/>
                  </a:lnTo>
                  <a:lnTo>
                    <a:pt x="52" y="2"/>
                  </a:lnTo>
                  <a:lnTo>
                    <a:pt x="60" y="4"/>
                  </a:lnTo>
                  <a:lnTo>
                    <a:pt x="60" y="4"/>
                  </a:lnTo>
                  <a:lnTo>
                    <a:pt x="66" y="8"/>
                  </a:lnTo>
                  <a:lnTo>
                    <a:pt x="70" y="12"/>
                  </a:lnTo>
                  <a:lnTo>
                    <a:pt x="70" y="12"/>
                  </a:lnTo>
                  <a:lnTo>
                    <a:pt x="74" y="18"/>
                  </a:lnTo>
                  <a:lnTo>
                    <a:pt x="76" y="26"/>
                  </a:lnTo>
                  <a:lnTo>
                    <a:pt x="76" y="26"/>
                  </a:lnTo>
                  <a:lnTo>
                    <a:pt x="76" y="34"/>
                  </a:lnTo>
                  <a:lnTo>
                    <a:pt x="76" y="44"/>
                  </a:lnTo>
                  <a:lnTo>
                    <a:pt x="76" y="46"/>
                  </a:lnTo>
                  <a:lnTo>
                    <a:pt x="14" y="46"/>
                  </a:lnTo>
                  <a:close/>
                  <a:moveTo>
                    <a:pt x="62" y="26"/>
                  </a:moveTo>
                  <a:lnTo>
                    <a:pt x="62" y="26"/>
                  </a:lnTo>
                  <a:lnTo>
                    <a:pt x="60" y="18"/>
                  </a:lnTo>
                  <a:lnTo>
                    <a:pt x="60" y="18"/>
                  </a:lnTo>
                  <a:lnTo>
                    <a:pt x="58" y="14"/>
                  </a:lnTo>
                  <a:lnTo>
                    <a:pt x="54" y="10"/>
                  </a:lnTo>
                  <a:lnTo>
                    <a:pt x="54" y="10"/>
                  </a:lnTo>
                  <a:lnTo>
                    <a:pt x="48" y="10"/>
                  </a:lnTo>
                  <a:lnTo>
                    <a:pt x="42" y="8"/>
                  </a:lnTo>
                  <a:lnTo>
                    <a:pt x="42" y="8"/>
                  </a:lnTo>
                  <a:lnTo>
                    <a:pt x="32" y="10"/>
                  </a:lnTo>
                  <a:lnTo>
                    <a:pt x="24" y="16"/>
                  </a:lnTo>
                  <a:lnTo>
                    <a:pt x="24" y="16"/>
                  </a:lnTo>
                  <a:lnTo>
                    <a:pt x="18" y="26"/>
                  </a:lnTo>
                  <a:lnTo>
                    <a:pt x="16" y="38"/>
                  </a:lnTo>
                  <a:lnTo>
                    <a:pt x="62" y="38"/>
                  </a:lnTo>
                  <a:lnTo>
                    <a:pt x="62" y="38"/>
                  </a:lnTo>
                  <a:lnTo>
                    <a:pt x="62" y="26"/>
                  </a:lnTo>
                  <a:lnTo>
                    <a:pt x="62" y="26"/>
                  </a:lnTo>
                  <a:close/>
                </a:path>
              </a:pathLst>
            </a:custGeom>
            <a:solidFill>
              <a:srgbClr val="58595B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75"/>
            <p:cNvSpPr>
              <a:spLocks/>
            </p:cNvSpPr>
            <p:nvPr/>
          </p:nvSpPr>
          <p:spPr bwMode="auto">
            <a:xfrm>
              <a:off x="1952625" y="3876675"/>
              <a:ext cx="85725" cy="174625"/>
            </a:xfrm>
            <a:custGeom>
              <a:avLst/>
              <a:gdLst/>
              <a:ahLst/>
              <a:cxnLst>
                <a:cxn ang="0">
                  <a:pos x="30" y="38"/>
                </a:cxn>
                <a:cxn ang="0">
                  <a:pos x="24" y="90"/>
                </a:cxn>
                <a:cxn ang="0">
                  <a:pos x="24" y="90"/>
                </a:cxn>
                <a:cxn ang="0">
                  <a:pos x="22" y="96"/>
                </a:cxn>
                <a:cxn ang="0">
                  <a:pos x="22" y="96"/>
                </a:cxn>
                <a:cxn ang="0">
                  <a:pos x="24" y="100"/>
                </a:cxn>
                <a:cxn ang="0">
                  <a:pos x="24" y="100"/>
                </a:cxn>
                <a:cxn ang="0">
                  <a:pos x="28" y="100"/>
                </a:cxn>
                <a:cxn ang="0">
                  <a:pos x="28" y="100"/>
                </a:cxn>
                <a:cxn ang="0">
                  <a:pos x="34" y="100"/>
                </a:cxn>
                <a:cxn ang="0">
                  <a:pos x="44" y="100"/>
                </a:cxn>
                <a:cxn ang="0">
                  <a:pos x="44" y="110"/>
                </a:cxn>
                <a:cxn ang="0">
                  <a:pos x="32" y="110"/>
                </a:cxn>
                <a:cxn ang="0">
                  <a:pos x="32" y="110"/>
                </a:cxn>
                <a:cxn ang="0">
                  <a:pos x="22" y="110"/>
                </a:cxn>
                <a:cxn ang="0">
                  <a:pos x="22" y="110"/>
                </a:cxn>
                <a:cxn ang="0">
                  <a:pos x="14" y="108"/>
                </a:cxn>
                <a:cxn ang="0">
                  <a:pos x="14" y="108"/>
                </a:cxn>
                <a:cxn ang="0">
                  <a:pos x="12" y="104"/>
                </a:cxn>
                <a:cxn ang="0">
                  <a:pos x="10" y="102"/>
                </a:cxn>
                <a:cxn ang="0">
                  <a:pos x="10" y="102"/>
                </a:cxn>
                <a:cxn ang="0">
                  <a:pos x="10" y="90"/>
                </a:cxn>
                <a:cxn ang="0">
                  <a:pos x="18" y="38"/>
                </a:cxn>
                <a:cxn ang="0">
                  <a:pos x="0" y="38"/>
                </a:cxn>
                <a:cxn ang="0">
                  <a:pos x="2" y="28"/>
                </a:cxn>
                <a:cxn ang="0">
                  <a:pos x="18" y="28"/>
                </a:cxn>
                <a:cxn ang="0">
                  <a:pos x="22" y="4"/>
                </a:cxn>
                <a:cxn ang="0">
                  <a:pos x="22" y="4"/>
                </a:cxn>
                <a:cxn ang="0">
                  <a:pos x="24" y="4"/>
                </a:cxn>
                <a:cxn ang="0">
                  <a:pos x="24" y="4"/>
                </a:cxn>
                <a:cxn ang="0">
                  <a:pos x="26" y="2"/>
                </a:cxn>
                <a:cxn ang="0">
                  <a:pos x="26" y="2"/>
                </a:cxn>
                <a:cxn ang="0">
                  <a:pos x="30" y="0"/>
                </a:cxn>
                <a:cxn ang="0">
                  <a:pos x="30" y="0"/>
                </a:cxn>
                <a:cxn ang="0">
                  <a:pos x="34" y="0"/>
                </a:cxn>
                <a:cxn ang="0">
                  <a:pos x="30" y="28"/>
                </a:cxn>
                <a:cxn ang="0">
                  <a:pos x="54" y="28"/>
                </a:cxn>
                <a:cxn ang="0">
                  <a:pos x="52" y="38"/>
                </a:cxn>
                <a:cxn ang="0">
                  <a:pos x="30" y="38"/>
                </a:cxn>
              </a:cxnLst>
              <a:rect l="0" t="0" r="r" b="b"/>
              <a:pathLst>
                <a:path w="54" h="110">
                  <a:moveTo>
                    <a:pt x="30" y="38"/>
                  </a:moveTo>
                  <a:lnTo>
                    <a:pt x="24" y="90"/>
                  </a:lnTo>
                  <a:lnTo>
                    <a:pt x="24" y="90"/>
                  </a:lnTo>
                  <a:lnTo>
                    <a:pt x="22" y="96"/>
                  </a:lnTo>
                  <a:lnTo>
                    <a:pt x="22" y="96"/>
                  </a:lnTo>
                  <a:lnTo>
                    <a:pt x="24" y="100"/>
                  </a:lnTo>
                  <a:lnTo>
                    <a:pt x="24" y="100"/>
                  </a:lnTo>
                  <a:lnTo>
                    <a:pt x="28" y="100"/>
                  </a:lnTo>
                  <a:lnTo>
                    <a:pt x="28" y="100"/>
                  </a:lnTo>
                  <a:lnTo>
                    <a:pt x="34" y="100"/>
                  </a:lnTo>
                  <a:lnTo>
                    <a:pt x="44" y="100"/>
                  </a:lnTo>
                  <a:lnTo>
                    <a:pt x="44" y="110"/>
                  </a:lnTo>
                  <a:lnTo>
                    <a:pt x="32" y="110"/>
                  </a:lnTo>
                  <a:lnTo>
                    <a:pt x="32" y="110"/>
                  </a:lnTo>
                  <a:lnTo>
                    <a:pt x="22" y="110"/>
                  </a:lnTo>
                  <a:lnTo>
                    <a:pt x="22" y="110"/>
                  </a:lnTo>
                  <a:lnTo>
                    <a:pt x="14" y="108"/>
                  </a:lnTo>
                  <a:lnTo>
                    <a:pt x="14" y="108"/>
                  </a:lnTo>
                  <a:lnTo>
                    <a:pt x="12" y="104"/>
                  </a:lnTo>
                  <a:lnTo>
                    <a:pt x="10" y="102"/>
                  </a:lnTo>
                  <a:lnTo>
                    <a:pt x="10" y="102"/>
                  </a:lnTo>
                  <a:lnTo>
                    <a:pt x="10" y="90"/>
                  </a:lnTo>
                  <a:lnTo>
                    <a:pt x="18" y="38"/>
                  </a:lnTo>
                  <a:lnTo>
                    <a:pt x="0" y="38"/>
                  </a:lnTo>
                  <a:lnTo>
                    <a:pt x="2" y="28"/>
                  </a:lnTo>
                  <a:lnTo>
                    <a:pt x="18" y="28"/>
                  </a:lnTo>
                  <a:lnTo>
                    <a:pt x="22" y="4"/>
                  </a:lnTo>
                  <a:lnTo>
                    <a:pt x="22" y="4"/>
                  </a:lnTo>
                  <a:lnTo>
                    <a:pt x="24" y="4"/>
                  </a:lnTo>
                  <a:lnTo>
                    <a:pt x="24" y="4"/>
                  </a:lnTo>
                  <a:lnTo>
                    <a:pt x="26" y="2"/>
                  </a:lnTo>
                  <a:lnTo>
                    <a:pt x="26" y="2"/>
                  </a:lnTo>
                  <a:lnTo>
                    <a:pt x="30" y="0"/>
                  </a:lnTo>
                  <a:lnTo>
                    <a:pt x="30" y="0"/>
                  </a:lnTo>
                  <a:lnTo>
                    <a:pt x="34" y="0"/>
                  </a:lnTo>
                  <a:lnTo>
                    <a:pt x="30" y="28"/>
                  </a:lnTo>
                  <a:lnTo>
                    <a:pt x="54" y="28"/>
                  </a:lnTo>
                  <a:lnTo>
                    <a:pt x="52" y="38"/>
                  </a:lnTo>
                  <a:lnTo>
                    <a:pt x="30" y="38"/>
                  </a:lnTo>
                  <a:close/>
                </a:path>
              </a:pathLst>
            </a:custGeom>
            <a:solidFill>
              <a:srgbClr val="58595B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" name="Freeform 76"/>
            <p:cNvSpPr>
              <a:spLocks/>
            </p:cNvSpPr>
            <p:nvPr/>
          </p:nvSpPr>
          <p:spPr bwMode="auto">
            <a:xfrm>
              <a:off x="2054225" y="3921125"/>
              <a:ext cx="184150" cy="130175"/>
            </a:xfrm>
            <a:custGeom>
              <a:avLst/>
              <a:gdLst/>
              <a:ahLst/>
              <a:cxnLst>
                <a:cxn ang="0">
                  <a:pos x="86" y="82"/>
                </a:cxn>
                <a:cxn ang="0">
                  <a:pos x="68" y="82"/>
                </a:cxn>
                <a:cxn ang="0">
                  <a:pos x="56" y="12"/>
                </a:cxn>
                <a:cxn ang="0">
                  <a:pos x="56" y="12"/>
                </a:cxn>
                <a:cxn ang="0">
                  <a:pos x="28" y="82"/>
                </a:cxn>
                <a:cxn ang="0">
                  <a:pos x="8" y="82"/>
                </a:cxn>
                <a:cxn ang="0">
                  <a:pos x="0" y="0"/>
                </a:cxn>
                <a:cxn ang="0">
                  <a:pos x="12" y="0"/>
                </a:cxn>
                <a:cxn ang="0">
                  <a:pos x="12" y="0"/>
                </a:cxn>
                <a:cxn ang="0">
                  <a:pos x="12" y="10"/>
                </a:cxn>
                <a:cxn ang="0">
                  <a:pos x="12" y="10"/>
                </a:cxn>
                <a:cxn ang="0">
                  <a:pos x="14" y="26"/>
                </a:cxn>
                <a:cxn ang="0">
                  <a:pos x="14" y="26"/>
                </a:cxn>
                <a:cxn ang="0">
                  <a:pos x="16" y="42"/>
                </a:cxn>
                <a:cxn ang="0">
                  <a:pos x="16" y="42"/>
                </a:cxn>
                <a:cxn ang="0">
                  <a:pos x="18" y="56"/>
                </a:cxn>
                <a:cxn ang="0">
                  <a:pos x="18" y="56"/>
                </a:cxn>
                <a:cxn ang="0">
                  <a:pos x="18" y="72"/>
                </a:cxn>
                <a:cxn ang="0">
                  <a:pos x="22" y="72"/>
                </a:cxn>
                <a:cxn ang="0">
                  <a:pos x="22" y="72"/>
                </a:cxn>
                <a:cxn ang="0">
                  <a:pos x="28" y="56"/>
                </a:cxn>
                <a:cxn ang="0">
                  <a:pos x="28" y="56"/>
                </a:cxn>
                <a:cxn ang="0">
                  <a:pos x="34" y="42"/>
                </a:cxn>
                <a:cxn ang="0">
                  <a:pos x="34" y="42"/>
                </a:cxn>
                <a:cxn ang="0">
                  <a:pos x="40" y="26"/>
                </a:cxn>
                <a:cxn ang="0">
                  <a:pos x="40" y="26"/>
                </a:cxn>
                <a:cxn ang="0">
                  <a:pos x="46" y="10"/>
                </a:cxn>
                <a:cxn ang="0">
                  <a:pos x="46" y="10"/>
                </a:cxn>
                <a:cxn ang="0">
                  <a:pos x="48" y="0"/>
                </a:cxn>
                <a:cxn ang="0">
                  <a:pos x="68" y="0"/>
                </a:cxn>
                <a:cxn ang="0">
                  <a:pos x="68" y="0"/>
                </a:cxn>
                <a:cxn ang="0">
                  <a:pos x="68" y="10"/>
                </a:cxn>
                <a:cxn ang="0">
                  <a:pos x="68" y="10"/>
                </a:cxn>
                <a:cxn ang="0">
                  <a:pos x="70" y="26"/>
                </a:cxn>
                <a:cxn ang="0">
                  <a:pos x="70" y="26"/>
                </a:cxn>
                <a:cxn ang="0">
                  <a:pos x="72" y="42"/>
                </a:cxn>
                <a:cxn ang="0">
                  <a:pos x="72" y="42"/>
                </a:cxn>
                <a:cxn ang="0">
                  <a:pos x="76" y="56"/>
                </a:cxn>
                <a:cxn ang="0">
                  <a:pos x="76" y="56"/>
                </a:cxn>
                <a:cxn ang="0">
                  <a:pos x="78" y="72"/>
                </a:cxn>
                <a:cxn ang="0">
                  <a:pos x="80" y="72"/>
                </a:cxn>
                <a:cxn ang="0">
                  <a:pos x="80" y="72"/>
                </a:cxn>
                <a:cxn ang="0">
                  <a:pos x="86" y="58"/>
                </a:cxn>
                <a:cxn ang="0">
                  <a:pos x="86" y="58"/>
                </a:cxn>
                <a:cxn ang="0">
                  <a:pos x="90" y="42"/>
                </a:cxn>
                <a:cxn ang="0">
                  <a:pos x="90" y="42"/>
                </a:cxn>
                <a:cxn ang="0">
                  <a:pos x="96" y="26"/>
                </a:cxn>
                <a:cxn ang="0">
                  <a:pos x="96" y="26"/>
                </a:cxn>
                <a:cxn ang="0">
                  <a:pos x="102" y="10"/>
                </a:cxn>
                <a:cxn ang="0">
                  <a:pos x="102" y="10"/>
                </a:cxn>
                <a:cxn ang="0">
                  <a:pos x="106" y="0"/>
                </a:cxn>
                <a:cxn ang="0">
                  <a:pos x="116" y="0"/>
                </a:cxn>
                <a:cxn ang="0">
                  <a:pos x="86" y="82"/>
                </a:cxn>
              </a:cxnLst>
              <a:rect l="0" t="0" r="r" b="b"/>
              <a:pathLst>
                <a:path w="116" h="82">
                  <a:moveTo>
                    <a:pt x="86" y="82"/>
                  </a:moveTo>
                  <a:lnTo>
                    <a:pt x="68" y="82"/>
                  </a:lnTo>
                  <a:lnTo>
                    <a:pt x="56" y="12"/>
                  </a:lnTo>
                  <a:lnTo>
                    <a:pt x="56" y="12"/>
                  </a:lnTo>
                  <a:lnTo>
                    <a:pt x="28" y="82"/>
                  </a:lnTo>
                  <a:lnTo>
                    <a:pt x="8" y="82"/>
                  </a:lnTo>
                  <a:lnTo>
                    <a:pt x="0" y="0"/>
                  </a:lnTo>
                  <a:lnTo>
                    <a:pt x="12" y="0"/>
                  </a:lnTo>
                  <a:lnTo>
                    <a:pt x="12" y="0"/>
                  </a:lnTo>
                  <a:lnTo>
                    <a:pt x="12" y="10"/>
                  </a:lnTo>
                  <a:lnTo>
                    <a:pt x="12" y="10"/>
                  </a:lnTo>
                  <a:lnTo>
                    <a:pt x="14" y="26"/>
                  </a:lnTo>
                  <a:lnTo>
                    <a:pt x="14" y="26"/>
                  </a:lnTo>
                  <a:lnTo>
                    <a:pt x="16" y="42"/>
                  </a:lnTo>
                  <a:lnTo>
                    <a:pt x="16" y="42"/>
                  </a:lnTo>
                  <a:lnTo>
                    <a:pt x="18" y="56"/>
                  </a:lnTo>
                  <a:lnTo>
                    <a:pt x="18" y="56"/>
                  </a:lnTo>
                  <a:lnTo>
                    <a:pt x="18" y="72"/>
                  </a:lnTo>
                  <a:lnTo>
                    <a:pt x="22" y="72"/>
                  </a:lnTo>
                  <a:lnTo>
                    <a:pt x="22" y="72"/>
                  </a:lnTo>
                  <a:lnTo>
                    <a:pt x="28" y="56"/>
                  </a:lnTo>
                  <a:lnTo>
                    <a:pt x="28" y="56"/>
                  </a:lnTo>
                  <a:lnTo>
                    <a:pt x="34" y="42"/>
                  </a:lnTo>
                  <a:lnTo>
                    <a:pt x="34" y="42"/>
                  </a:lnTo>
                  <a:lnTo>
                    <a:pt x="40" y="26"/>
                  </a:lnTo>
                  <a:lnTo>
                    <a:pt x="40" y="26"/>
                  </a:lnTo>
                  <a:lnTo>
                    <a:pt x="46" y="10"/>
                  </a:lnTo>
                  <a:lnTo>
                    <a:pt x="46" y="10"/>
                  </a:lnTo>
                  <a:lnTo>
                    <a:pt x="48" y="0"/>
                  </a:lnTo>
                  <a:lnTo>
                    <a:pt x="68" y="0"/>
                  </a:lnTo>
                  <a:lnTo>
                    <a:pt x="68" y="0"/>
                  </a:lnTo>
                  <a:lnTo>
                    <a:pt x="68" y="10"/>
                  </a:lnTo>
                  <a:lnTo>
                    <a:pt x="68" y="10"/>
                  </a:lnTo>
                  <a:lnTo>
                    <a:pt x="70" y="26"/>
                  </a:lnTo>
                  <a:lnTo>
                    <a:pt x="70" y="26"/>
                  </a:lnTo>
                  <a:lnTo>
                    <a:pt x="72" y="42"/>
                  </a:lnTo>
                  <a:lnTo>
                    <a:pt x="72" y="42"/>
                  </a:lnTo>
                  <a:lnTo>
                    <a:pt x="76" y="56"/>
                  </a:lnTo>
                  <a:lnTo>
                    <a:pt x="76" y="56"/>
                  </a:lnTo>
                  <a:lnTo>
                    <a:pt x="78" y="72"/>
                  </a:lnTo>
                  <a:lnTo>
                    <a:pt x="80" y="72"/>
                  </a:lnTo>
                  <a:lnTo>
                    <a:pt x="80" y="72"/>
                  </a:lnTo>
                  <a:lnTo>
                    <a:pt x="86" y="58"/>
                  </a:lnTo>
                  <a:lnTo>
                    <a:pt x="86" y="58"/>
                  </a:lnTo>
                  <a:lnTo>
                    <a:pt x="90" y="42"/>
                  </a:lnTo>
                  <a:lnTo>
                    <a:pt x="90" y="42"/>
                  </a:lnTo>
                  <a:lnTo>
                    <a:pt x="96" y="26"/>
                  </a:lnTo>
                  <a:lnTo>
                    <a:pt x="96" y="26"/>
                  </a:lnTo>
                  <a:lnTo>
                    <a:pt x="102" y="10"/>
                  </a:lnTo>
                  <a:lnTo>
                    <a:pt x="102" y="10"/>
                  </a:lnTo>
                  <a:lnTo>
                    <a:pt x="106" y="0"/>
                  </a:lnTo>
                  <a:lnTo>
                    <a:pt x="116" y="0"/>
                  </a:lnTo>
                  <a:lnTo>
                    <a:pt x="86" y="82"/>
                  </a:lnTo>
                  <a:close/>
                </a:path>
              </a:pathLst>
            </a:custGeom>
            <a:solidFill>
              <a:srgbClr val="58595B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" name="Freeform 77"/>
            <p:cNvSpPr>
              <a:spLocks noEditPoints="1"/>
            </p:cNvSpPr>
            <p:nvPr/>
          </p:nvSpPr>
          <p:spPr bwMode="auto">
            <a:xfrm>
              <a:off x="2251075" y="3917950"/>
              <a:ext cx="127000" cy="136525"/>
            </a:xfrm>
            <a:custGeom>
              <a:avLst/>
              <a:gdLst/>
              <a:ahLst/>
              <a:cxnLst>
                <a:cxn ang="0">
                  <a:pos x="80" y="42"/>
                </a:cxn>
                <a:cxn ang="0">
                  <a:pos x="74" y="60"/>
                </a:cxn>
                <a:cxn ang="0">
                  <a:pos x="70" y="68"/>
                </a:cxn>
                <a:cxn ang="0">
                  <a:pos x="64" y="74"/>
                </a:cxn>
                <a:cxn ang="0">
                  <a:pos x="50" y="82"/>
                </a:cxn>
                <a:cxn ang="0">
                  <a:pos x="42" y="84"/>
                </a:cxn>
                <a:cxn ang="0">
                  <a:pos x="34" y="86"/>
                </a:cxn>
                <a:cxn ang="0">
                  <a:pos x="18" y="82"/>
                </a:cxn>
                <a:cxn ang="0">
                  <a:pos x="12" y="78"/>
                </a:cxn>
                <a:cxn ang="0">
                  <a:pos x="6" y="74"/>
                </a:cxn>
                <a:cxn ang="0">
                  <a:pos x="0" y="60"/>
                </a:cxn>
                <a:cxn ang="0">
                  <a:pos x="0" y="52"/>
                </a:cxn>
                <a:cxn ang="0">
                  <a:pos x="0" y="42"/>
                </a:cxn>
                <a:cxn ang="0">
                  <a:pos x="6" y="24"/>
                </a:cxn>
                <a:cxn ang="0">
                  <a:pos x="14" y="12"/>
                </a:cxn>
                <a:cxn ang="0">
                  <a:pos x="20" y="6"/>
                </a:cxn>
                <a:cxn ang="0">
                  <a:pos x="36" y="0"/>
                </a:cxn>
                <a:cxn ang="0">
                  <a:pos x="44" y="0"/>
                </a:cxn>
                <a:cxn ang="0">
                  <a:pos x="62" y="4"/>
                </a:cxn>
                <a:cxn ang="0">
                  <a:pos x="68" y="6"/>
                </a:cxn>
                <a:cxn ang="0">
                  <a:pos x="72" y="12"/>
                </a:cxn>
                <a:cxn ang="0">
                  <a:pos x="78" y="24"/>
                </a:cxn>
                <a:cxn ang="0">
                  <a:pos x="80" y="34"/>
                </a:cxn>
                <a:cxn ang="0">
                  <a:pos x="80" y="42"/>
                </a:cxn>
                <a:cxn ang="0">
                  <a:pos x="66" y="42"/>
                </a:cxn>
                <a:cxn ang="0">
                  <a:pos x="66" y="28"/>
                </a:cxn>
                <a:cxn ang="0">
                  <a:pos x="62" y="18"/>
                </a:cxn>
                <a:cxn ang="0">
                  <a:pos x="56" y="12"/>
                </a:cxn>
                <a:cxn ang="0">
                  <a:pos x="50" y="10"/>
                </a:cxn>
                <a:cxn ang="0">
                  <a:pos x="44" y="8"/>
                </a:cxn>
                <a:cxn ang="0">
                  <a:pos x="32" y="12"/>
                </a:cxn>
                <a:cxn ang="0">
                  <a:pos x="24" y="18"/>
                </a:cxn>
                <a:cxn ang="0">
                  <a:pos x="16" y="28"/>
                </a:cxn>
                <a:cxn ang="0">
                  <a:pos x="14" y="42"/>
                </a:cxn>
                <a:cxn ang="0">
                  <a:pos x="14" y="56"/>
                </a:cxn>
                <a:cxn ang="0">
                  <a:pos x="16" y="68"/>
                </a:cxn>
                <a:cxn ang="0">
                  <a:pos x="24" y="74"/>
                </a:cxn>
                <a:cxn ang="0">
                  <a:pos x="30" y="76"/>
                </a:cxn>
                <a:cxn ang="0">
                  <a:pos x="36" y="78"/>
                </a:cxn>
                <a:cxn ang="0">
                  <a:pos x="48" y="74"/>
                </a:cxn>
                <a:cxn ang="0">
                  <a:pos x="52" y="72"/>
                </a:cxn>
                <a:cxn ang="0">
                  <a:pos x="56" y="68"/>
                </a:cxn>
                <a:cxn ang="0">
                  <a:pos x="62" y="56"/>
                </a:cxn>
                <a:cxn ang="0">
                  <a:pos x="66" y="42"/>
                </a:cxn>
              </a:cxnLst>
              <a:rect l="0" t="0" r="r" b="b"/>
              <a:pathLst>
                <a:path w="80" h="86">
                  <a:moveTo>
                    <a:pt x="80" y="42"/>
                  </a:moveTo>
                  <a:lnTo>
                    <a:pt x="80" y="42"/>
                  </a:lnTo>
                  <a:lnTo>
                    <a:pt x="78" y="52"/>
                  </a:lnTo>
                  <a:lnTo>
                    <a:pt x="74" y="60"/>
                  </a:lnTo>
                  <a:lnTo>
                    <a:pt x="74" y="60"/>
                  </a:lnTo>
                  <a:lnTo>
                    <a:pt x="70" y="68"/>
                  </a:lnTo>
                  <a:lnTo>
                    <a:pt x="64" y="74"/>
                  </a:lnTo>
                  <a:lnTo>
                    <a:pt x="64" y="74"/>
                  </a:lnTo>
                  <a:lnTo>
                    <a:pt x="58" y="78"/>
                  </a:lnTo>
                  <a:lnTo>
                    <a:pt x="50" y="82"/>
                  </a:lnTo>
                  <a:lnTo>
                    <a:pt x="50" y="82"/>
                  </a:lnTo>
                  <a:lnTo>
                    <a:pt x="42" y="84"/>
                  </a:lnTo>
                  <a:lnTo>
                    <a:pt x="34" y="86"/>
                  </a:lnTo>
                  <a:lnTo>
                    <a:pt x="34" y="86"/>
                  </a:lnTo>
                  <a:lnTo>
                    <a:pt x="26" y="84"/>
                  </a:lnTo>
                  <a:lnTo>
                    <a:pt x="18" y="82"/>
                  </a:lnTo>
                  <a:lnTo>
                    <a:pt x="18" y="82"/>
                  </a:lnTo>
                  <a:lnTo>
                    <a:pt x="12" y="78"/>
                  </a:lnTo>
                  <a:lnTo>
                    <a:pt x="6" y="74"/>
                  </a:lnTo>
                  <a:lnTo>
                    <a:pt x="6" y="74"/>
                  </a:lnTo>
                  <a:lnTo>
                    <a:pt x="4" y="68"/>
                  </a:lnTo>
                  <a:lnTo>
                    <a:pt x="0" y="60"/>
                  </a:lnTo>
                  <a:lnTo>
                    <a:pt x="0" y="60"/>
                  </a:lnTo>
                  <a:lnTo>
                    <a:pt x="0" y="52"/>
                  </a:lnTo>
                  <a:lnTo>
                    <a:pt x="0" y="42"/>
                  </a:lnTo>
                  <a:lnTo>
                    <a:pt x="0" y="42"/>
                  </a:lnTo>
                  <a:lnTo>
                    <a:pt x="2" y="34"/>
                  </a:lnTo>
                  <a:lnTo>
                    <a:pt x="6" y="24"/>
                  </a:lnTo>
                  <a:lnTo>
                    <a:pt x="10" y="18"/>
                  </a:lnTo>
                  <a:lnTo>
                    <a:pt x="14" y="12"/>
                  </a:lnTo>
                  <a:lnTo>
                    <a:pt x="14" y="12"/>
                  </a:lnTo>
                  <a:lnTo>
                    <a:pt x="20" y="6"/>
                  </a:lnTo>
                  <a:lnTo>
                    <a:pt x="28" y="4"/>
                  </a:lnTo>
                  <a:lnTo>
                    <a:pt x="36" y="0"/>
                  </a:lnTo>
                  <a:lnTo>
                    <a:pt x="44" y="0"/>
                  </a:lnTo>
                  <a:lnTo>
                    <a:pt x="44" y="0"/>
                  </a:lnTo>
                  <a:lnTo>
                    <a:pt x="54" y="0"/>
                  </a:lnTo>
                  <a:lnTo>
                    <a:pt x="62" y="4"/>
                  </a:lnTo>
                  <a:lnTo>
                    <a:pt x="62" y="4"/>
                  </a:lnTo>
                  <a:lnTo>
                    <a:pt x="68" y="6"/>
                  </a:lnTo>
                  <a:lnTo>
                    <a:pt x="72" y="12"/>
                  </a:lnTo>
                  <a:lnTo>
                    <a:pt x="72" y="12"/>
                  </a:lnTo>
                  <a:lnTo>
                    <a:pt x="76" y="18"/>
                  </a:lnTo>
                  <a:lnTo>
                    <a:pt x="78" y="24"/>
                  </a:lnTo>
                  <a:lnTo>
                    <a:pt x="78" y="24"/>
                  </a:lnTo>
                  <a:lnTo>
                    <a:pt x="80" y="34"/>
                  </a:lnTo>
                  <a:lnTo>
                    <a:pt x="80" y="42"/>
                  </a:lnTo>
                  <a:lnTo>
                    <a:pt x="80" y="42"/>
                  </a:lnTo>
                  <a:close/>
                  <a:moveTo>
                    <a:pt x="66" y="42"/>
                  </a:moveTo>
                  <a:lnTo>
                    <a:pt x="66" y="42"/>
                  </a:lnTo>
                  <a:lnTo>
                    <a:pt x="66" y="28"/>
                  </a:lnTo>
                  <a:lnTo>
                    <a:pt x="66" y="28"/>
                  </a:lnTo>
                  <a:lnTo>
                    <a:pt x="62" y="18"/>
                  </a:lnTo>
                  <a:lnTo>
                    <a:pt x="62" y="18"/>
                  </a:lnTo>
                  <a:lnTo>
                    <a:pt x="60" y="14"/>
                  </a:lnTo>
                  <a:lnTo>
                    <a:pt x="56" y="12"/>
                  </a:lnTo>
                  <a:lnTo>
                    <a:pt x="56" y="12"/>
                  </a:lnTo>
                  <a:lnTo>
                    <a:pt x="50" y="10"/>
                  </a:lnTo>
                  <a:lnTo>
                    <a:pt x="44" y="8"/>
                  </a:lnTo>
                  <a:lnTo>
                    <a:pt x="44" y="8"/>
                  </a:lnTo>
                  <a:lnTo>
                    <a:pt x="38" y="10"/>
                  </a:lnTo>
                  <a:lnTo>
                    <a:pt x="32" y="12"/>
                  </a:lnTo>
                  <a:lnTo>
                    <a:pt x="28" y="14"/>
                  </a:lnTo>
                  <a:lnTo>
                    <a:pt x="24" y="18"/>
                  </a:lnTo>
                  <a:lnTo>
                    <a:pt x="24" y="18"/>
                  </a:lnTo>
                  <a:lnTo>
                    <a:pt x="16" y="28"/>
                  </a:lnTo>
                  <a:lnTo>
                    <a:pt x="14" y="42"/>
                  </a:lnTo>
                  <a:lnTo>
                    <a:pt x="14" y="42"/>
                  </a:lnTo>
                  <a:lnTo>
                    <a:pt x="14" y="56"/>
                  </a:lnTo>
                  <a:lnTo>
                    <a:pt x="14" y="56"/>
                  </a:lnTo>
                  <a:lnTo>
                    <a:pt x="16" y="68"/>
                  </a:lnTo>
                  <a:lnTo>
                    <a:pt x="16" y="68"/>
                  </a:lnTo>
                  <a:lnTo>
                    <a:pt x="20" y="72"/>
                  </a:lnTo>
                  <a:lnTo>
                    <a:pt x="24" y="74"/>
                  </a:lnTo>
                  <a:lnTo>
                    <a:pt x="24" y="74"/>
                  </a:lnTo>
                  <a:lnTo>
                    <a:pt x="30" y="76"/>
                  </a:lnTo>
                  <a:lnTo>
                    <a:pt x="36" y="78"/>
                  </a:lnTo>
                  <a:lnTo>
                    <a:pt x="36" y="78"/>
                  </a:lnTo>
                  <a:lnTo>
                    <a:pt x="42" y="76"/>
                  </a:lnTo>
                  <a:lnTo>
                    <a:pt x="48" y="74"/>
                  </a:lnTo>
                  <a:lnTo>
                    <a:pt x="48" y="74"/>
                  </a:lnTo>
                  <a:lnTo>
                    <a:pt x="52" y="72"/>
                  </a:lnTo>
                  <a:lnTo>
                    <a:pt x="56" y="68"/>
                  </a:lnTo>
                  <a:lnTo>
                    <a:pt x="56" y="68"/>
                  </a:lnTo>
                  <a:lnTo>
                    <a:pt x="62" y="56"/>
                  </a:lnTo>
                  <a:lnTo>
                    <a:pt x="62" y="56"/>
                  </a:lnTo>
                  <a:lnTo>
                    <a:pt x="66" y="42"/>
                  </a:lnTo>
                  <a:lnTo>
                    <a:pt x="66" y="42"/>
                  </a:lnTo>
                  <a:close/>
                </a:path>
              </a:pathLst>
            </a:custGeom>
            <a:solidFill>
              <a:srgbClr val="58595B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" name="Freeform 78"/>
            <p:cNvSpPr>
              <a:spLocks/>
            </p:cNvSpPr>
            <p:nvPr/>
          </p:nvSpPr>
          <p:spPr bwMode="auto">
            <a:xfrm>
              <a:off x="2400300" y="3921125"/>
              <a:ext cx="85725" cy="130175"/>
            </a:xfrm>
            <a:custGeom>
              <a:avLst/>
              <a:gdLst/>
              <a:ahLst/>
              <a:cxnLst>
                <a:cxn ang="0">
                  <a:pos x="36" y="12"/>
                </a:cxn>
                <a:cxn ang="0">
                  <a:pos x="36" y="12"/>
                </a:cxn>
                <a:cxn ang="0">
                  <a:pos x="28" y="14"/>
                </a:cxn>
                <a:cxn ang="0">
                  <a:pos x="20" y="18"/>
                </a:cxn>
                <a:cxn ang="0">
                  <a:pos x="12" y="82"/>
                </a:cxn>
                <a:cxn ang="0">
                  <a:pos x="0" y="82"/>
                </a:cxn>
                <a:cxn ang="0">
                  <a:pos x="10" y="0"/>
                </a:cxn>
                <a:cxn ang="0">
                  <a:pos x="22" y="0"/>
                </a:cxn>
                <a:cxn ang="0">
                  <a:pos x="20" y="10"/>
                </a:cxn>
                <a:cxn ang="0">
                  <a:pos x="20" y="10"/>
                </a:cxn>
                <a:cxn ang="0">
                  <a:pos x="30" y="4"/>
                </a:cxn>
                <a:cxn ang="0">
                  <a:pos x="30" y="4"/>
                </a:cxn>
                <a:cxn ang="0">
                  <a:pos x="38" y="2"/>
                </a:cxn>
                <a:cxn ang="0">
                  <a:pos x="38" y="2"/>
                </a:cxn>
                <a:cxn ang="0">
                  <a:pos x="46" y="0"/>
                </a:cxn>
                <a:cxn ang="0">
                  <a:pos x="46" y="0"/>
                </a:cxn>
                <a:cxn ang="0">
                  <a:pos x="54" y="0"/>
                </a:cxn>
                <a:cxn ang="0">
                  <a:pos x="52" y="10"/>
                </a:cxn>
                <a:cxn ang="0">
                  <a:pos x="52" y="10"/>
                </a:cxn>
                <a:cxn ang="0">
                  <a:pos x="36" y="12"/>
                </a:cxn>
                <a:cxn ang="0">
                  <a:pos x="36" y="12"/>
                </a:cxn>
              </a:cxnLst>
              <a:rect l="0" t="0" r="r" b="b"/>
              <a:pathLst>
                <a:path w="54" h="82">
                  <a:moveTo>
                    <a:pt x="36" y="12"/>
                  </a:moveTo>
                  <a:lnTo>
                    <a:pt x="36" y="12"/>
                  </a:lnTo>
                  <a:lnTo>
                    <a:pt x="28" y="14"/>
                  </a:lnTo>
                  <a:lnTo>
                    <a:pt x="20" y="18"/>
                  </a:lnTo>
                  <a:lnTo>
                    <a:pt x="12" y="82"/>
                  </a:lnTo>
                  <a:lnTo>
                    <a:pt x="0" y="82"/>
                  </a:lnTo>
                  <a:lnTo>
                    <a:pt x="10" y="0"/>
                  </a:lnTo>
                  <a:lnTo>
                    <a:pt x="22" y="0"/>
                  </a:lnTo>
                  <a:lnTo>
                    <a:pt x="20" y="10"/>
                  </a:lnTo>
                  <a:lnTo>
                    <a:pt x="20" y="10"/>
                  </a:lnTo>
                  <a:lnTo>
                    <a:pt x="30" y="4"/>
                  </a:lnTo>
                  <a:lnTo>
                    <a:pt x="30" y="4"/>
                  </a:lnTo>
                  <a:lnTo>
                    <a:pt x="38" y="2"/>
                  </a:lnTo>
                  <a:lnTo>
                    <a:pt x="38" y="2"/>
                  </a:lnTo>
                  <a:lnTo>
                    <a:pt x="46" y="0"/>
                  </a:lnTo>
                  <a:lnTo>
                    <a:pt x="46" y="0"/>
                  </a:lnTo>
                  <a:lnTo>
                    <a:pt x="54" y="0"/>
                  </a:lnTo>
                  <a:lnTo>
                    <a:pt x="52" y="10"/>
                  </a:lnTo>
                  <a:lnTo>
                    <a:pt x="52" y="10"/>
                  </a:lnTo>
                  <a:lnTo>
                    <a:pt x="36" y="12"/>
                  </a:lnTo>
                  <a:lnTo>
                    <a:pt x="36" y="12"/>
                  </a:lnTo>
                  <a:close/>
                </a:path>
              </a:pathLst>
            </a:custGeom>
            <a:solidFill>
              <a:srgbClr val="58595B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2" name="Freeform 79"/>
            <p:cNvSpPr>
              <a:spLocks/>
            </p:cNvSpPr>
            <p:nvPr/>
          </p:nvSpPr>
          <p:spPr bwMode="auto">
            <a:xfrm>
              <a:off x="2492375" y="3867150"/>
              <a:ext cx="120650" cy="184150"/>
            </a:xfrm>
            <a:custGeom>
              <a:avLst/>
              <a:gdLst/>
              <a:ahLst/>
              <a:cxnLst>
                <a:cxn ang="0">
                  <a:pos x="54" y="116"/>
                </a:cxn>
                <a:cxn ang="0">
                  <a:pos x="18" y="72"/>
                </a:cxn>
                <a:cxn ang="0">
                  <a:pos x="12" y="116"/>
                </a:cxn>
                <a:cxn ang="0">
                  <a:pos x="0" y="116"/>
                </a:cxn>
                <a:cxn ang="0">
                  <a:pos x="14" y="0"/>
                </a:cxn>
                <a:cxn ang="0">
                  <a:pos x="26" y="0"/>
                </a:cxn>
                <a:cxn ang="0">
                  <a:pos x="18" y="70"/>
                </a:cxn>
                <a:cxn ang="0">
                  <a:pos x="60" y="34"/>
                </a:cxn>
                <a:cxn ang="0">
                  <a:pos x="76" y="34"/>
                </a:cxn>
                <a:cxn ang="0">
                  <a:pos x="32" y="70"/>
                </a:cxn>
                <a:cxn ang="0">
                  <a:pos x="70" y="116"/>
                </a:cxn>
                <a:cxn ang="0">
                  <a:pos x="54" y="116"/>
                </a:cxn>
              </a:cxnLst>
              <a:rect l="0" t="0" r="r" b="b"/>
              <a:pathLst>
                <a:path w="76" h="116">
                  <a:moveTo>
                    <a:pt x="54" y="116"/>
                  </a:moveTo>
                  <a:lnTo>
                    <a:pt x="18" y="72"/>
                  </a:lnTo>
                  <a:lnTo>
                    <a:pt x="12" y="116"/>
                  </a:lnTo>
                  <a:lnTo>
                    <a:pt x="0" y="116"/>
                  </a:lnTo>
                  <a:lnTo>
                    <a:pt x="14" y="0"/>
                  </a:lnTo>
                  <a:lnTo>
                    <a:pt x="26" y="0"/>
                  </a:lnTo>
                  <a:lnTo>
                    <a:pt x="18" y="70"/>
                  </a:lnTo>
                  <a:lnTo>
                    <a:pt x="60" y="34"/>
                  </a:lnTo>
                  <a:lnTo>
                    <a:pt x="76" y="34"/>
                  </a:lnTo>
                  <a:lnTo>
                    <a:pt x="32" y="70"/>
                  </a:lnTo>
                  <a:lnTo>
                    <a:pt x="70" y="116"/>
                  </a:lnTo>
                  <a:lnTo>
                    <a:pt x="54" y="116"/>
                  </a:lnTo>
                  <a:close/>
                </a:path>
              </a:pathLst>
            </a:custGeom>
            <a:solidFill>
              <a:srgbClr val="58595B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" name="Freeform 80"/>
            <p:cNvSpPr>
              <a:spLocks/>
            </p:cNvSpPr>
            <p:nvPr/>
          </p:nvSpPr>
          <p:spPr bwMode="auto">
            <a:xfrm>
              <a:off x="2635250" y="3876675"/>
              <a:ext cx="34925" cy="57150"/>
            </a:xfrm>
            <a:custGeom>
              <a:avLst/>
              <a:gdLst/>
              <a:ahLst/>
              <a:cxnLst>
                <a:cxn ang="0">
                  <a:pos x="8" y="36"/>
                </a:cxn>
                <a:cxn ang="0">
                  <a:pos x="0" y="36"/>
                </a:cxn>
                <a:cxn ang="0">
                  <a:pos x="6" y="0"/>
                </a:cxn>
                <a:cxn ang="0">
                  <a:pos x="22" y="0"/>
                </a:cxn>
                <a:cxn ang="0">
                  <a:pos x="8" y="36"/>
                </a:cxn>
              </a:cxnLst>
              <a:rect l="0" t="0" r="r" b="b"/>
              <a:pathLst>
                <a:path w="22" h="36">
                  <a:moveTo>
                    <a:pt x="8" y="36"/>
                  </a:moveTo>
                  <a:lnTo>
                    <a:pt x="0" y="36"/>
                  </a:lnTo>
                  <a:lnTo>
                    <a:pt x="6" y="0"/>
                  </a:lnTo>
                  <a:lnTo>
                    <a:pt x="22" y="0"/>
                  </a:lnTo>
                  <a:lnTo>
                    <a:pt x="8" y="36"/>
                  </a:lnTo>
                  <a:close/>
                </a:path>
              </a:pathLst>
            </a:custGeom>
            <a:solidFill>
              <a:srgbClr val="58595B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4" name="Freeform 81"/>
            <p:cNvSpPr>
              <a:spLocks/>
            </p:cNvSpPr>
            <p:nvPr/>
          </p:nvSpPr>
          <p:spPr bwMode="auto">
            <a:xfrm>
              <a:off x="2682875" y="3917950"/>
              <a:ext cx="104775" cy="136525"/>
            </a:xfrm>
            <a:custGeom>
              <a:avLst/>
              <a:gdLst/>
              <a:ahLst/>
              <a:cxnLst>
                <a:cxn ang="0">
                  <a:pos x="64" y="60"/>
                </a:cxn>
                <a:cxn ang="0">
                  <a:pos x="54" y="78"/>
                </a:cxn>
                <a:cxn ang="0">
                  <a:pos x="48" y="82"/>
                </a:cxn>
                <a:cxn ang="0">
                  <a:pos x="26" y="86"/>
                </a:cxn>
                <a:cxn ang="0">
                  <a:pos x="12" y="84"/>
                </a:cxn>
                <a:cxn ang="0">
                  <a:pos x="0" y="82"/>
                </a:cxn>
                <a:cxn ang="0">
                  <a:pos x="2" y="74"/>
                </a:cxn>
                <a:cxn ang="0">
                  <a:pos x="12" y="76"/>
                </a:cxn>
                <a:cxn ang="0">
                  <a:pos x="24" y="76"/>
                </a:cxn>
                <a:cxn ang="0">
                  <a:pos x="34" y="76"/>
                </a:cxn>
                <a:cxn ang="0">
                  <a:pos x="42" y="74"/>
                </a:cxn>
                <a:cxn ang="0">
                  <a:pos x="48" y="70"/>
                </a:cxn>
                <a:cxn ang="0">
                  <a:pos x="52" y="62"/>
                </a:cxn>
                <a:cxn ang="0">
                  <a:pos x="52" y="58"/>
                </a:cxn>
                <a:cxn ang="0">
                  <a:pos x="50" y="54"/>
                </a:cxn>
                <a:cxn ang="0">
                  <a:pos x="44" y="50"/>
                </a:cxn>
                <a:cxn ang="0">
                  <a:pos x="36" y="48"/>
                </a:cxn>
                <a:cxn ang="0">
                  <a:pos x="28" y="46"/>
                </a:cxn>
                <a:cxn ang="0">
                  <a:pos x="20" y="44"/>
                </a:cxn>
                <a:cxn ang="0">
                  <a:pos x="12" y="40"/>
                </a:cxn>
                <a:cxn ang="0">
                  <a:pos x="8" y="34"/>
                </a:cxn>
                <a:cxn ang="0">
                  <a:pos x="8" y="24"/>
                </a:cxn>
                <a:cxn ang="0">
                  <a:pos x="12" y="12"/>
                </a:cxn>
                <a:cxn ang="0">
                  <a:pos x="20" y="6"/>
                </a:cxn>
                <a:cxn ang="0">
                  <a:pos x="30" y="2"/>
                </a:cxn>
                <a:cxn ang="0">
                  <a:pos x="42" y="0"/>
                </a:cxn>
                <a:cxn ang="0">
                  <a:pos x="56" y="2"/>
                </a:cxn>
                <a:cxn ang="0">
                  <a:pos x="66" y="2"/>
                </a:cxn>
                <a:cxn ang="0">
                  <a:pos x="64" y="12"/>
                </a:cxn>
                <a:cxn ang="0">
                  <a:pos x="56" y="10"/>
                </a:cxn>
                <a:cxn ang="0">
                  <a:pos x="44" y="10"/>
                </a:cxn>
                <a:cxn ang="0">
                  <a:pos x="36" y="10"/>
                </a:cxn>
                <a:cxn ang="0">
                  <a:pos x="28" y="12"/>
                </a:cxn>
                <a:cxn ang="0">
                  <a:pos x="22" y="16"/>
                </a:cxn>
                <a:cxn ang="0">
                  <a:pos x="20" y="22"/>
                </a:cxn>
                <a:cxn ang="0">
                  <a:pos x="20" y="26"/>
                </a:cxn>
                <a:cxn ang="0">
                  <a:pos x="20" y="28"/>
                </a:cxn>
                <a:cxn ang="0">
                  <a:pos x="26" y="32"/>
                </a:cxn>
                <a:cxn ang="0">
                  <a:pos x="32" y="36"/>
                </a:cxn>
                <a:cxn ang="0">
                  <a:pos x="38" y="36"/>
                </a:cxn>
                <a:cxn ang="0">
                  <a:pos x="48" y="38"/>
                </a:cxn>
                <a:cxn ang="0">
                  <a:pos x="56" y="42"/>
                </a:cxn>
                <a:cxn ang="0">
                  <a:pos x="62" y="50"/>
                </a:cxn>
                <a:cxn ang="0">
                  <a:pos x="64" y="60"/>
                </a:cxn>
              </a:cxnLst>
              <a:rect l="0" t="0" r="r" b="b"/>
              <a:pathLst>
                <a:path w="66" h="86">
                  <a:moveTo>
                    <a:pt x="64" y="60"/>
                  </a:moveTo>
                  <a:lnTo>
                    <a:pt x="64" y="60"/>
                  </a:lnTo>
                  <a:lnTo>
                    <a:pt x="60" y="70"/>
                  </a:lnTo>
                  <a:lnTo>
                    <a:pt x="54" y="78"/>
                  </a:lnTo>
                  <a:lnTo>
                    <a:pt x="54" y="78"/>
                  </a:lnTo>
                  <a:lnTo>
                    <a:pt x="48" y="82"/>
                  </a:lnTo>
                  <a:lnTo>
                    <a:pt x="42" y="84"/>
                  </a:lnTo>
                  <a:lnTo>
                    <a:pt x="26" y="86"/>
                  </a:lnTo>
                  <a:lnTo>
                    <a:pt x="26" y="86"/>
                  </a:lnTo>
                  <a:lnTo>
                    <a:pt x="12" y="84"/>
                  </a:lnTo>
                  <a:lnTo>
                    <a:pt x="12" y="84"/>
                  </a:lnTo>
                  <a:lnTo>
                    <a:pt x="0" y="82"/>
                  </a:lnTo>
                  <a:lnTo>
                    <a:pt x="2" y="74"/>
                  </a:lnTo>
                  <a:lnTo>
                    <a:pt x="2" y="74"/>
                  </a:lnTo>
                  <a:lnTo>
                    <a:pt x="12" y="76"/>
                  </a:lnTo>
                  <a:lnTo>
                    <a:pt x="12" y="76"/>
                  </a:lnTo>
                  <a:lnTo>
                    <a:pt x="24" y="76"/>
                  </a:lnTo>
                  <a:lnTo>
                    <a:pt x="24" y="76"/>
                  </a:lnTo>
                  <a:lnTo>
                    <a:pt x="34" y="76"/>
                  </a:lnTo>
                  <a:lnTo>
                    <a:pt x="34" y="76"/>
                  </a:lnTo>
                  <a:lnTo>
                    <a:pt x="42" y="74"/>
                  </a:lnTo>
                  <a:lnTo>
                    <a:pt x="42" y="74"/>
                  </a:lnTo>
                  <a:lnTo>
                    <a:pt x="48" y="70"/>
                  </a:lnTo>
                  <a:lnTo>
                    <a:pt x="48" y="70"/>
                  </a:lnTo>
                  <a:lnTo>
                    <a:pt x="50" y="66"/>
                  </a:lnTo>
                  <a:lnTo>
                    <a:pt x="52" y="62"/>
                  </a:lnTo>
                  <a:lnTo>
                    <a:pt x="52" y="62"/>
                  </a:lnTo>
                  <a:lnTo>
                    <a:pt x="52" y="58"/>
                  </a:lnTo>
                  <a:lnTo>
                    <a:pt x="50" y="54"/>
                  </a:lnTo>
                  <a:lnTo>
                    <a:pt x="50" y="54"/>
                  </a:lnTo>
                  <a:lnTo>
                    <a:pt x="44" y="50"/>
                  </a:lnTo>
                  <a:lnTo>
                    <a:pt x="44" y="50"/>
                  </a:lnTo>
                  <a:lnTo>
                    <a:pt x="36" y="48"/>
                  </a:lnTo>
                  <a:lnTo>
                    <a:pt x="36" y="48"/>
                  </a:lnTo>
                  <a:lnTo>
                    <a:pt x="28" y="46"/>
                  </a:lnTo>
                  <a:lnTo>
                    <a:pt x="28" y="46"/>
                  </a:lnTo>
                  <a:lnTo>
                    <a:pt x="20" y="44"/>
                  </a:lnTo>
                  <a:lnTo>
                    <a:pt x="20" y="44"/>
                  </a:lnTo>
                  <a:lnTo>
                    <a:pt x="12" y="40"/>
                  </a:lnTo>
                  <a:lnTo>
                    <a:pt x="12" y="40"/>
                  </a:lnTo>
                  <a:lnTo>
                    <a:pt x="8" y="34"/>
                  </a:lnTo>
                  <a:lnTo>
                    <a:pt x="8" y="34"/>
                  </a:lnTo>
                  <a:lnTo>
                    <a:pt x="8" y="24"/>
                  </a:lnTo>
                  <a:lnTo>
                    <a:pt x="8" y="24"/>
                  </a:lnTo>
                  <a:lnTo>
                    <a:pt x="8" y="18"/>
                  </a:lnTo>
                  <a:lnTo>
                    <a:pt x="12" y="12"/>
                  </a:lnTo>
                  <a:lnTo>
                    <a:pt x="12" y="12"/>
                  </a:lnTo>
                  <a:lnTo>
                    <a:pt x="20" y="6"/>
                  </a:lnTo>
                  <a:lnTo>
                    <a:pt x="20" y="6"/>
                  </a:lnTo>
                  <a:lnTo>
                    <a:pt x="30" y="2"/>
                  </a:lnTo>
                  <a:lnTo>
                    <a:pt x="30" y="2"/>
                  </a:lnTo>
                  <a:lnTo>
                    <a:pt x="42" y="0"/>
                  </a:lnTo>
                  <a:lnTo>
                    <a:pt x="42" y="0"/>
                  </a:lnTo>
                  <a:lnTo>
                    <a:pt x="56" y="2"/>
                  </a:lnTo>
                  <a:lnTo>
                    <a:pt x="56" y="2"/>
                  </a:lnTo>
                  <a:lnTo>
                    <a:pt x="66" y="2"/>
                  </a:lnTo>
                  <a:lnTo>
                    <a:pt x="64" y="12"/>
                  </a:lnTo>
                  <a:lnTo>
                    <a:pt x="64" y="12"/>
                  </a:lnTo>
                  <a:lnTo>
                    <a:pt x="56" y="10"/>
                  </a:lnTo>
                  <a:lnTo>
                    <a:pt x="56" y="10"/>
                  </a:lnTo>
                  <a:lnTo>
                    <a:pt x="44" y="10"/>
                  </a:lnTo>
                  <a:lnTo>
                    <a:pt x="44" y="10"/>
                  </a:lnTo>
                  <a:lnTo>
                    <a:pt x="36" y="10"/>
                  </a:lnTo>
                  <a:lnTo>
                    <a:pt x="36" y="10"/>
                  </a:lnTo>
                  <a:lnTo>
                    <a:pt x="28" y="12"/>
                  </a:lnTo>
                  <a:lnTo>
                    <a:pt x="28" y="12"/>
                  </a:lnTo>
                  <a:lnTo>
                    <a:pt x="22" y="16"/>
                  </a:lnTo>
                  <a:lnTo>
                    <a:pt x="22" y="16"/>
                  </a:lnTo>
                  <a:lnTo>
                    <a:pt x="20" y="18"/>
                  </a:lnTo>
                  <a:lnTo>
                    <a:pt x="20" y="22"/>
                  </a:lnTo>
                  <a:lnTo>
                    <a:pt x="20" y="22"/>
                  </a:lnTo>
                  <a:lnTo>
                    <a:pt x="20" y="26"/>
                  </a:lnTo>
                  <a:lnTo>
                    <a:pt x="20" y="28"/>
                  </a:lnTo>
                  <a:lnTo>
                    <a:pt x="20" y="28"/>
                  </a:lnTo>
                  <a:lnTo>
                    <a:pt x="26" y="32"/>
                  </a:lnTo>
                  <a:lnTo>
                    <a:pt x="26" y="32"/>
                  </a:lnTo>
                  <a:lnTo>
                    <a:pt x="32" y="36"/>
                  </a:lnTo>
                  <a:lnTo>
                    <a:pt x="32" y="36"/>
                  </a:lnTo>
                  <a:lnTo>
                    <a:pt x="38" y="36"/>
                  </a:lnTo>
                  <a:lnTo>
                    <a:pt x="38" y="36"/>
                  </a:lnTo>
                  <a:lnTo>
                    <a:pt x="48" y="38"/>
                  </a:lnTo>
                  <a:lnTo>
                    <a:pt x="48" y="38"/>
                  </a:lnTo>
                  <a:lnTo>
                    <a:pt x="56" y="42"/>
                  </a:lnTo>
                  <a:lnTo>
                    <a:pt x="56" y="42"/>
                  </a:lnTo>
                  <a:lnTo>
                    <a:pt x="62" y="50"/>
                  </a:lnTo>
                  <a:lnTo>
                    <a:pt x="62" y="50"/>
                  </a:lnTo>
                  <a:lnTo>
                    <a:pt x="64" y="54"/>
                  </a:lnTo>
                  <a:lnTo>
                    <a:pt x="64" y="60"/>
                  </a:lnTo>
                  <a:lnTo>
                    <a:pt x="64" y="60"/>
                  </a:lnTo>
                  <a:close/>
                </a:path>
              </a:pathLst>
            </a:custGeom>
            <a:solidFill>
              <a:srgbClr val="58595B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" name="Freeform 82"/>
            <p:cNvSpPr>
              <a:spLocks/>
            </p:cNvSpPr>
            <p:nvPr/>
          </p:nvSpPr>
          <p:spPr bwMode="auto">
            <a:xfrm>
              <a:off x="2895600" y="3879850"/>
              <a:ext cx="123825" cy="171450"/>
            </a:xfrm>
            <a:custGeom>
              <a:avLst/>
              <a:gdLst/>
              <a:ahLst/>
              <a:cxnLst>
                <a:cxn ang="0">
                  <a:pos x="0" y="108"/>
                </a:cxn>
                <a:cxn ang="0">
                  <a:pos x="14" y="0"/>
                </a:cxn>
                <a:cxn ang="0">
                  <a:pos x="78" y="0"/>
                </a:cxn>
                <a:cxn ang="0">
                  <a:pos x="76" y="8"/>
                </a:cxn>
                <a:cxn ang="0">
                  <a:pos x="24" y="8"/>
                </a:cxn>
                <a:cxn ang="0">
                  <a:pos x="20" y="48"/>
                </a:cxn>
                <a:cxn ang="0">
                  <a:pos x="60" y="48"/>
                </a:cxn>
                <a:cxn ang="0">
                  <a:pos x="58" y="56"/>
                </a:cxn>
                <a:cxn ang="0">
                  <a:pos x="20" y="56"/>
                </a:cxn>
                <a:cxn ang="0">
                  <a:pos x="14" y="98"/>
                </a:cxn>
                <a:cxn ang="0">
                  <a:pos x="66" y="98"/>
                </a:cxn>
                <a:cxn ang="0">
                  <a:pos x="66" y="108"/>
                </a:cxn>
                <a:cxn ang="0">
                  <a:pos x="0" y="108"/>
                </a:cxn>
              </a:cxnLst>
              <a:rect l="0" t="0" r="r" b="b"/>
              <a:pathLst>
                <a:path w="78" h="108">
                  <a:moveTo>
                    <a:pt x="0" y="108"/>
                  </a:moveTo>
                  <a:lnTo>
                    <a:pt x="14" y="0"/>
                  </a:lnTo>
                  <a:lnTo>
                    <a:pt x="78" y="0"/>
                  </a:lnTo>
                  <a:lnTo>
                    <a:pt x="76" y="8"/>
                  </a:lnTo>
                  <a:lnTo>
                    <a:pt x="24" y="8"/>
                  </a:lnTo>
                  <a:lnTo>
                    <a:pt x="20" y="48"/>
                  </a:lnTo>
                  <a:lnTo>
                    <a:pt x="60" y="48"/>
                  </a:lnTo>
                  <a:lnTo>
                    <a:pt x="58" y="56"/>
                  </a:lnTo>
                  <a:lnTo>
                    <a:pt x="20" y="56"/>
                  </a:lnTo>
                  <a:lnTo>
                    <a:pt x="14" y="98"/>
                  </a:lnTo>
                  <a:lnTo>
                    <a:pt x="66" y="98"/>
                  </a:lnTo>
                  <a:lnTo>
                    <a:pt x="66" y="108"/>
                  </a:lnTo>
                  <a:lnTo>
                    <a:pt x="0" y="108"/>
                  </a:lnTo>
                  <a:close/>
                </a:path>
              </a:pathLst>
            </a:custGeom>
            <a:solidFill>
              <a:srgbClr val="58595B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6" name="Freeform 83"/>
            <p:cNvSpPr>
              <a:spLocks noEditPoints="1"/>
            </p:cNvSpPr>
            <p:nvPr/>
          </p:nvSpPr>
          <p:spPr bwMode="auto">
            <a:xfrm>
              <a:off x="3025775" y="3867150"/>
              <a:ext cx="127000" cy="187325"/>
            </a:xfrm>
            <a:custGeom>
              <a:avLst/>
              <a:gdLst/>
              <a:ahLst/>
              <a:cxnLst>
                <a:cxn ang="0">
                  <a:pos x="66" y="114"/>
                </a:cxn>
                <a:cxn ang="0">
                  <a:pos x="60" y="116"/>
                </a:cxn>
                <a:cxn ang="0">
                  <a:pos x="54" y="116"/>
                </a:cxn>
                <a:cxn ang="0">
                  <a:pos x="46" y="118"/>
                </a:cxn>
                <a:cxn ang="0">
                  <a:pos x="38" y="118"/>
                </a:cxn>
                <a:cxn ang="0">
                  <a:pos x="22" y="114"/>
                </a:cxn>
                <a:cxn ang="0">
                  <a:pos x="14" y="112"/>
                </a:cxn>
                <a:cxn ang="0">
                  <a:pos x="8" y="106"/>
                </a:cxn>
                <a:cxn ang="0">
                  <a:pos x="2" y="94"/>
                </a:cxn>
                <a:cxn ang="0">
                  <a:pos x="0" y="86"/>
                </a:cxn>
                <a:cxn ang="0">
                  <a:pos x="0" y="76"/>
                </a:cxn>
                <a:cxn ang="0">
                  <a:pos x="4" y="58"/>
                </a:cxn>
                <a:cxn ang="0">
                  <a:pos x="10" y="50"/>
                </a:cxn>
                <a:cxn ang="0">
                  <a:pos x="14" y="44"/>
                </a:cxn>
                <a:cxn ang="0">
                  <a:pos x="28" y="36"/>
                </a:cxn>
                <a:cxn ang="0">
                  <a:pos x="36" y="34"/>
                </a:cxn>
                <a:cxn ang="0">
                  <a:pos x="44" y="32"/>
                </a:cxn>
                <a:cxn ang="0">
                  <a:pos x="52" y="34"/>
                </a:cxn>
                <a:cxn ang="0">
                  <a:pos x="68" y="0"/>
                </a:cxn>
                <a:cxn ang="0">
                  <a:pos x="80" y="0"/>
                </a:cxn>
                <a:cxn ang="0">
                  <a:pos x="78" y="16"/>
                </a:cxn>
                <a:cxn ang="0">
                  <a:pos x="76" y="38"/>
                </a:cxn>
                <a:cxn ang="0">
                  <a:pos x="72" y="62"/>
                </a:cxn>
                <a:cxn ang="0">
                  <a:pos x="70" y="84"/>
                </a:cxn>
                <a:cxn ang="0">
                  <a:pos x="68" y="102"/>
                </a:cxn>
                <a:cxn ang="0">
                  <a:pos x="66" y="114"/>
                </a:cxn>
                <a:cxn ang="0">
                  <a:pos x="64" y="44"/>
                </a:cxn>
                <a:cxn ang="0">
                  <a:pos x="54" y="42"/>
                </a:cxn>
                <a:cxn ang="0">
                  <a:pos x="48" y="42"/>
                </a:cxn>
                <a:cxn ang="0">
                  <a:pos x="28" y="46"/>
                </a:cxn>
                <a:cxn ang="0">
                  <a:pos x="24" y="50"/>
                </a:cxn>
                <a:cxn ang="0">
                  <a:pos x="16" y="60"/>
                </a:cxn>
                <a:cxn ang="0">
                  <a:pos x="14" y="76"/>
                </a:cxn>
                <a:cxn ang="0">
                  <a:pos x="14" y="88"/>
                </a:cxn>
                <a:cxn ang="0">
                  <a:pos x="18" y="100"/>
                </a:cxn>
                <a:cxn ang="0">
                  <a:pos x="22" y="104"/>
                </a:cxn>
                <a:cxn ang="0">
                  <a:pos x="28" y="106"/>
                </a:cxn>
                <a:cxn ang="0">
                  <a:pos x="40" y="108"/>
                </a:cxn>
                <a:cxn ang="0">
                  <a:pos x="46" y="108"/>
                </a:cxn>
                <a:cxn ang="0">
                  <a:pos x="56" y="108"/>
                </a:cxn>
              </a:cxnLst>
              <a:rect l="0" t="0" r="r" b="b"/>
              <a:pathLst>
                <a:path w="80" h="118">
                  <a:moveTo>
                    <a:pt x="66" y="114"/>
                  </a:moveTo>
                  <a:lnTo>
                    <a:pt x="66" y="114"/>
                  </a:lnTo>
                  <a:lnTo>
                    <a:pt x="60" y="116"/>
                  </a:lnTo>
                  <a:lnTo>
                    <a:pt x="60" y="116"/>
                  </a:lnTo>
                  <a:lnTo>
                    <a:pt x="54" y="116"/>
                  </a:lnTo>
                  <a:lnTo>
                    <a:pt x="54" y="116"/>
                  </a:lnTo>
                  <a:lnTo>
                    <a:pt x="46" y="118"/>
                  </a:lnTo>
                  <a:lnTo>
                    <a:pt x="46" y="118"/>
                  </a:lnTo>
                  <a:lnTo>
                    <a:pt x="38" y="118"/>
                  </a:lnTo>
                  <a:lnTo>
                    <a:pt x="38" y="118"/>
                  </a:lnTo>
                  <a:lnTo>
                    <a:pt x="30" y="116"/>
                  </a:lnTo>
                  <a:lnTo>
                    <a:pt x="22" y="114"/>
                  </a:lnTo>
                  <a:lnTo>
                    <a:pt x="22" y="114"/>
                  </a:lnTo>
                  <a:lnTo>
                    <a:pt x="14" y="112"/>
                  </a:lnTo>
                  <a:lnTo>
                    <a:pt x="8" y="106"/>
                  </a:lnTo>
                  <a:lnTo>
                    <a:pt x="8" y="106"/>
                  </a:lnTo>
                  <a:lnTo>
                    <a:pt x="4" y="100"/>
                  </a:lnTo>
                  <a:lnTo>
                    <a:pt x="2" y="94"/>
                  </a:lnTo>
                  <a:lnTo>
                    <a:pt x="2" y="94"/>
                  </a:lnTo>
                  <a:lnTo>
                    <a:pt x="0" y="86"/>
                  </a:lnTo>
                  <a:lnTo>
                    <a:pt x="0" y="76"/>
                  </a:lnTo>
                  <a:lnTo>
                    <a:pt x="0" y="76"/>
                  </a:lnTo>
                  <a:lnTo>
                    <a:pt x="2" y="66"/>
                  </a:lnTo>
                  <a:lnTo>
                    <a:pt x="4" y="58"/>
                  </a:lnTo>
                  <a:lnTo>
                    <a:pt x="4" y="58"/>
                  </a:lnTo>
                  <a:lnTo>
                    <a:pt x="10" y="50"/>
                  </a:lnTo>
                  <a:lnTo>
                    <a:pt x="14" y="44"/>
                  </a:lnTo>
                  <a:lnTo>
                    <a:pt x="14" y="44"/>
                  </a:lnTo>
                  <a:lnTo>
                    <a:pt x="20" y="40"/>
                  </a:lnTo>
                  <a:lnTo>
                    <a:pt x="28" y="36"/>
                  </a:lnTo>
                  <a:lnTo>
                    <a:pt x="28" y="36"/>
                  </a:lnTo>
                  <a:lnTo>
                    <a:pt x="36" y="34"/>
                  </a:lnTo>
                  <a:lnTo>
                    <a:pt x="44" y="32"/>
                  </a:lnTo>
                  <a:lnTo>
                    <a:pt x="44" y="32"/>
                  </a:lnTo>
                  <a:lnTo>
                    <a:pt x="52" y="34"/>
                  </a:lnTo>
                  <a:lnTo>
                    <a:pt x="52" y="34"/>
                  </a:lnTo>
                  <a:lnTo>
                    <a:pt x="64" y="34"/>
                  </a:lnTo>
                  <a:lnTo>
                    <a:pt x="68" y="0"/>
                  </a:lnTo>
                  <a:lnTo>
                    <a:pt x="80" y="0"/>
                  </a:lnTo>
                  <a:lnTo>
                    <a:pt x="80" y="0"/>
                  </a:lnTo>
                  <a:lnTo>
                    <a:pt x="78" y="16"/>
                  </a:lnTo>
                  <a:lnTo>
                    <a:pt x="78" y="16"/>
                  </a:lnTo>
                  <a:lnTo>
                    <a:pt x="76" y="38"/>
                  </a:lnTo>
                  <a:lnTo>
                    <a:pt x="76" y="38"/>
                  </a:lnTo>
                  <a:lnTo>
                    <a:pt x="72" y="62"/>
                  </a:lnTo>
                  <a:lnTo>
                    <a:pt x="72" y="62"/>
                  </a:lnTo>
                  <a:lnTo>
                    <a:pt x="70" y="84"/>
                  </a:lnTo>
                  <a:lnTo>
                    <a:pt x="70" y="84"/>
                  </a:lnTo>
                  <a:lnTo>
                    <a:pt x="68" y="102"/>
                  </a:lnTo>
                  <a:lnTo>
                    <a:pt x="68" y="102"/>
                  </a:lnTo>
                  <a:lnTo>
                    <a:pt x="66" y="114"/>
                  </a:lnTo>
                  <a:lnTo>
                    <a:pt x="66" y="114"/>
                  </a:lnTo>
                  <a:close/>
                  <a:moveTo>
                    <a:pt x="64" y="44"/>
                  </a:moveTo>
                  <a:lnTo>
                    <a:pt x="64" y="44"/>
                  </a:lnTo>
                  <a:lnTo>
                    <a:pt x="54" y="42"/>
                  </a:lnTo>
                  <a:lnTo>
                    <a:pt x="54" y="42"/>
                  </a:lnTo>
                  <a:lnTo>
                    <a:pt x="48" y="42"/>
                  </a:lnTo>
                  <a:lnTo>
                    <a:pt x="48" y="42"/>
                  </a:lnTo>
                  <a:lnTo>
                    <a:pt x="34" y="44"/>
                  </a:lnTo>
                  <a:lnTo>
                    <a:pt x="28" y="46"/>
                  </a:lnTo>
                  <a:lnTo>
                    <a:pt x="24" y="50"/>
                  </a:lnTo>
                  <a:lnTo>
                    <a:pt x="24" y="50"/>
                  </a:lnTo>
                  <a:lnTo>
                    <a:pt x="20" y="54"/>
                  </a:lnTo>
                  <a:lnTo>
                    <a:pt x="16" y="60"/>
                  </a:lnTo>
                  <a:lnTo>
                    <a:pt x="14" y="76"/>
                  </a:lnTo>
                  <a:lnTo>
                    <a:pt x="14" y="76"/>
                  </a:lnTo>
                  <a:lnTo>
                    <a:pt x="14" y="88"/>
                  </a:lnTo>
                  <a:lnTo>
                    <a:pt x="14" y="88"/>
                  </a:lnTo>
                  <a:lnTo>
                    <a:pt x="16" y="94"/>
                  </a:lnTo>
                  <a:lnTo>
                    <a:pt x="18" y="100"/>
                  </a:lnTo>
                  <a:lnTo>
                    <a:pt x="18" y="100"/>
                  </a:lnTo>
                  <a:lnTo>
                    <a:pt x="22" y="104"/>
                  </a:lnTo>
                  <a:lnTo>
                    <a:pt x="28" y="106"/>
                  </a:lnTo>
                  <a:lnTo>
                    <a:pt x="28" y="106"/>
                  </a:lnTo>
                  <a:lnTo>
                    <a:pt x="32" y="108"/>
                  </a:lnTo>
                  <a:lnTo>
                    <a:pt x="40" y="108"/>
                  </a:lnTo>
                  <a:lnTo>
                    <a:pt x="40" y="108"/>
                  </a:lnTo>
                  <a:lnTo>
                    <a:pt x="46" y="108"/>
                  </a:lnTo>
                  <a:lnTo>
                    <a:pt x="46" y="108"/>
                  </a:lnTo>
                  <a:lnTo>
                    <a:pt x="56" y="108"/>
                  </a:lnTo>
                  <a:lnTo>
                    <a:pt x="64" y="44"/>
                  </a:lnTo>
                  <a:close/>
                </a:path>
              </a:pathLst>
            </a:custGeom>
            <a:solidFill>
              <a:srgbClr val="58595B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7" name="Freeform 84"/>
            <p:cNvSpPr>
              <a:spLocks noEditPoints="1"/>
            </p:cNvSpPr>
            <p:nvPr/>
          </p:nvSpPr>
          <p:spPr bwMode="auto">
            <a:xfrm>
              <a:off x="3168650" y="3917950"/>
              <a:ext cx="136525" cy="187325"/>
            </a:xfrm>
            <a:custGeom>
              <a:avLst/>
              <a:gdLst/>
              <a:ahLst/>
              <a:cxnLst>
                <a:cxn ang="0">
                  <a:pos x="64" y="8"/>
                </a:cxn>
                <a:cxn ang="0">
                  <a:pos x="70" y="16"/>
                </a:cxn>
                <a:cxn ang="0">
                  <a:pos x="72" y="28"/>
                </a:cxn>
                <a:cxn ang="0">
                  <a:pos x="68" y="40"/>
                </a:cxn>
                <a:cxn ang="0">
                  <a:pos x="60" y="50"/>
                </a:cxn>
                <a:cxn ang="0">
                  <a:pos x="48" y="54"/>
                </a:cxn>
                <a:cxn ang="0">
                  <a:pos x="30" y="56"/>
                </a:cxn>
                <a:cxn ang="0">
                  <a:pos x="26" y="56"/>
                </a:cxn>
                <a:cxn ang="0">
                  <a:pos x="16" y="64"/>
                </a:cxn>
                <a:cxn ang="0">
                  <a:pos x="16" y="70"/>
                </a:cxn>
                <a:cxn ang="0">
                  <a:pos x="26" y="74"/>
                </a:cxn>
                <a:cxn ang="0">
                  <a:pos x="36" y="76"/>
                </a:cxn>
                <a:cxn ang="0">
                  <a:pos x="54" y="76"/>
                </a:cxn>
                <a:cxn ang="0">
                  <a:pos x="64" y="78"/>
                </a:cxn>
                <a:cxn ang="0">
                  <a:pos x="72" y="82"/>
                </a:cxn>
                <a:cxn ang="0">
                  <a:pos x="74" y="92"/>
                </a:cxn>
                <a:cxn ang="0">
                  <a:pos x="68" y="106"/>
                </a:cxn>
                <a:cxn ang="0">
                  <a:pos x="56" y="114"/>
                </a:cxn>
                <a:cxn ang="0">
                  <a:pos x="30" y="118"/>
                </a:cxn>
                <a:cxn ang="0">
                  <a:pos x="14" y="118"/>
                </a:cxn>
                <a:cxn ang="0">
                  <a:pos x="2" y="106"/>
                </a:cxn>
                <a:cxn ang="0">
                  <a:pos x="28" y="110"/>
                </a:cxn>
                <a:cxn ang="0">
                  <a:pos x="36" y="110"/>
                </a:cxn>
                <a:cxn ang="0">
                  <a:pos x="56" y="102"/>
                </a:cxn>
                <a:cxn ang="0">
                  <a:pos x="60" y="96"/>
                </a:cxn>
                <a:cxn ang="0">
                  <a:pos x="58" y="90"/>
                </a:cxn>
                <a:cxn ang="0">
                  <a:pos x="48" y="86"/>
                </a:cxn>
                <a:cxn ang="0">
                  <a:pos x="40" y="86"/>
                </a:cxn>
                <a:cxn ang="0">
                  <a:pos x="28" y="86"/>
                </a:cxn>
                <a:cxn ang="0">
                  <a:pos x="20" y="86"/>
                </a:cxn>
                <a:cxn ang="0">
                  <a:pos x="4" y="80"/>
                </a:cxn>
                <a:cxn ang="0">
                  <a:pos x="2" y="70"/>
                </a:cxn>
                <a:cxn ang="0">
                  <a:pos x="8" y="60"/>
                </a:cxn>
                <a:cxn ang="0">
                  <a:pos x="18" y="52"/>
                </a:cxn>
                <a:cxn ang="0">
                  <a:pos x="8" y="42"/>
                </a:cxn>
                <a:cxn ang="0">
                  <a:pos x="4" y="28"/>
                </a:cxn>
                <a:cxn ang="0">
                  <a:pos x="10" y="16"/>
                </a:cxn>
                <a:cxn ang="0">
                  <a:pos x="18" y="8"/>
                </a:cxn>
                <a:cxn ang="0">
                  <a:pos x="42" y="0"/>
                </a:cxn>
                <a:cxn ang="0">
                  <a:pos x="48" y="2"/>
                </a:cxn>
                <a:cxn ang="0">
                  <a:pos x="86" y="10"/>
                </a:cxn>
                <a:cxn ang="0">
                  <a:pos x="74" y="8"/>
                </a:cxn>
                <a:cxn ang="0">
                  <a:pos x="60" y="20"/>
                </a:cxn>
                <a:cxn ang="0">
                  <a:pos x="50" y="10"/>
                </a:cxn>
                <a:cxn ang="0">
                  <a:pos x="34" y="10"/>
                </a:cxn>
                <a:cxn ang="0">
                  <a:pos x="22" y="20"/>
                </a:cxn>
                <a:cxn ang="0">
                  <a:pos x="20" y="36"/>
                </a:cxn>
                <a:cxn ang="0">
                  <a:pos x="28" y="46"/>
                </a:cxn>
                <a:cxn ang="0">
                  <a:pos x="46" y="46"/>
                </a:cxn>
                <a:cxn ang="0">
                  <a:pos x="60" y="28"/>
                </a:cxn>
              </a:cxnLst>
              <a:rect l="0" t="0" r="r" b="b"/>
              <a:pathLst>
                <a:path w="86" h="118">
                  <a:moveTo>
                    <a:pt x="74" y="8"/>
                  </a:moveTo>
                  <a:lnTo>
                    <a:pt x="74" y="8"/>
                  </a:lnTo>
                  <a:lnTo>
                    <a:pt x="64" y="8"/>
                  </a:lnTo>
                  <a:lnTo>
                    <a:pt x="64" y="8"/>
                  </a:lnTo>
                  <a:lnTo>
                    <a:pt x="68" y="12"/>
                  </a:lnTo>
                  <a:lnTo>
                    <a:pt x="70" y="16"/>
                  </a:lnTo>
                  <a:lnTo>
                    <a:pt x="70" y="16"/>
                  </a:lnTo>
                  <a:lnTo>
                    <a:pt x="72" y="22"/>
                  </a:lnTo>
                  <a:lnTo>
                    <a:pt x="72" y="28"/>
                  </a:lnTo>
                  <a:lnTo>
                    <a:pt x="72" y="28"/>
                  </a:lnTo>
                  <a:lnTo>
                    <a:pt x="70" y="36"/>
                  </a:lnTo>
                  <a:lnTo>
                    <a:pt x="68" y="40"/>
                  </a:lnTo>
                  <a:lnTo>
                    <a:pt x="68" y="40"/>
                  </a:lnTo>
                  <a:lnTo>
                    <a:pt x="64" y="46"/>
                  </a:lnTo>
                  <a:lnTo>
                    <a:pt x="60" y="50"/>
                  </a:lnTo>
                  <a:lnTo>
                    <a:pt x="60" y="50"/>
                  </a:lnTo>
                  <a:lnTo>
                    <a:pt x="48" y="54"/>
                  </a:lnTo>
                  <a:lnTo>
                    <a:pt x="48" y="54"/>
                  </a:lnTo>
                  <a:lnTo>
                    <a:pt x="36" y="56"/>
                  </a:lnTo>
                  <a:lnTo>
                    <a:pt x="36" y="56"/>
                  </a:lnTo>
                  <a:lnTo>
                    <a:pt x="30" y="56"/>
                  </a:lnTo>
                  <a:lnTo>
                    <a:pt x="30" y="56"/>
                  </a:lnTo>
                  <a:lnTo>
                    <a:pt x="26" y="56"/>
                  </a:lnTo>
                  <a:lnTo>
                    <a:pt x="26" y="56"/>
                  </a:lnTo>
                  <a:lnTo>
                    <a:pt x="20" y="60"/>
                  </a:lnTo>
                  <a:lnTo>
                    <a:pt x="20" y="60"/>
                  </a:lnTo>
                  <a:lnTo>
                    <a:pt x="16" y="64"/>
                  </a:lnTo>
                  <a:lnTo>
                    <a:pt x="16" y="68"/>
                  </a:lnTo>
                  <a:lnTo>
                    <a:pt x="16" y="68"/>
                  </a:lnTo>
                  <a:lnTo>
                    <a:pt x="16" y="70"/>
                  </a:lnTo>
                  <a:lnTo>
                    <a:pt x="18" y="72"/>
                  </a:lnTo>
                  <a:lnTo>
                    <a:pt x="18" y="72"/>
                  </a:lnTo>
                  <a:lnTo>
                    <a:pt x="26" y="74"/>
                  </a:lnTo>
                  <a:lnTo>
                    <a:pt x="26" y="74"/>
                  </a:lnTo>
                  <a:lnTo>
                    <a:pt x="36" y="76"/>
                  </a:lnTo>
                  <a:lnTo>
                    <a:pt x="36" y="76"/>
                  </a:lnTo>
                  <a:lnTo>
                    <a:pt x="42" y="74"/>
                  </a:lnTo>
                  <a:lnTo>
                    <a:pt x="42" y="74"/>
                  </a:lnTo>
                  <a:lnTo>
                    <a:pt x="54" y="76"/>
                  </a:lnTo>
                  <a:lnTo>
                    <a:pt x="54" y="76"/>
                  </a:lnTo>
                  <a:lnTo>
                    <a:pt x="64" y="78"/>
                  </a:lnTo>
                  <a:lnTo>
                    <a:pt x="64" y="78"/>
                  </a:lnTo>
                  <a:lnTo>
                    <a:pt x="68" y="80"/>
                  </a:lnTo>
                  <a:lnTo>
                    <a:pt x="72" y="82"/>
                  </a:lnTo>
                  <a:lnTo>
                    <a:pt x="72" y="82"/>
                  </a:lnTo>
                  <a:lnTo>
                    <a:pt x="74" y="86"/>
                  </a:lnTo>
                  <a:lnTo>
                    <a:pt x="74" y="92"/>
                  </a:lnTo>
                  <a:lnTo>
                    <a:pt x="74" y="92"/>
                  </a:lnTo>
                  <a:lnTo>
                    <a:pt x="72" y="100"/>
                  </a:lnTo>
                  <a:lnTo>
                    <a:pt x="68" y="106"/>
                  </a:lnTo>
                  <a:lnTo>
                    <a:pt x="68" y="106"/>
                  </a:lnTo>
                  <a:lnTo>
                    <a:pt x="62" y="110"/>
                  </a:lnTo>
                  <a:lnTo>
                    <a:pt x="56" y="114"/>
                  </a:lnTo>
                  <a:lnTo>
                    <a:pt x="56" y="114"/>
                  </a:lnTo>
                  <a:lnTo>
                    <a:pt x="42" y="116"/>
                  </a:lnTo>
                  <a:lnTo>
                    <a:pt x="42" y="116"/>
                  </a:lnTo>
                  <a:lnTo>
                    <a:pt x="30" y="118"/>
                  </a:lnTo>
                  <a:lnTo>
                    <a:pt x="30" y="118"/>
                  </a:lnTo>
                  <a:lnTo>
                    <a:pt x="14" y="118"/>
                  </a:lnTo>
                  <a:lnTo>
                    <a:pt x="14" y="118"/>
                  </a:lnTo>
                  <a:lnTo>
                    <a:pt x="0" y="116"/>
                  </a:lnTo>
                  <a:lnTo>
                    <a:pt x="2" y="106"/>
                  </a:lnTo>
                  <a:lnTo>
                    <a:pt x="2" y="106"/>
                  </a:lnTo>
                  <a:lnTo>
                    <a:pt x="14" y="108"/>
                  </a:lnTo>
                  <a:lnTo>
                    <a:pt x="14" y="108"/>
                  </a:lnTo>
                  <a:lnTo>
                    <a:pt x="28" y="110"/>
                  </a:lnTo>
                  <a:lnTo>
                    <a:pt x="28" y="110"/>
                  </a:lnTo>
                  <a:lnTo>
                    <a:pt x="36" y="110"/>
                  </a:lnTo>
                  <a:lnTo>
                    <a:pt x="36" y="110"/>
                  </a:lnTo>
                  <a:lnTo>
                    <a:pt x="46" y="108"/>
                  </a:lnTo>
                  <a:lnTo>
                    <a:pt x="46" y="108"/>
                  </a:lnTo>
                  <a:lnTo>
                    <a:pt x="56" y="102"/>
                  </a:lnTo>
                  <a:lnTo>
                    <a:pt x="56" y="102"/>
                  </a:lnTo>
                  <a:lnTo>
                    <a:pt x="58" y="100"/>
                  </a:lnTo>
                  <a:lnTo>
                    <a:pt x="60" y="96"/>
                  </a:lnTo>
                  <a:lnTo>
                    <a:pt x="60" y="96"/>
                  </a:lnTo>
                  <a:lnTo>
                    <a:pt x="58" y="90"/>
                  </a:lnTo>
                  <a:lnTo>
                    <a:pt x="58" y="90"/>
                  </a:lnTo>
                  <a:lnTo>
                    <a:pt x="54" y="88"/>
                  </a:lnTo>
                  <a:lnTo>
                    <a:pt x="54" y="88"/>
                  </a:lnTo>
                  <a:lnTo>
                    <a:pt x="48" y="86"/>
                  </a:lnTo>
                  <a:lnTo>
                    <a:pt x="48" y="86"/>
                  </a:lnTo>
                  <a:lnTo>
                    <a:pt x="40" y="86"/>
                  </a:lnTo>
                  <a:lnTo>
                    <a:pt x="40" y="86"/>
                  </a:lnTo>
                  <a:lnTo>
                    <a:pt x="34" y="86"/>
                  </a:lnTo>
                  <a:lnTo>
                    <a:pt x="34" y="86"/>
                  </a:lnTo>
                  <a:lnTo>
                    <a:pt x="28" y="86"/>
                  </a:lnTo>
                  <a:lnTo>
                    <a:pt x="28" y="86"/>
                  </a:lnTo>
                  <a:lnTo>
                    <a:pt x="20" y="86"/>
                  </a:lnTo>
                  <a:lnTo>
                    <a:pt x="20" y="86"/>
                  </a:lnTo>
                  <a:lnTo>
                    <a:pt x="12" y="84"/>
                  </a:lnTo>
                  <a:lnTo>
                    <a:pt x="12" y="84"/>
                  </a:lnTo>
                  <a:lnTo>
                    <a:pt x="4" y="80"/>
                  </a:lnTo>
                  <a:lnTo>
                    <a:pt x="4" y="80"/>
                  </a:lnTo>
                  <a:lnTo>
                    <a:pt x="2" y="76"/>
                  </a:lnTo>
                  <a:lnTo>
                    <a:pt x="2" y="70"/>
                  </a:lnTo>
                  <a:lnTo>
                    <a:pt x="2" y="70"/>
                  </a:lnTo>
                  <a:lnTo>
                    <a:pt x="4" y="64"/>
                  </a:lnTo>
                  <a:lnTo>
                    <a:pt x="8" y="60"/>
                  </a:lnTo>
                  <a:lnTo>
                    <a:pt x="8" y="60"/>
                  </a:lnTo>
                  <a:lnTo>
                    <a:pt x="18" y="52"/>
                  </a:lnTo>
                  <a:lnTo>
                    <a:pt x="18" y="52"/>
                  </a:lnTo>
                  <a:lnTo>
                    <a:pt x="12" y="48"/>
                  </a:lnTo>
                  <a:lnTo>
                    <a:pt x="8" y="42"/>
                  </a:lnTo>
                  <a:lnTo>
                    <a:pt x="8" y="42"/>
                  </a:lnTo>
                  <a:lnTo>
                    <a:pt x="4" y="36"/>
                  </a:lnTo>
                  <a:lnTo>
                    <a:pt x="4" y="28"/>
                  </a:lnTo>
                  <a:lnTo>
                    <a:pt x="4" y="28"/>
                  </a:lnTo>
                  <a:lnTo>
                    <a:pt x="6" y="22"/>
                  </a:lnTo>
                  <a:lnTo>
                    <a:pt x="10" y="16"/>
                  </a:lnTo>
                  <a:lnTo>
                    <a:pt x="10" y="16"/>
                  </a:lnTo>
                  <a:lnTo>
                    <a:pt x="14" y="10"/>
                  </a:lnTo>
                  <a:lnTo>
                    <a:pt x="18" y="8"/>
                  </a:lnTo>
                  <a:lnTo>
                    <a:pt x="18" y="8"/>
                  </a:lnTo>
                  <a:lnTo>
                    <a:pt x="30" y="2"/>
                  </a:lnTo>
                  <a:lnTo>
                    <a:pt x="30" y="2"/>
                  </a:lnTo>
                  <a:lnTo>
                    <a:pt x="42" y="0"/>
                  </a:lnTo>
                  <a:lnTo>
                    <a:pt x="42" y="0"/>
                  </a:lnTo>
                  <a:lnTo>
                    <a:pt x="48" y="2"/>
                  </a:lnTo>
                  <a:lnTo>
                    <a:pt x="48" y="2"/>
                  </a:lnTo>
                  <a:lnTo>
                    <a:pt x="54" y="2"/>
                  </a:lnTo>
                  <a:lnTo>
                    <a:pt x="86" y="0"/>
                  </a:lnTo>
                  <a:lnTo>
                    <a:pt x="86" y="10"/>
                  </a:lnTo>
                  <a:lnTo>
                    <a:pt x="86" y="10"/>
                  </a:lnTo>
                  <a:lnTo>
                    <a:pt x="74" y="8"/>
                  </a:lnTo>
                  <a:lnTo>
                    <a:pt x="74" y="8"/>
                  </a:lnTo>
                  <a:close/>
                  <a:moveTo>
                    <a:pt x="60" y="28"/>
                  </a:moveTo>
                  <a:lnTo>
                    <a:pt x="60" y="28"/>
                  </a:lnTo>
                  <a:lnTo>
                    <a:pt x="60" y="20"/>
                  </a:lnTo>
                  <a:lnTo>
                    <a:pt x="56" y="14"/>
                  </a:lnTo>
                  <a:lnTo>
                    <a:pt x="56" y="14"/>
                  </a:lnTo>
                  <a:lnTo>
                    <a:pt x="50" y="10"/>
                  </a:lnTo>
                  <a:lnTo>
                    <a:pt x="42" y="8"/>
                  </a:lnTo>
                  <a:lnTo>
                    <a:pt x="42" y="8"/>
                  </a:lnTo>
                  <a:lnTo>
                    <a:pt x="34" y="10"/>
                  </a:lnTo>
                  <a:lnTo>
                    <a:pt x="26" y="14"/>
                  </a:lnTo>
                  <a:lnTo>
                    <a:pt x="26" y="14"/>
                  </a:lnTo>
                  <a:lnTo>
                    <a:pt x="22" y="20"/>
                  </a:lnTo>
                  <a:lnTo>
                    <a:pt x="20" y="28"/>
                  </a:lnTo>
                  <a:lnTo>
                    <a:pt x="20" y="28"/>
                  </a:lnTo>
                  <a:lnTo>
                    <a:pt x="20" y="36"/>
                  </a:lnTo>
                  <a:lnTo>
                    <a:pt x="22" y="42"/>
                  </a:lnTo>
                  <a:lnTo>
                    <a:pt x="22" y="42"/>
                  </a:lnTo>
                  <a:lnTo>
                    <a:pt x="28" y="46"/>
                  </a:lnTo>
                  <a:lnTo>
                    <a:pt x="36" y="48"/>
                  </a:lnTo>
                  <a:lnTo>
                    <a:pt x="36" y="48"/>
                  </a:lnTo>
                  <a:lnTo>
                    <a:pt x="46" y="46"/>
                  </a:lnTo>
                  <a:lnTo>
                    <a:pt x="52" y="42"/>
                  </a:lnTo>
                  <a:lnTo>
                    <a:pt x="58" y="36"/>
                  </a:lnTo>
                  <a:lnTo>
                    <a:pt x="60" y="28"/>
                  </a:lnTo>
                  <a:lnTo>
                    <a:pt x="60" y="28"/>
                  </a:lnTo>
                  <a:close/>
                </a:path>
              </a:pathLst>
            </a:custGeom>
            <a:solidFill>
              <a:srgbClr val="58595B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8" name="Freeform 85"/>
            <p:cNvSpPr>
              <a:spLocks noEditPoints="1"/>
            </p:cNvSpPr>
            <p:nvPr/>
          </p:nvSpPr>
          <p:spPr bwMode="auto">
            <a:xfrm>
              <a:off x="3314700" y="3917950"/>
              <a:ext cx="120650" cy="136525"/>
            </a:xfrm>
            <a:custGeom>
              <a:avLst/>
              <a:gdLst/>
              <a:ahLst/>
              <a:cxnLst>
                <a:cxn ang="0">
                  <a:pos x="12" y="46"/>
                </a:cxn>
                <a:cxn ang="0">
                  <a:pos x="16" y="64"/>
                </a:cxn>
                <a:cxn ang="0">
                  <a:pos x="18" y="70"/>
                </a:cxn>
                <a:cxn ang="0">
                  <a:pos x="24" y="72"/>
                </a:cxn>
                <a:cxn ang="0">
                  <a:pos x="34" y="76"/>
                </a:cxn>
                <a:cxn ang="0">
                  <a:pos x="44" y="78"/>
                </a:cxn>
                <a:cxn ang="0">
                  <a:pos x="54" y="76"/>
                </a:cxn>
                <a:cxn ang="0">
                  <a:pos x="64" y="74"/>
                </a:cxn>
                <a:cxn ang="0">
                  <a:pos x="64" y="82"/>
                </a:cxn>
                <a:cxn ang="0">
                  <a:pos x="50" y="86"/>
                </a:cxn>
                <a:cxn ang="0">
                  <a:pos x="38" y="86"/>
                </a:cxn>
                <a:cxn ang="0">
                  <a:pos x="20" y="82"/>
                </a:cxn>
                <a:cxn ang="0">
                  <a:pos x="8" y="74"/>
                </a:cxn>
                <a:cxn ang="0">
                  <a:pos x="4" y="68"/>
                </a:cxn>
                <a:cxn ang="0">
                  <a:pos x="0" y="52"/>
                </a:cxn>
                <a:cxn ang="0">
                  <a:pos x="0" y="42"/>
                </a:cxn>
                <a:cxn ang="0">
                  <a:pos x="6" y="22"/>
                </a:cxn>
                <a:cxn ang="0">
                  <a:pos x="10" y="16"/>
                </a:cxn>
                <a:cxn ang="0">
                  <a:pos x="16" y="10"/>
                </a:cxn>
                <a:cxn ang="0">
                  <a:pos x="28" y="2"/>
                </a:cxn>
                <a:cxn ang="0">
                  <a:pos x="42" y="0"/>
                </a:cxn>
                <a:cxn ang="0">
                  <a:pos x="52" y="2"/>
                </a:cxn>
                <a:cxn ang="0">
                  <a:pos x="58" y="4"/>
                </a:cxn>
                <a:cxn ang="0">
                  <a:pos x="70" y="12"/>
                </a:cxn>
                <a:cxn ang="0">
                  <a:pos x="72" y="18"/>
                </a:cxn>
                <a:cxn ang="0">
                  <a:pos x="74" y="26"/>
                </a:cxn>
                <a:cxn ang="0">
                  <a:pos x="74" y="44"/>
                </a:cxn>
                <a:cxn ang="0">
                  <a:pos x="12" y="46"/>
                </a:cxn>
                <a:cxn ang="0">
                  <a:pos x="62" y="26"/>
                </a:cxn>
                <a:cxn ang="0">
                  <a:pos x="58" y="18"/>
                </a:cxn>
                <a:cxn ang="0">
                  <a:pos x="52" y="10"/>
                </a:cxn>
                <a:cxn ang="0">
                  <a:pos x="48" y="10"/>
                </a:cxn>
                <a:cxn ang="0">
                  <a:pos x="42" y="8"/>
                </a:cxn>
                <a:cxn ang="0">
                  <a:pos x="22" y="16"/>
                </a:cxn>
                <a:cxn ang="0">
                  <a:pos x="18" y="26"/>
                </a:cxn>
                <a:cxn ang="0">
                  <a:pos x="62" y="38"/>
                </a:cxn>
                <a:cxn ang="0">
                  <a:pos x="62" y="26"/>
                </a:cxn>
              </a:cxnLst>
              <a:rect l="0" t="0" r="r" b="b"/>
              <a:pathLst>
                <a:path w="76" h="86">
                  <a:moveTo>
                    <a:pt x="12" y="46"/>
                  </a:moveTo>
                  <a:lnTo>
                    <a:pt x="12" y="46"/>
                  </a:lnTo>
                  <a:lnTo>
                    <a:pt x="14" y="56"/>
                  </a:lnTo>
                  <a:lnTo>
                    <a:pt x="16" y="64"/>
                  </a:lnTo>
                  <a:lnTo>
                    <a:pt x="16" y="64"/>
                  </a:lnTo>
                  <a:lnTo>
                    <a:pt x="18" y="70"/>
                  </a:lnTo>
                  <a:lnTo>
                    <a:pt x="24" y="72"/>
                  </a:lnTo>
                  <a:lnTo>
                    <a:pt x="24" y="72"/>
                  </a:lnTo>
                  <a:lnTo>
                    <a:pt x="28" y="76"/>
                  </a:lnTo>
                  <a:lnTo>
                    <a:pt x="34" y="76"/>
                  </a:lnTo>
                  <a:lnTo>
                    <a:pt x="34" y="76"/>
                  </a:lnTo>
                  <a:lnTo>
                    <a:pt x="44" y="78"/>
                  </a:lnTo>
                  <a:lnTo>
                    <a:pt x="44" y="78"/>
                  </a:lnTo>
                  <a:lnTo>
                    <a:pt x="54" y="76"/>
                  </a:lnTo>
                  <a:lnTo>
                    <a:pt x="54" y="76"/>
                  </a:lnTo>
                  <a:lnTo>
                    <a:pt x="64" y="74"/>
                  </a:lnTo>
                  <a:lnTo>
                    <a:pt x="64" y="82"/>
                  </a:lnTo>
                  <a:lnTo>
                    <a:pt x="64" y="82"/>
                  </a:lnTo>
                  <a:lnTo>
                    <a:pt x="50" y="86"/>
                  </a:lnTo>
                  <a:lnTo>
                    <a:pt x="50" y="86"/>
                  </a:lnTo>
                  <a:lnTo>
                    <a:pt x="38" y="86"/>
                  </a:lnTo>
                  <a:lnTo>
                    <a:pt x="38" y="86"/>
                  </a:lnTo>
                  <a:lnTo>
                    <a:pt x="28" y="84"/>
                  </a:lnTo>
                  <a:lnTo>
                    <a:pt x="20" y="82"/>
                  </a:lnTo>
                  <a:lnTo>
                    <a:pt x="12" y="80"/>
                  </a:lnTo>
                  <a:lnTo>
                    <a:pt x="8" y="74"/>
                  </a:lnTo>
                  <a:lnTo>
                    <a:pt x="8" y="74"/>
                  </a:lnTo>
                  <a:lnTo>
                    <a:pt x="4" y="68"/>
                  </a:lnTo>
                  <a:lnTo>
                    <a:pt x="0" y="60"/>
                  </a:lnTo>
                  <a:lnTo>
                    <a:pt x="0" y="52"/>
                  </a:lnTo>
                  <a:lnTo>
                    <a:pt x="0" y="42"/>
                  </a:lnTo>
                  <a:lnTo>
                    <a:pt x="0" y="42"/>
                  </a:lnTo>
                  <a:lnTo>
                    <a:pt x="2" y="32"/>
                  </a:lnTo>
                  <a:lnTo>
                    <a:pt x="6" y="22"/>
                  </a:lnTo>
                  <a:lnTo>
                    <a:pt x="6" y="22"/>
                  </a:lnTo>
                  <a:lnTo>
                    <a:pt x="10" y="16"/>
                  </a:lnTo>
                  <a:lnTo>
                    <a:pt x="16" y="10"/>
                  </a:lnTo>
                  <a:lnTo>
                    <a:pt x="16" y="10"/>
                  </a:lnTo>
                  <a:lnTo>
                    <a:pt x="20" y="6"/>
                  </a:lnTo>
                  <a:lnTo>
                    <a:pt x="28" y="2"/>
                  </a:lnTo>
                  <a:lnTo>
                    <a:pt x="28" y="2"/>
                  </a:lnTo>
                  <a:lnTo>
                    <a:pt x="42" y="0"/>
                  </a:lnTo>
                  <a:lnTo>
                    <a:pt x="42" y="0"/>
                  </a:lnTo>
                  <a:lnTo>
                    <a:pt x="52" y="2"/>
                  </a:lnTo>
                  <a:lnTo>
                    <a:pt x="58" y="4"/>
                  </a:lnTo>
                  <a:lnTo>
                    <a:pt x="58" y="4"/>
                  </a:lnTo>
                  <a:lnTo>
                    <a:pt x="64" y="8"/>
                  </a:lnTo>
                  <a:lnTo>
                    <a:pt x="70" y="12"/>
                  </a:lnTo>
                  <a:lnTo>
                    <a:pt x="70" y="12"/>
                  </a:lnTo>
                  <a:lnTo>
                    <a:pt x="72" y="18"/>
                  </a:lnTo>
                  <a:lnTo>
                    <a:pt x="74" y="26"/>
                  </a:lnTo>
                  <a:lnTo>
                    <a:pt x="74" y="26"/>
                  </a:lnTo>
                  <a:lnTo>
                    <a:pt x="76" y="34"/>
                  </a:lnTo>
                  <a:lnTo>
                    <a:pt x="74" y="44"/>
                  </a:lnTo>
                  <a:lnTo>
                    <a:pt x="74" y="46"/>
                  </a:lnTo>
                  <a:lnTo>
                    <a:pt x="12" y="46"/>
                  </a:lnTo>
                  <a:close/>
                  <a:moveTo>
                    <a:pt x="62" y="26"/>
                  </a:moveTo>
                  <a:lnTo>
                    <a:pt x="62" y="26"/>
                  </a:lnTo>
                  <a:lnTo>
                    <a:pt x="58" y="18"/>
                  </a:lnTo>
                  <a:lnTo>
                    <a:pt x="58" y="18"/>
                  </a:lnTo>
                  <a:lnTo>
                    <a:pt x="56" y="14"/>
                  </a:lnTo>
                  <a:lnTo>
                    <a:pt x="52" y="10"/>
                  </a:lnTo>
                  <a:lnTo>
                    <a:pt x="52" y="10"/>
                  </a:lnTo>
                  <a:lnTo>
                    <a:pt x="48" y="10"/>
                  </a:lnTo>
                  <a:lnTo>
                    <a:pt x="42" y="8"/>
                  </a:lnTo>
                  <a:lnTo>
                    <a:pt x="42" y="8"/>
                  </a:lnTo>
                  <a:lnTo>
                    <a:pt x="30" y="10"/>
                  </a:lnTo>
                  <a:lnTo>
                    <a:pt x="22" y="16"/>
                  </a:lnTo>
                  <a:lnTo>
                    <a:pt x="22" y="16"/>
                  </a:lnTo>
                  <a:lnTo>
                    <a:pt x="18" y="26"/>
                  </a:lnTo>
                  <a:lnTo>
                    <a:pt x="14" y="38"/>
                  </a:lnTo>
                  <a:lnTo>
                    <a:pt x="62" y="38"/>
                  </a:lnTo>
                  <a:lnTo>
                    <a:pt x="62" y="38"/>
                  </a:lnTo>
                  <a:lnTo>
                    <a:pt x="62" y="26"/>
                  </a:lnTo>
                  <a:lnTo>
                    <a:pt x="62" y="26"/>
                  </a:lnTo>
                  <a:close/>
                </a:path>
              </a:pathLst>
            </a:custGeom>
            <a:solidFill>
              <a:srgbClr val="58595B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77" r:id="rId2"/>
    <p:sldLayoutId id="2147483682" r:id="rId3"/>
    <p:sldLayoutId id="2147483679" r:id="rId4"/>
    <p:sldLayoutId id="2147483683" r:id="rId5"/>
    <p:sldLayoutId id="2147483668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65" r:id="rId12"/>
  </p:sldLayoutIdLst>
  <p:transition>
    <p:fade/>
  </p:transition>
  <p:timing>
    <p:tnLst>
      <p:par>
        <p:cTn id="1" dur="indefinite" restart="never" nodeType="tmRoot"/>
      </p:par>
    </p:tnLst>
  </p:timing>
  <p:hf hdr="0" ft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cs typeface="Times New Roman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cs typeface="Times New Roman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cs typeface="Times New Roman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cs typeface="Times New Roman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cs typeface="Times New Roman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cs typeface="Times New Roman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cs typeface="Times New Roman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cs typeface="Times New Roman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gif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4"/>
          <p:cNvSpPr>
            <a:spLocks noGrp="1"/>
          </p:cNvSpPr>
          <p:nvPr>
            <p:ph type="title"/>
          </p:nvPr>
        </p:nvSpPr>
        <p:spPr>
          <a:xfrm>
            <a:off x="701586" y="1768266"/>
            <a:ext cx="6581549" cy="1294181"/>
          </a:xfrm>
        </p:spPr>
        <p:txBody>
          <a:bodyPr/>
          <a:lstStyle/>
          <a:p>
            <a:pPr>
              <a:spcBef>
                <a:spcPts val="1200"/>
              </a:spcBef>
              <a:spcAft>
                <a:spcPts val="1800"/>
              </a:spcAft>
            </a:pPr>
            <a:r>
              <a:rPr lang="en-US" sz="3600" b="1" dirty="0"/>
              <a:t>Life (cycle) </a:t>
            </a:r>
            <a:r>
              <a:rPr lang="en-US" sz="3600" b="1" dirty="0" smtClean="0"/>
              <a:t>Assurance</a:t>
            </a:r>
            <a:br>
              <a:rPr lang="en-US" sz="3600" b="1" dirty="0" smtClean="0"/>
            </a:br>
            <a:r>
              <a:rPr lang="en-US" sz="1800" b="1" dirty="0" smtClean="0"/>
              <a:t> </a:t>
            </a:r>
            <a:r>
              <a:rPr lang="en-US" sz="3600" b="1" dirty="0" smtClean="0"/>
              <a:t/>
            </a:r>
            <a:br>
              <a:rPr lang="en-US" sz="3600" b="1" dirty="0" smtClean="0"/>
            </a:br>
            <a:r>
              <a:rPr lang="en-US" sz="3600" b="1" dirty="0"/>
              <a:t>	</a:t>
            </a:r>
            <a:r>
              <a:rPr lang="en-US" sz="3600" b="1" dirty="0" smtClean="0"/>
              <a:t>from </a:t>
            </a:r>
            <a:r>
              <a:rPr lang="en-US" sz="3600" b="1" dirty="0" err="1" smtClean="0"/>
              <a:t>vCPE</a:t>
            </a:r>
            <a:endParaRPr lang="en-US" sz="3600" dirty="0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2"/>
          </p:nvPr>
        </p:nvSpPr>
        <p:spPr>
          <a:xfrm>
            <a:off x="697855" y="3833891"/>
            <a:ext cx="3294506" cy="248707"/>
          </a:xfrm>
        </p:spPr>
        <p:txBody>
          <a:bodyPr/>
          <a:lstStyle/>
          <a:p>
            <a:r>
              <a:rPr lang="en-US" sz="16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Yaakov (J) Stein</a:t>
            </a:r>
            <a:endParaRPr lang="en-US" sz="16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Text Placeholder 16"/>
          <p:cNvSpPr>
            <a:spLocks noGrp="1"/>
          </p:cNvSpPr>
          <p:nvPr>
            <p:ph type="body" sz="quarter" idx="13"/>
          </p:nvPr>
        </p:nvSpPr>
        <p:spPr>
          <a:xfrm>
            <a:off x="697855" y="4082598"/>
            <a:ext cx="3294506" cy="248707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CTO</a:t>
            </a:r>
            <a:endParaRPr lang="en-US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11438" y="3958244"/>
            <a:ext cx="2154672" cy="1292803"/>
          </a:xfrm>
          <a:prstGeom prst="rect">
            <a:avLst/>
          </a:prstGeom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Services are intangible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361377" y="1441421"/>
            <a:ext cx="8482371" cy="5054913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Due to intangibility :</a:t>
            </a:r>
          </a:p>
          <a:p>
            <a:r>
              <a:rPr lang="en-US" dirty="0" smtClean="0"/>
              <a:t>Services can not be manufactured and stored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dirty="0"/>
              <a:t>	</a:t>
            </a:r>
            <a:r>
              <a:rPr lang="en-US" dirty="0" smtClean="0"/>
              <a:t>they must be created on-demand one-at-a-time</a:t>
            </a:r>
          </a:p>
          <a:p>
            <a:r>
              <a:rPr lang="en-US" dirty="0" smtClean="0"/>
              <a:t>Services tend to have many free parameters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dirty="0"/>
              <a:t>	</a:t>
            </a:r>
            <a:r>
              <a:rPr lang="en-US" dirty="0" smtClean="0"/>
              <a:t>there may be 5 kinds of coffee available in a café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dirty="0"/>
              <a:t>	</a:t>
            </a:r>
            <a:r>
              <a:rPr lang="en-US" dirty="0" smtClean="0"/>
              <a:t>	but even a simple existing communications service template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dirty="0"/>
              <a:t>	</a:t>
            </a:r>
            <a:r>
              <a:rPr lang="en-US" dirty="0" smtClean="0"/>
              <a:t>	can have 5 fields each with &gt;10 values each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dirty="0"/>
              <a:t>	</a:t>
            </a:r>
            <a:r>
              <a:rPr lang="en-US" dirty="0" smtClean="0"/>
              <a:t>new service types require description of completely new constructs</a:t>
            </a:r>
          </a:p>
          <a:p>
            <a:pPr marL="0" indent="0">
              <a:spcBef>
                <a:spcPts val="1800"/>
              </a:spcBef>
              <a:buNone/>
            </a:pPr>
            <a:r>
              <a:rPr lang="en-US" dirty="0" smtClean="0"/>
              <a:t>Intangibility translates into lengthy set-up times, since :</a:t>
            </a:r>
          </a:p>
          <a:p>
            <a:pPr>
              <a:spcBef>
                <a:spcPts val="0"/>
              </a:spcBef>
            </a:pPr>
            <a:r>
              <a:rPr lang="en-US" dirty="0" smtClean="0"/>
              <a:t>service parameters must be negotiated </a:t>
            </a:r>
            <a:r>
              <a:rPr lang="en-US" sz="1800" dirty="0" smtClean="0"/>
              <a:t>between customer and service provider</a:t>
            </a:r>
          </a:p>
          <a:p>
            <a:pPr>
              <a:spcBef>
                <a:spcPts val="0"/>
              </a:spcBef>
            </a:pPr>
            <a:r>
              <a:rPr lang="en-US" dirty="0" smtClean="0"/>
              <a:t>service parameters must be translated into technical parameters </a:t>
            </a:r>
          </a:p>
          <a:p>
            <a:pPr>
              <a:spcBef>
                <a:spcPts val="0"/>
              </a:spcBef>
            </a:pPr>
            <a:r>
              <a:rPr lang="en-US" dirty="0" smtClean="0"/>
              <a:t>technical parameters feed complex optimization procedures (planning) </a:t>
            </a:r>
          </a:p>
          <a:p>
            <a:pPr>
              <a:spcBef>
                <a:spcPts val="0"/>
              </a:spcBef>
            </a:pPr>
            <a:r>
              <a:rPr lang="en-US" dirty="0" smtClean="0"/>
              <a:t>the network then needs to be configured accordingly</a:t>
            </a:r>
          </a:p>
          <a:p>
            <a:pPr>
              <a:spcBef>
                <a:spcPts val="0"/>
              </a:spcBef>
            </a:pPr>
            <a:r>
              <a:rPr lang="en-US" dirty="0" smtClean="0"/>
              <a:t>the configuration must be meticulously tested</a:t>
            </a:r>
          </a:p>
          <a:p>
            <a:pPr marL="0" indent="0">
              <a:spcBef>
                <a:spcPts val="0"/>
              </a:spcBef>
              <a:buNone/>
            </a:pPr>
            <a:endParaRPr lang="en-US" dirty="0" smtClean="0"/>
          </a:p>
          <a:p>
            <a:pPr marL="0" indent="0">
              <a:spcBef>
                <a:spcPts val="0"/>
              </a:spcBef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4214211927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Services are abstract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Due to abstractness :</a:t>
            </a:r>
          </a:p>
          <a:p>
            <a:r>
              <a:rPr lang="en-US" dirty="0" smtClean="0"/>
              <a:t>Services can be </a:t>
            </a:r>
            <a:r>
              <a:rPr lang="en-US" dirty="0"/>
              <a:t>implemented in many different </a:t>
            </a:r>
            <a:r>
              <a:rPr lang="en-US" dirty="0" smtClean="0"/>
              <a:t>ways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dirty="0"/>
              <a:t>	</a:t>
            </a:r>
            <a:r>
              <a:rPr lang="en-US" dirty="0" smtClean="0"/>
              <a:t>the only restriction being physical localities</a:t>
            </a:r>
          </a:p>
          <a:p>
            <a:r>
              <a:rPr lang="en-US" dirty="0" smtClean="0"/>
              <a:t>Variant implementations needs to be considered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dirty="0"/>
              <a:t>	</a:t>
            </a:r>
            <a:r>
              <a:rPr lang="en-US" dirty="0" smtClean="0"/>
              <a:t>some sort of optimization carried out</a:t>
            </a:r>
          </a:p>
          <a:p>
            <a:r>
              <a:rPr lang="en-US" dirty="0" smtClean="0"/>
              <a:t>Different vendors usually have slightly different implementations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dirty="0" smtClean="0"/>
              <a:t>	and even different equipment from the same vendor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dirty="0"/>
              <a:t>	</a:t>
            </a:r>
            <a:r>
              <a:rPr lang="en-US" dirty="0" smtClean="0"/>
              <a:t>may have different characteristics (CLI, state database, etc.)</a:t>
            </a:r>
          </a:p>
          <a:p>
            <a:pPr marL="0" indent="0">
              <a:spcBef>
                <a:spcPts val="1800"/>
              </a:spcBef>
              <a:buNone/>
            </a:pPr>
            <a:r>
              <a:rPr lang="en-US" dirty="0" smtClean="0"/>
              <a:t>Abstractness translates into lengthy set-up/modification and erratic service :</a:t>
            </a:r>
            <a:endParaRPr lang="en-US" dirty="0"/>
          </a:p>
          <a:p>
            <a:pPr>
              <a:spcBef>
                <a:spcPts val="0"/>
              </a:spcBef>
            </a:pPr>
            <a:r>
              <a:rPr lang="en-US" dirty="0" smtClean="0"/>
              <a:t>scripts need to be written and maintained for all equipment types</a:t>
            </a:r>
          </a:p>
          <a:p>
            <a:pPr>
              <a:spcBef>
                <a:spcPts val="0"/>
              </a:spcBef>
            </a:pPr>
            <a:r>
              <a:rPr lang="en-US" dirty="0" smtClean="0"/>
              <a:t>functionalities may not be available where needed</a:t>
            </a:r>
          </a:p>
          <a:p>
            <a:pPr>
              <a:spcBef>
                <a:spcPts val="0"/>
              </a:spcBef>
            </a:pPr>
            <a:r>
              <a:rPr lang="en-US" dirty="0" smtClean="0"/>
              <a:t>functionality idiosyncrasies vary</a:t>
            </a:r>
          </a:p>
          <a:p>
            <a:pPr>
              <a:spcBef>
                <a:spcPts val="0"/>
              </a:spcBef>
            </a:pPr>
            <a:r>
              <a:rPr lang="en-US" dirty="0" smtClean="0"/>
              <a:t>functionalities can not be readily migrated between equipment types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9618903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Services are nonexclusive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361378" y="1441421"/>
            <a:ext cx="8446956" cy="5005678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Once a product is delivered to a customer, no other customer can use it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dirty="0" smtClean="0"/>
              <a:t>	but services share common infrastructures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dirty="0"/>
              <a:t>	</a:t>
            </a:r>
            <a:r>
              <a:rPr lang="en-US" dirty="0" smtClean="0"/>
              <a:t>and frequently compete </a:t>
            </a:r>
            <a:r>
              <a:rPr lang="en-US" dirty="0"/>
              <a:t>for </a:t>
            </a:r>
            <a:r>
              <a:rPr lang="en-US" i="1" dirty="0" smtClean="0"/>
              <a:t>collectively exhaustive </a:t>
            </a:r>
            <a:r>
              <a:rPr lang="en-US" dirty="0" smtClean="0"/>
              <a:t>resources</a:t>
            </a:r>
          </a:p>
          <a:p>
            <a:pPr marL="0" indent="0">
              <a:spcBef>
                <a:spcPts val="1800"/>
              </a:spcBef>
              <a:buNone/>
            </a:pPr>
            <a:r>
              <a:rPr lang="en-US" dirty="0" smtClean="0"/>
              <a:t>Due </a:t>
            </a:r>
            <a:r>
              <a:rPr lang="en-US" dirty="0"/>
              <a:t>to </a:t>
            </a:r>
            <a:r>
              <a:rPr lang="en-US" dirty="0" smtClean="0"/>
              <a:t>non-exclusivity :</a:t>
            </a:r>
            <a:endParaRPr lang="en-US" dirty="0"/>
          </a:p>
          <a:p>
            <a:r>
              <a:rPr lang="en-US" dirty="0" smtClean="0"/>
              <a:t>mutual </a:t>
            </a:r>
            <a:r>
              <a:rPr lang="en-US" dirty="0"/>
              <a:t>interference </a:t>
            </a:r>
            <a:r>
              <a:rPr lang="en-US" dirty="0" smtClean="0"/>
              <a:t>needs </a:t>
            </a:r>
            <a:r>
              <a:rPr lang="en-US" dirty="0"/>
              <a:t>to be </a:t>
            </a:r>
            <a:r>
              <a:rPr lang="en-US" dirty="0" smtClean="0"/>
              <a:t>carefully handled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dirty="0"/>
              <a:t>	</a:t>
            </a:r>
            <a:r>
              <a:rPr lang="en-US" dirty="0" smtClean="0"/>
              <a:t>so </a:t>
            </a:r>
            <a:r>
              <a:rPr lang="en-US" dirty="0"/>
              <a:t>as not to impair existing services </a:t>
            </a:r>
            <a:endParaRPr lang="en-US" dirty="0" smtClean="0"/>
          </a:p>
          <a:p>
            <a:pPr marL="0" indent="0">
              <a:spcBef>
                <a:spcPts val="0"/>
              </a:spcBef>
              <a:buNone/>
            </a:pPr>
            <a:r>
              <a:rPr lang="en-US" dirty="0"/>
              <a:t>	</a:t>
            </a:r>
            <a:r>
              <a:rPr lang="en-US" dirty="0" smtClean="0"/>
              <a:t>and enable new services to conform to guarantees </a:t>
            </a:r>
          </a:p>
          <a:p>
            <a:r>
              <a:rPr lang="en-US" dirty="0" smtClean="0"/>
              <a:t>services need exhaustive joint activation testing </a:t>
            </a:r>
          </a:p>
          <a:p>
            <a:pPr marL="0" indent="0">
              <a:spcBef>
                <a:spcPts val="1800"/>
              </a:spcBef>
              <a:buNone/>
            </a:pPr>
            <a:r>
              <a:rPr lang="en-US" dirty="0" smtClean="0"/>
              <a:t>Non-exclusivity translates </a:t>
            </a:r>
            <a:r>
              <a:rPr lang="en-US" dirty="0"/>
              <a:t>into lengthy set-up/modification and erratic service :</a:t>
            </a:r>
          </a:p>
          <a:p>
            <a:pPr>
              <a:spcBef>
                <a:spcPts val="0"/>
              </a:spcBef>
            </a:pPr>
            <a:r>
              <a:rPr lang="en-US" dirty="0" smtClean="0"/>
              <a:t>existing service loads need to be tracked</a:t>
            </a:r>
          </a:p>
          <a:p>
            <a:pPr>
              <a:spcBef>
                <a:spcPts val="0"/>
              </a:spcBef>
            </a:pPr>
            <a:r>
              <a:rPr lang="en-US" dirty="0" smtClean="0"/>
              <a:t>new services need to be verified and resource optimized</a:t>
            </a:r>
          </a:p>
          <a:p>
            <a:pPr>
              <a:spcBef>
                <a:spcPts val="0"/>
              </a:spcBef>
            </a:pPr>
            <a:r>
              <a:rPr lang="en-US" dirty="0" smtClean="0"/>
              <a:t>momentary load peaks can cause nonconformance and information loss</a:t>
            </a:r>
          </a:p>
          <a:p>
            <a:pPr>
              <a:spcBef>
                <a:spcPts val="0"/>
              </a:spcBef>
            </a:pPr>
            <a:r>
              <a:rPr lang="en-US" dirty="0" smtClean="0"/>
              <a:t>services are often prioritized (differentiated) rather than guaranteed</a:t>
            </a:r>
          </a:p>
          <a:p>
            <a:pPr>
              <a:spcBef>
                <a:spcPts val="0"/>
              </a:spcBef>
            </a:pPr>
            <a:r>
              <a:rPr lang="en-US" dirty="0" smtClean="0"/>
              <a:t>network failures can lead to resource starvation of </a:t>
            </a:r>
            <a:r>
              <a:rPr lang="en-US" i="1" dirty="0" smtClean="0"/>
              <a:t>fully protected </a:t>
            </a:r>
            <a:r>
              <a:rPr lang="en-US" dirty="0" smtClean="0"/>
              <a:t>services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091600826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Services are commitments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361378" y="1441421"/>
            <a:ext cx="8423807" cy="5086701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Unlike products which are delivered in one-time events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dirty="0" smtClean="0"/>
              <a:t>	services create obligations over protracted periods of time</a:t>
            </a:r>
          </a:p>
          <a:p>
            <a:pPr marL="0" indent="0">
              <a:buNone/>
            </a:pPr>
            <a:r>
              <a:rPr lang="en-US" dirty="0" smtClean="0"/>
              <a:t>For this reason</a:t>
            </a:r>
          </a:p>
          <a:p>
            <a:pPr>
              <a:spcBef>
                <a:spcPts val="0"/>
              </a:spcBef>
            </a:pPr>
            <a:r>
              <a:rPr lang="en-US" dirty="0" smtClean="0"/>
              <a:t>customers and providers negotiate binding Service Level Agreements that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dirty="0" smtClean="0"/>
              <a:t>	define Quality </a:t>
            </a:r>
            <a:r>
              <a:rPr lang="en-US" dirty="0"/>
              <a:t>of Service </a:t>
            </a:r>
            <a:r>
              <a:rPr lang="en-US" dirty="0" smtClean="0"/>
              <a:t>KPIs that need </a:t>
            </a:r>
            <a:r>
              <a:rPr lang="en-US" dirty="0"/>
              <a:t>to be </a:t>
            </a:r>
            <a:r>
              <a:rPr lang="en-US" dirty="0" smtClean="0"/>
              <a:t>monitored and maintained</a:t>
            </a:r>
            <a:endParaRPr lang="en-US" dirty="0"/>
          </a:p>
          <a:p>
            <a:pPr>
              <a:spcBef>
                <a:spcPts val="0"/>
              </a:spcBef>
            </a:pPr>
            <a:r>
              <a:rPr lang="en-US" dirty="0" smtClean="0"/>
              <a:t>customers pay according to SLA level (</a:t>
            </a:r>
            <a:r>
              <a:rPr lang="en-US" i="1" dirty="0" smtClean="0"/>
              <a:t>paying for </a:t>
            </a:r>
            <a:r>
              <a:rPr lang="en-US" i="1" dirty="0" err="1" smtClean="0"/>
              <a:t>QoS</a:t>
            </a:r>
            <a:r>
              <a:rPr lang="en-US" dirty="0" smtClean="0"/>
              <a:t>)</a:t>
            </a:r>
          </a:p>
          <a:p>
            <a:pPr>
              <a:spcBef>
                <a:spcPts val="0"/>
              </a:spcBef>
            </a:pPr>
            <a:r>
              <a:rPr lang="en-US" dirty="0" smtClean="0"/>
              <a:t>service providers incur penalties for SLA nonconformance</a:t>
            </a:r>
          </a:p>
          <a:p>
            <a:pPr marL="0" indent="0">
              <a:spcBef>
                <a:spcPts val="1200"/>
              </a:spcBef>
              <a:buNone/>
            </a:pPr>
            <a:r>
              <a:rPr lang="en-US" dirty="0"/>
              <a:t>Before service </a:t>
            </a:r>
            <a:r>
              <a:rPr lang="en-US" dirty="0" smtClean="0"/>
              <a:t>delivery a service provider needs to ensure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dirty="0"/>
              <a:t>	</a:t>
            </a:r>
            <a:r>
              <a:rPr lang="en-US" dirty="0" smtClean="0"/>
              <a:t>that conformance is not only possible, but economically feasible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dirty="0" smtClean="0"/>
              <a:t>Thus, lengthy service activation testing is performed</a:t>
            </a:r>
          </a:p>
          <a:p>
            <a:pPr>
              <a:spcBef>
                <a:spcPts val="0"/>
              </a:spcBef>
            </a:pPr>
            <a:r>
              <a:rPr lang="en-US" sz="1600" dirty="0" smtClean="0"/>
              <a:t>ITU-T M.2110 mandates 15 minutes, 2 hours or 24 hours of testing</a:t>
            </a:r>
          </a:p>
          <a:p>
            <a:pPr>
              <a:spcBef>
                <a:spcPts val="0"/>
              </a:spcBef>
            </a:pPr>
            <a:r>
              <a:rPr lang="en-US" sz="1600" dirty="0" smtClean="0"/>
              <a:t>Y.1564 recommends</a:t>
            </a:r>
          </a:p>
          <a:p>
            <a:pPr lvl="1">
              <a:spcBef>
                <a:spcPts val="0"/>
              </a:spcBef>
            </a:pPr>
            <a:r>
              <a:rPr lang="en-US" sz="1600" dirty="0" smtClean="0"/>
              <a:t>2 hour </a:t>
            </a:r>
            <a:r>
              <a:rPr lang="en-US" sz="1600" dirty="0"/>
              <a:t>test duration </a:t>
            </a:r>
            <a:r>
              <a:rPr lang="en-US" sz="1600" dirty="0" smtClean="0"/>
              <a:t>for single provider services </a:t>
            </a:r>
          </a:p>
          <a:p>
            <a:pPr lvl="1">
              <a:spcBef>
                <a:spcPts val="0"/>
              </a:spcBef>
            </a:pPr>
            <a:r>
              <a:rPr lang="en-US" sz="1600" dirty="0" smtClean="0"/>
              <a:t>24 hour </a:t>
            </a:r>
            <a:r>
              <a:rPr lang="en-US" sz="1600" dirty="0"/>
              <a:t>test duration </a:t>
            </a:r>
            <a:r>
              <a:rPr lang="en-US" sz="1600" dirty="0" smtClean="0"/>
              <a:t>for multiple provider services</a:t>
            </a:r>
          </a:p>
          <a:p>
            <a:pPr marL="57150" indent="0">
              <a:spcBef>
                <a:spcPts val="1200"/>
              </a:spcBef>
              <a:buNone/>
            </a:pPr>
            <a:r>
              <a:rPr lang="en-US" dirty="0" smtClean="0"/>
              <a:t>In addition, OAM must be continually run</a:t>
            </a:r>
          </a:p>
          <a:p>
            <a:pPr marL="57150" indent="0">
              <a:spcBef>
                <a:spcPts val="0"/>
              </a:spcBef>
              <a:buNone/>
            </a:pPr>
            <a:r>
              <a:rPr lang="en-US" dirty="0"/>
              <a:t>	</a:t>
            </a:r>
            <a:r>
              <a:rPr lang="en-US" dirty="0" smtClean="0"/>
              <a:t>in order to monitor SLA commitments throughout the service life-cycle</a:t>
            </a:r>
            <a:endParaRPr lang="en-US" dirty="0"/>
          </a:p>
          <a:p>
            <a:pPr marL="0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283847167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Living on the fast track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Migration </a:t>
            </a:r>
            <a:r>
              <a:rPr lang="en-US" dirty="0"/>
              <a:t>to orchestrated SDN/NFV networks </a:t>
            </a:r>
            <a:endParaRPr lang="en-US" dirty="0" smtClean="0"/>
          </a:p>
          <a:p>
            <a:pPr marL="0" indent="0">
              <a:spcBef>
                <a:spcPts val="0"/>
              </a:spcBef>
              <a:buNone/>
            </a:pPr>
            <a:r>
              <a:rPr lang="en-US" dirty="0" smtClean="0"/>
              <a:t>	requires </a:t>
            </a:r>
            <a:r>
              <a:rPr lang="en-US" dirty="0"/>
              <a:t>rethinking of existing </a:t>
            </a:r>
            <a:r>
              <a:rPr lang="en-US" dirty="0" smtClean="0"/>
              <a:t>procedures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dirty="0" smtClean="0"/>
              <a:t>	which </a:t>
            </a:r>
            <a:r>
              <a:rPr lang="en-US" dirty="0"/>
              <a:t>in many cases can be made faster and more </a:t>
            </a:r>
            <a:r>
              <a:rPr lang="en-US" dirty="0" smtClean="0"/>
              <a:t>efficient </a:t>
            </a:r>
          </a:p>
          <a:p>
            <a:pPr marL="0" indent="0">
              <a:spcBef>
                <a:spcPts val="1800"/>
              </a:spcBef>
              <a:buNone/>
            </a:pPr>
            <a:r>
              <a:rPr lang="en-US" dirty="0" smtClean="0"/>
              <a:t>For example, why do we need to run activation testing for 2 or 24 hours ?</a:t>
            </a:r>
          </a:p>
          <a:p>
            <a:pPr marL="0" indent="0">
              <a:buNone/>
            </a:pPr>
            <a:r>
              <a:rPr lang="en-US" dirty="0" smtClean="0"/>
              <a:t>The main reason is to be 100% sure </a:t>
            </a:r>
          </a:p>
          <a:p>
            <a:pPr>
              <a:spcBef>
                <a:spcPts val="0"/>
              </a:spcBef>
            </a:pPr>
            <a:r>
              <a:rPr lang="en-US" dirty="0" smtClean="0"/>
              <a:t>that the planned service has been correctly implemented</a:t>
            </a:r>
          </a:p>
          <a:p>
            <a:pPr>
              <a:spcBef>
                <a:spcPts val="0"/>
              </a:spcBef>
            </a:pPr>
            <a:r>
              <a:rPr lang="en-US" dirty="0" smtClean="0"/>
              <a:t>that all the various equipment is correctly configured</a:t>
            </a:r>
          </a:p>
          <a:p>
            <a:pPr marL="0" indent="0">
              <a:buNone/>
            </a:pPr>
            <a:r>
              <a:rPr lang="en-US" dirty="0" smtClean="0"/>
              <a:t>These are not self-evident, because real networks </a:t>
            </a:r>
          </a:p>
          <a:p>
            <a:pPr>
              <a:spcBef>
                <a:spcPts val="0"/>
              </a:spcBef>
            </a:pPr>
            <a:r>
              <a:rPr lang="en-US" dirty="0" smtClean="0"/>
              <a:t>are composed of a bewildering variety of equipment from different vendors</a:t>
            </a:r>
          </a:p>
          <a:p>
            <a:pPr>
              <a:spcBef>
                <a:spcPts val="0"/>
              </a:spcBef>
            </a:pPr>
            <a:r>
              <a:rPr lang="en-US" dirty="0" smtClean="0"/>
              <a:t>change over time (in topology, in customer loads)</a:t>
            </a:r>
          </a:p>
          <a:p>
            <a:pPr marL="0" indent="0">
              <a:spcBef>
                <a:spcPts val="1800"/>
              </a:spcBef>
              <a:buNone/>
            </a:pPr>
            <a:r>
              <a:rPr lang="en-US" dirty="0" smtClean="0"/>
              <a:t>Were there to be full equipment uniformity and full network omniscience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dirty="0" smtClean="0"/>
              <a:t>	service providers could rely on proper implementation and configuration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dirty="0" smtClean="0"/>
              <a:t>and activation testing could be reduced to a </a:t>
            </a:r>
            <a:r>
              <a:rPr lang="en-US" i="1" dirty="0" smtClean="0"/>
              <a:t>quick</a:t>
            </a:r>
            <a:r>
              <a:rPr lang="en-US" dirty="0" smtClean="0"/>
              <a:t> go/no-go sanity check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79641" y="984816"/>
            <a:ext cx="1724025" cy="11525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2020966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SDN service assistance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361378" y="1441421"/>
            <a:ext cx="8439722" cy="5253293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It is now clear how </a:t>
            </a:r>
            <a:r>
              <a:rPr lang="en-US" b="1" dirty="0" smtClean="0"/>
              <a:t>S</a:t>
            </a:r>
            <a:r>
              <a:rPr lang="en-US" dirty="0" smtClean="0"/>
              <a:t>oftware </a:t>
            </a:r>
            <a:r>
              <a:rPr lang="en-US" b="1" dirty="0" smtClean="0"/>
              <a:t>D</a:t>
            </a:r>
            <a:r>
              <a:rPr lang="en-US" dirty="0" smtClean="0"/>
              <a:t>efined </a:t>
            </a:r>
            <a:r>
              <a:rPr lang="en-US" b="1" dirty="0" smtClean="0"/>
              <a:t>N</a:t>
            </a:r>
            <a:r>
              <a:rPr lang="en-US" dirty="0" smtClean="0"/>
              <a:t>etworking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dirty="0"/>
              <a:t>	</a:t>
            </a:r>
            <a:r>
              <a:rPr lang="en-US" dirty="0" smtClean="0"/>
              <a:t>can assist in fulfillment of advanced communications services</a:t>
            </a:r>
          </a:p>
          <a:p>
            <a:pPr marL="0" indent="0">
              <a:spcBef>
                <a:spcPts val="1800"/>
              </a:spcBef>
              <a:buNone/>
            </a:pPr>
            <a:r>
              <a:rPr lang="en-US" dirty="0" smtClean="0"/>
              <a:t>SDN-based networks </a:t>
            </a:r>
          </a:p>
          <a:p>
            <a:pPr>
              <a:spcBef>
                <a:spcPts val="0"/>
              </a:spcBef>
            </a:pPr>
            <a:r>
              <a:rPr lang="en-US" dirty="0" smtClean="0"/>
              <a:t>maintain a central omniscient controller with a global view</a:t>
            </a:r>
          </a:p>
          <a:p>
            <a:pPr>
              <a:spcBef>
                <a:spcPts val="0"/>
              </a:spcBef>
            </a:pPr>
            <a:r>
              <a:rPr lang="en-US" dirty="0" smtClean="0"/>
              <a:t>homogenize equipment to uniform whiteboxes </a:t>
            </a:r>
            <a:r>
              <a:rPr lang="en-US" sz="1800" dirty="0" smtClean="0"/>
              <a:t>(in </a:t>
            </a:r>
            <a:r>
              <a:rPr lang="en-US" sz="1800" i="1" dirty="0" smtClean="0"/>
              <a:t>pure</a:t>
            </a:r>
            <a:r>
              <a:rPr lang="en-US" sz="1800" dirty="0" smtClean="0"/>
              <a:t> SDN models)</a:t>
            </a:r>
          </a:p>
          <a:p>
            <a:pPr>
              <a:spcBef>
                <a:spcPts val="0"/>
              </a:spcBef>
            </a:pPr>
            <a:r>
              <a:rPr lang="en-US" dirty="0">
                <a:solidFill>
                  <a:schemeClr val="tx1"/>
                </a:solidFill>
              </a:rPr>
              <a:t>h</a:t>
            </a:r>
            <a:r>
              <a:rPr lang="en-US" dirty="0" smtClean="0">
                <a:solidFill>
                  <a:schemeClr val="tx1"/>
                </a:solidFill>
              </a:rPr>
              <a:t>armonize heterogeneous equipment </a:t>
            </a:r>
            <a:r>
              <a:rPr lang="en-US" sz="1800" dirty="0"/>
              <a:t>(in </a:t>
            </a:r>
            <a:r>
              <a:rPr lang="en-US" sz="1800" i="1" dirty="0"/>
              <a:t>overlay</a:t>
            </a:r>
            <a:r>
              <a:rPr lang="en-US" sz="1800" dirty="0"/>
              <a:t> SDN models</a:t>
            </a:r>
            <a:r>
              <a:rPr lang="en-US" sz="1800" dirty="0" smtClean="0"/>
              <a:t>)</a:t>
            </a:r>
          </a:p>
          <a:p>
            <a:pPr>
              <a:spcBef>
                <a:spcPts val="0"/>
              </a:spcBef>
            </a:pPr>
            <a:r>
              <a:rPr lang="en-US" dirty="0" smtClean="0"/>
              <a:t>reduce the need for lengthy activation testing</a:t>
            </a:r>
            <a:endParaRPr lang="en-US" dirty="0"/>
          </a:p>
          <a:p>
            <a:pPr>
              <a:spcBef>
                <a:spcPts val="0"/>
              </a:spcBef>
            </a:pPr>
            <a:r>
              <a:rPr lang="en-US" dirty="0" smtClean="0"/>
              <a:t>replace complex idiosyncratic protocols and configuration languages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dirty="0"/>
              <a:t>	</a:t>
            </a:r>
            <a:r>
              <a:rPr lang="en-US" dirty="0" smtClean="0"/>
              <a:t>with well-defined interfaces </a:t>
            </a:r>
            <a:r>
              <a:rPr lang="en-US" sz="1800" dirty="0" smtClean="0"/>
              <a:t>(e.g., </a:t>
            </a:r>
            <a:r>
              <a:rPr lang="en-US" sz="1800" dirty="0" err="1" smtClean="0"/>
              <a:t>OpenFlow</a:t>
            </a:r>
            <a:r>
              <a:rPr lang="en-US" sz="1800" dirty="0" smtClean="0"/>
              <a:t>)</a:t>
            </a:r>
          </a:p>
          <a:p>
            <a:pPr marL="0" indent="0">
              <a:spcBef>
                <a:spcPts val="0"/>
              </a:spcBef>
              <a:buNone/>
            </a:pPr>
            <a:endParaRPr lang="en-US" dirty="0" smtClean="0"/>
          </a:p>
          <a:p>
            <a:pPr>
              <a:spcBef>
                <a:spcPts val="0"/>
              </a:spcBef>
            </a:pPr>
            <a:endParaRPr lang="en-US" dirty="0" smtClean="0"/>
          </a:p>
          <a:p>
            <a:pPr>
              <a:spcBef>
                <a:spcPts val="0"/>
              </a:spcBef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8296211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SDN services are more like products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361378" y="1441421"/>
            <a:ext cx="8439722" cy="5253293"/>
          </a:xfrm>
        </p:spPr>
        <p:txBody>
          <a:bodyPr/>
          <a:lstStyle/>
          <a:p>
            <a:pPr marL="0" indent="0">
              <a:spcBef>
                <a:spcPts val="1800"/>
              </a:spcBef>
              <a:buNone/>
            </a:pPr>
            <a:r>
              <a:rPr lang="en-US" dirty="0" smtClean="0"/>
              <a:t>Thus, SDN-enabled networks</a:t>
            </a:r>
          </a:p>
          <a:p>
            <a:pPr>
              <a:spcBef>
                <a:spcPts val="0"/>
              </a:spcBef>
            </a:pPr>
            <a:r>
              <a:rPr lang="en-US" dirty="0" smtClean="0"/>
              <a:t>can support fast delivery of template services, due to </a:t>
            </a:r>
          </a:p>
          <a:p>
            <a:pPr lvl="1">
              <a:spcBef>
                <a:spcPts val="0"/>
              </a:spcBef>
            </a:pPr>
            <a:r>
              <a:rPr lang="en-US" dirty="0" smtClean="0"/>
              <a:t>minimizing activation testing</a:t>
            </a:r>
          </a:p>
          <a:p>
            <a:pPr lvl="1">
              <a:spcBef>
                <a:spcPts val="0"/>
              </a:spcBef>
            </a:pPr>
            <a:r>
              <a:rPr lang="en-US" dirty="0" smtClean="0"/>
              <a:t>regularizing configuration</a:t>
            </a:r>
          </a:p>
          <a:p>
            <a:pPr>
              <a:spcBef>
                <a:spcPts val="0"/>
              </a:spcBef>
            </a:pPr>
            <a:r>
              <a:rPr lang="en-US" dirty="0" smtClean="0"/>
              <a:t>can support fast definition of completely new service topologies</a:t>
            </a:r>
          </a:p>
          <a:p>
            <a:pPr>
              <a:spcBef>
                <a:spcPts val="0"/>
              </a:spcBef>
            </a:pPr>
            <a:r>
              <a:rPr lang="en-US" dirty="0" smtClean="0"/>
              <a:t>can reduce SLA non-conformance by </a:t>
            </a:r>
          </a:p>
          <a:p>
            <a:pPr lvl="1">
              <a:spcBef>
                <a:spcPts val="0"/>
              </a:spcBef>
            </a:pPr>
            <a:r>
              <a:rPr lang="en-US" dirty="0" smtClean="0"/>
              <a:t>explicitly handling resource sharing (from omniscient controller)</a:t>
            </a:r>
          </a:p>
          <a:p>
            <a:pPr lvl="1">
              <a:spcBef>
                <a:spcPts val="0"/>
              </a:spcBef>
            </a:pPr>
            <a:r>
              <a:rPr lang="en-US" dirty="0" smtClean="0"/>
              <a:t>eliminating forwarding </a:t>
            </a:r>
            <a:r>
              <a:rPr lang="en-US" dirty="0"/>
              <a:t>functionality idiosyncrasies </a:t>
            </a:r>
            <a:endParaRPr lang="en-US" dirty="0" smtClean="0"/>
          </a:p>
          <a:p>
            <a:pPr>
              <a:spcBef>
                <a:spcPts val="0"/>
              </a:spcBef>
            </a:pPr>
            <a:r>
              <a:rPr lang="en-US" dirty="0" smtClean="0"/>
              <a:t>reduce negative provider-user interaction, by</a:t>
            </a:r>
          </a:p>
          <a:p>
            <a:pPr lvl="1">
              <a:spcBef>
                <a:spcPts val="0"/>
              </a:spcBef>
            </a:pPr>
            <a:r>
              <a:rPr lang="en-US" dirty="0" smtClean="0"/>
              <a:t>accelerating deployment and service modification </a:t>
            </a:r>
            <a:endParaRPr lang="en-US" dirty="0"/>
          </a:p>
          <a:p>
            <a:pPr lvl="1">
              <a:spcBef>
                <a:spcPts val="0"/>
              </a:spcBef>
            </a:pPr>
            <a:r>
              <a:rPr lang="en-US" dirty="0"/>
              <a:t>minimizing idiosyncratic behavior</a:t>
            </a:r>
          </a:p>
          <a:p>
            <a:pPr marL="0" indent="0">
              <a:spcBef>
                <a:spcPts val="0"/>
              </a:spcBef>
              <a:buNone/>
            </a:pPr>
            <a:endParaRPr lang="en-US" dirty="0" smtClean="0"/>
          </a:p>
          <a:p>
            <a:pPr>
              <a:spcBef>
                <a:spcPts val="0"/>
              </a:spcBef>
            </a:pPr>
            <a:endParaRPr lang="en-US" dirty="0" smtClean="0"/>
          </a:p>
          <a:p>
            <a:pPr marL="0" indent="0">
              <a:spcBef>
                <a:spcPts val="0"/>
              </a:spcBef>
              <a:buNone/>
            </a:pPr>
            <a:r>
              <a:rPr lang="en-US" dirty="0" smtClean="0"/>
              <a:t>So SDN-based communications </a:t>
            </a:r>
            <a:r>
              <a:rPr lang="en-US" i="1" dirty="0" smtClean="0"/>
              <a:t>services</a:t>
            </a:r>
            <a:r>
              <a:rPr lang="en-US" dirty="0" smtClean="0"/>
              <a:t> seem more like </a:t>
            </a:r>
            <a:r>
              <a:rPr lang="en-US" i="1" dirty="0" smtClean="0"/>
              <a:t>products</a:t>
            </a:r>
          </a:p>
          <a:p>
            <a:pPr marL="0" indent="0">
              <a:spcBef>
                <a:spcPts val="0"/>
              </a:spcBef>
              <a:buNone/>
            </a:pPr>
            <a:endParaRPr lang="en-US" i="1" dirty="0" smtClean="0"/>
          </a:p>
        </p:txBody>
      </p:sp>
    </p:spTree>
    <p:extLst>
      <p:ext uri="{BB962C8B-B14F-4D97-AF65-F5344CB8AC3E}">
        <p14:creationId xmlns:p14="http://schemas.microsoft.com/office/powerpoint/2010/main" val="4118939976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NFV </a:t>
            </a:r>
            <a:r>
              <a:rPr lang="en-US" dirty="0"/>
              <a:t>service assistance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361378" y="1441421"/>
            <a:ext cx="8505036" cy="5073679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It is now clear how </a:t>
            </a:r>
            <a:r>
              <a:rPr lang="en-US" b="1" dirty="0" smtClean="0"/>
              <a:t>N</a:t>
            </a:r>
            <a:r>
              <a:rPr lang="en-US" dirty="0" smtClean="0"/>
              <a:t>etwork</a:t>
            </a:r>
            <a:r>
              <a:rPr lang="en-US" b="1" dirty="0" smtClean="0"/>
              <a:t> F</a:t>
            </a:r>
            <a:r>
              <a:rPr lang="en-US" dirty="0" smtClean="0"/>
              <a:t>unction</a:t>
            </a:r>
            <a:r>
              <a:rPr lang="en-US" b="1" dirty="0" smtClean="0"/>
              <a:t> V</a:t>
            </a:r>
            <a:r>
              <a:rPr lang="en-US" dirty="0" smtClean="0"/>
              <a:t>irtualization</a:t>
            </a:r>
            <a:r>
              <a:rPr lang="en-US" b="1" dirty="0" smtClean="0"/>
              <a:t>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dirty="0"/>
              <a:t>	can assist in fulfillment of advanced communications services</a:t>
            </a:r>
          </a:p>
          <a:p>
            <a:pPr marL="0" indent="0">
              <a:spcBef>
                <a:spcPts val="1800"/>
              </a:spcBef>
              <a:buNone/>
            </a:pPr>
            <a:r>
              <a:rPr lang="en-US" dirty="0" smtClean="0"/>
              <a:t>NFV-enabled networks </a:t>
            </a:r>
          </a:p>
          <a:p>
            <a:pPr>
              <a:spcBef>
                <a:spcPts val="0"/>
              </a:spcBef>
            </a:pPr>
            <a:r>
              <a:rPr lang="en-US" dirty="0" smtClean="0"/>
              <a:t>accelerate development of new service functionalities</a:t>
            </a:r>
          </a:p>
          <a:p>
            <a:pPr marL="0" indent="0">
              <a:buNone/>
            </a:pPr>
            <a:r>
              <a:rPr lang="en-US" dirty="0" smtClean="0"/>
              <a:t>enabling rapid deployment of completely new service type</a:t>
            </a:r>
          </a:p>
          <a:p>
            <a:pPr>
              <a:spcBef>
                <a:spcPts val="1200"/>
              </a:spcBef>
            </a:pPr>
            <a:r>
              <a:rPr lang="en-US" dirty="0" smtClean="0"/>
              <a:t>deploy the same functionality no matter where function is placed</a:t>
            </a:r>
          </a:p>
          <a:p>
            <a:pPr>
              <a:spcBef>
                <a:spcPts val="0"/>
              </a:spcBef>
            </a:pPr>
            <a:r>
              <a:rPr lang="en-US" dirty="0" smtClean="0">
                <a:solidFill>
                  <a:schemeClr val="tx1"/>
                </a:solidFill>
              </a:rPr>
              <a:t>combine multiple functionalities on a single platform</a:t>
            </a:r>
          </a:p>
          <a:p>
            <a:pPr>
              <a:spcBef>
                <a:spcPts val="0"/>
              </a:spcBef>
            </a:pPr>
            <a:r>
              <a:rPr lang="en-US" dirty="0" smtClean="0"/>
              <a:t>enable smooth functionality migration 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dirty="0" smtClean="0"/>
              <a:t>for </a:t>
            </a:r>
            <a:r>
              <a:rPr lang="en-US" dirty="0"/>
              <a:t>example, a firewall </a:t>
            </a:r>
            <a:r>
              <a:rPr lang="en-US" dirty="0" smtClean="0"/>
              <a:t>function can be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dirty="0" smtClean="0"/>
              <a:t>	</a:t>
            </a:r>
            <a:r>
              <a:rPr lang="en-US" dirty="0" smtClean="0">
                <a:solidFill>
                  <a:schemeClr val="tx1"/>
                </a:solidFill>
              </a:rPr>
              <a:t>single-tenant at customer premises  or  multi-tenant </a:t>
            </a:r>
            <a:r>
              <a:rPr lang="en-US" dirty="0" smtClean="0"/>
              <a:t>at </a:t>
            </a:r>
            <a:r>
              <a:rPr lang="en-US" dirty="0" err="1" smtClean="0"/>
              <a:t>PoP</a:t>
            </a:r>
            <a:r>
              <a:rPr lang="en-US" dirty="0" smtClean="0"/>
              <a:t>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dirty="0" smtClean="0"/>
              <a:t>but run the same software and retain the same rule-base</a:t>
            </a:r>
            <a:endParaRPr lang="en-US" dirty="0"/>
          </a:p>
          <a:p>
            <a:pPr marL="0" indent="0">
              <a:spcBef>
                <a:spcPts val="1200"/>
              </a:spcBef>
              <a:buNone/>
            </a:pPr>
            <a:r>
              <a:rPr lang="en-US" dirty="0" smtClean="0"/>
              <a:t>Virtual Network Functions can also be deployed to</a:t>
            </a:r>
          </a:p>
          <a:p>
            <a:pPr>
              <a:spcBef>
                <a:spcPts val="0"/>
              </a:spcBef>
            </a:pPr>
            <a:r>
              <a:rPr lang="en-US" dirty="0" smtClean="0"/>
              <a:t>monitor performance or provide application visibility</a:t>
            </a:r>
            <a:endParaRPr lang="en-US" sz="1800" dirty="0" smtClean="0">
              <a:solidFill>
                <a:schemeClr val="tx1"/>
              </a:solidFill>
            </a:endParaRPr>
          </a:p>
          <a:p>
            <a:pPr>
              <a:spcBef>
                <a:spcPts val="0"/>
              </a:spcBef>
            </a:pPr>
            <a:r>
              <a:rPr lang="en-US" dirty="0" smtClean="0"/>
              <a:t>enhance security functionality</a:t>
            </a:r>
          </a:p>
          <a:p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5173814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NFV </a:t>
            </a:r>
            <a:r>
              <a:rPr lang="en-US" dirty="0"/>
              <a:t>services are more like products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361378" y="1441421"/>
            <a:ext cx="8505036" cy="5073679"/>
          </a:xfrm>
        </p:spPr>
        <p:txBody>
          <a:bodyPr/>
          <a:lstStyle/>
          <a:p>
            <a:pPr marL="0" indent="0">
              <a:spcBef>
                <a:spcPts val="1800"/>
              </a:spcBef>
              <a:buNone/>
            </a:pPr>
            <a:r>
              <a:rPr lang="en-US" dirty="0"/>
              <a:t>Thus, </a:t>
            </a:r>
            <a:r>
              <a:rPr lang="en-US" dirty="0" smtClean="0"/>
              <a:t>NFV-enabled networks</a:t>
            </a:r>
            <a:endParaRPr lang="en-US" dirty="0"/>
          </a:p>
          <a:p>
            <a:pPr>
              <a:spcBef>
                <a:spcPts val="0"/>
              </a:spcBef>
            </a:pPr>
            <a:r>
              <a:rPr lang="en-US" dirty="0"/>
              <a:t>can support fast delivery of </a:t>
            </a:r>
            <a:r>
              <a:rPr lang="en-US" dirty="0" smtClean="0"/>
              <a:t>new service types, due to  </a:t>
            </a:r>
            <a:endParaRPr lang="en-US" dirty="0"/>
          </a:p>
          <a:p>
            <a:pPr lvl="1">
              <a:spcBef>
                <a:spcPts val="0"/>
              </a:spcBef>
            </a:pPr>
            <a:r>
              <a:rPr lang="en-US" dirty="0" smtClean="0"/>
              <a:t>developing service in pure software</a:t>
            </a:r>
            <a:endParaRPr lang="en-US" dirty="0"/>
          </a:p>
          <a:p>
            <a:pPr lvl="1">
              <a:spcBef>
                <a:spcPts val="0"/>
              </a:spcBef>
            </a:pPr>
            <a:r>
              <a:rPr lang="en-US" dirty="0" smtClean="0"/>
              <a:t>deploying service on COTS hardware</a:t>
            </a:r>
            <a:endParaRPr lang="en-US" dirty="0"/>
          </a:p>
          <a:p>
            <a:pPr>
              <a:spcBef>
                <a:spcPts val="0"/>
              </a:spcBef>
            </a:pPr>
            <a:r>
              <a:rPr lang="en-US" dirty="0" smtClean="0"/>
              <a:t>can </a:t>
            </a:r>
            <a:r>
              <a:rPr lang="en-US" dirty="0"/>
              <a:t>reduce </a:t>
            </a:r>
            <a:r>
              <a:rPr lang="en-US" dirty="0" smtClean="0"/>
              <a:t>negative provider-user interaction by </a:t>
            </a:r>
            <a:endParaRPr lang="en-US" dirty="0"/>
          </a:p>
          <a:p>
            <a:pPr lvl="1">
              <a:spcBef>
                <a:spcPts val="0"/>
              </a:spcBef>
            </a:pPr>
            <a:r>
              <a:rPr lang="en-US" dirty="0" smtClean="0"/>
              <a:t>simplifying service description</a:t>
            </a:r>
          </a:p>
          <a:p>
            <a:pPr lvl="1">
              <a:spcBef>
                <a:spcPts val="0"/>
              </a:spcBef>
            </a:pPr>
            <a:r>
              <a:rPr lang="en-US" dirty="0" smtClean="0"/>
              <a:t>minimizing idiosyncratic behavior</a:t>
            </a:r>
          </a:p>
          <a:p>
            <a:pPr>
              <a:spcBef>
                <a:spcPts val="0"/>
              </a:spcBef>
            </a:pPr>
            <a:r>
              <a:rPr lang="en-US" dirty="0" smtClean="0"/>
              <a:t>can reduce service charges because of </a:t>
            </a:r>
          </a:p>
          <a:p>
            <a:pPr lvl="1">
              <a:spcBef>
                <a:spcPts val="0"/>
              </a:spcBef>
            </a:pPr>
            <a:r>
              <a:rPr lang="en-US" dirty="0" smtClean="0"/>
              <a:t>reduction in equipment CAPEX </a:t>
            </a:r>
          </a:p>
          <a:p>
            <a:pPr lvl="1">
              <a:spcBef>
                <a:spcPts val="0"/>
              </a:spcBef>
            </a:pPr>
            <a:r>
              <a:rPr lang="en-US" dirty="0" smtClean="0"/>
              <a:t>reduction in provider OPEX </a:t>
            </a:r>
          </a:p>
          <a:p>
            <a:pPr lvl="1">
              <a:spcBef>
                <a:spcPts val="0"/>
              </a:spcBef>
            </a:pPr>
            <a:endParaRPr lang="en-US" dirty="0"/>
          </a:p>
          <a:p>
            <a:pPr marL="0" indent="0">
              <a:spcBef>
                <a:spcPts val="0"/>
              </a:spcBef>
              <a:buNone/>
            </a:pPr>
            <a:r>
              <a:rPr lang="en-US" dirty="0" smtClean="0"/>
              <a:t>So NFV-enabled communications </a:t>
            </a:r>
            <a:r>
              <a:rPr lang="en-US" i="1" dirty="0" smtClean="0"/>
              <a:t>services</a:t>
            </a:r>
            <a:r>
              <a:rPr lang="en-US" dirty="0" smtClean="0"/>
              <a:t> seem more </a:t>
            </a:r>
            <a:r>
              <a:rPr lang="en-US" dirty="0"/>
              <a:t>like </a:t>
            </a:r>
            <a:r>
              <a:rPr lang="en-US" i="1" dirty="0"/>
              <a:t>products</a:t>
            </a:r>
          </a:p>
          <a:p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9593448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vCPE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361377" y="1346171"/>
            <a:ext cx="8487347" cy="5121304"/>
          </a:xfrm>
        </p:spPr>
        <p:txBody>
          <a:bodyPr/>
          <a:lstStyle/>
          <a:p>
            <a:pPr marL="0" indent="0">
              <a:buNone/>
            </a:pPr>
            <a:r>
              <a:rPr lang="en-US" b="1" dirty="0" smtClean="0"/>
              <a:t>SDN</a:t>
            </a:r>
            <a:r>
              <a:rPr lang="en-US" dirty="0" smtClean="0"/>
              <a:t> and </a:t>
            </a:r>
            <a:r>
              <a:rPr lang="en-US" b="1" dirty="0" smtClean="0"/>
              <a:t>NFV</a:t>
            </a:r>
            <a:r>
              <a:rPr lang="en-US" dirty="0" smtClean="0"/>
              <a:t> are communications </a:t>
            </a:r>
            <a:r>
              <a:rPr lang="en-US" i="1" dirty="0" smtClean="0"/>
              <a:t>service</a:t>
            </a:r>
            <a:r>
              <a:rPr lang="en-US" dirty="0" smtClean="0"/>
              <a:t> facilitators</a:t>
            </a:r>
          </a:p>
          <a:p>
            <a:pPr marL="0" indent="0">
              <a:buNone/>
            </a:pPr>
            <a:r>
              <a:rPr lang="en-US" dirty="0" smtClean="0"/>
              <a:t>The </a:t>
            </a:r>
            <a:r>
              <a:rPr lang="en-US" b="1" dirty="0" smtClean="0"/>
              <a:t>v</a:t>
            </a:r>
            <a:r>
              <a:rPr lang="en-US" dirty="0" smtClean="0"/>
              <a:t>irtualized </a:t>
            </a:r>
            <a:r>
              <a:rPr lang="en-US" b="1" dirty="0" smtClean="0"/>
              <a:t>CPE</a:t>
            </a:r>
            <a:r>
              <a:rPr lang="en-US" dirty="0" smtClean="0"/>
              <a:t> is a communications </a:t>
            </a:r>
            <a:r>
              <a:rPr lang="en-US" i="1" dirty="0" smtClean="0"/>
              <a:t>product</a:t>
            </a:r>
            <a:r>
              <a:rPr lang="en-US" dirty="0" smtClean="0"/>
              <a:t> is a key enabler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800" dirty="0"/>
              <a:t>	</a:t>
            </a:r>
            <a:r>
              <a:rPr lang="en-US" sz="1800" dirty="0" smtClean="0"/>
              <a:t>for SDN and NFV operation </a:t>
            </a:r>
            <a:r>
              <a:rPr lang="en-US" sz="1800" dirty="0"/>
              <a:t>	</a:t>
            </a:r>
            <a:r>
              <a:rPr lang="en-US" sz="1800" dirty="0" smtClean="0"/>
              <a:t>and thus for </a:t>
            </a:r>
            <a:r>
              <a:rPr lang="en-US" sz="1800" dirty="0"/>
              <a:t>the new generation of flexible life-cycle management</a:t>
            </a:r>
          </a:p>
          <a:p>
            <a:pPr marL="0" indent="0">
              <a:buNone/>
            </a:pPr>
            <a:r>
              <a:rPr lang="en-US" dirty="0" smtClean="0"/>
              <a:t>The </a:t>
            </a:r>
            <a:r>
              <a:rPr lang="en-US" dirty="0" err="1" smtClean="0"/>
              <a:t>vCPE</a:t>
            </a:r>
            <a:r>
              <a:rPr lang="en-US" dirty="0" smtClean="0"/>
              <a:t> is composed of two components :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the physical product situated at the customer location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dirty="0"/>
              <a:t>	</a:t>
            </a:r>
            <a:r>
              <a:rPr lang="en-US" sz="1800" dirty="0" smtClean="0"/>
              <a:t>that both provides physical demarcation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800" dirty="0"/>
              <a:t>	</a:t>
            </a:r>
            <a:r>
              <a:rPr lang="en-US" sz="1800" dirty="0" smtClean="0"/>
              <a:t>and hosts arbitrary </a:t>
            </a:r>
            <a:r>
              <a:rPr lang="en-US" sz="1800" b="1" dirty="0" smtClean="0"/>
              <a:t>V</a:t>
            </a:r>
            <a:r>
              <a:rPr lang="en-US" sz="1800" dirty="0" smtClean="0"/>
              <a:t>irtual </a:t>
            </a:r>
            <a:r>
              <a:rPr lang="en-US" sz="1800" b="1" dirty="0" smtClean="0"/>
              <a:t>N</a:t>
            </a:r>
            <a:r>
              <a:rPr lang="en-US" sz="1800" dirty="0" smtClean="0"/>
              <a:t>etwork </a:t>
            </a:r>
            <a:r>
              <a:rPr lang="en-US" sz="1800" b="1" dirty="0" smtClean="0"/>
              <a:t>F</a:t>
            </a:r>
            <a:r>
              <a:rPr lang="en-US" sz="1800" dirty="0" smtClean="0"/>
              <a:t>unctions</a:t>
            </a:r>
          </a:p>
          <a:p>
            <a:pPr marL="457200" indent="-457200">
              <a:buFont typeface="+mj-lt"/>
              <a:buAutoNum type="arabicPeriod" startAt="2"/>
            </a:pPr>
            <a:r>
              <a:rPr lang="en-US" dirty="0" smtClean="0"/>
              <a:t>the virtual functionalities that can be situated where-ever most suitable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800" dirty="0"/>
              <a:t>	</a:t>
            </a:r>
            <a:r>
              <a:rPr lang="en-US" sz="1800" dirty="0" smtClean="0"/>
              <a:t>and provides all the needed networking functions</a:t>
            </a:r>
          </a:p>
          <a:p>
            <a:pPr marL="0" indent="0">
              <a:buNone/>
            </a:pPr>
            <a:r>
              <a:rPr lang="en-US" dirty="0" smtClean="0"/>
              <a:t>Having a component close to the user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800" dirty="0"/>
              <a:t>	</a:t>
            </a:r>
            <a:r>
              <a:rPr lang="en-US" sz="1800" dirty="0" smtClean="0"/>
              <a:t>anchors the SDN service assistance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800" dirty="0" smtClean="0"/>
              <a:t>	and means that end-to-end </a:t>
            </a:r>
            <a:r>
              <a:rPr lang="en-US" sz="1800" dirty="0" err="1" smtClean="0"/>
              <a:t>QoS</a:t>
            </a:r>
            <a:r>
              <a:rPr lang="en-US" sz="1800" dirty="0" smtClean="0"/>
              <a:t> can be reliably monitored and assured</a:t>
            </a:r>
          </a:p>
          <a:p>
            <a:pPr marL="0" indent="0">
              <a:buNone/>
            </a:pPr>
            <a:r>
              <a:rPr lang="en-US" dirty="0" smtClean="0"/>
              <a:t>Virtualization of the functionalities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800" dirty="0"/>
              <a:t>	</a:t>
            </a:r>
            <a:r>
              <a:rPr lang="en-US" sz="1800" dirty="0" smtClean="0"/>
              <a:t>instantiates the NFV service assistance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800" dirty="0"/>
              <a:t>	</a:t>
            </a:r>
            <a:r>
              <a:rPr lang="en-US" sz="1800" dirty="0" smtClean="0"/>
              <a:t>and means that new services can be deployed </a:t>
            </a:r>
            <a:r>
              <a:rPr lang="en-US" sz="1800" i="1" dirty="0" smtClean="0"/>
              <a:t>at the speed of software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93506" y="1496786"/>
            <a:ext cx="858377" cy="3722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6313874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Advanced communications services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Once communications services were pure connectivity services, defined by :</a:t>
            </a:r>
          </a:p>
          <a:p>
            <a:pPr>
              <a:spcBef>
                <a:spcPts val="0"/>
              </a:spcBef>
            </a:pPr>
            <a:r>
              <a:rPr lang="en-US" dirty="0"/>
              <a:t>	</a:t>
            </a:r>
            <a:r>
              <a:rPr lang="en-US" dirty="0" smtClean="0"/>
              <a:t>endpoints</a:t>
            </a:r>
          </a:p>
          <a:p>
            <a:pPr>
              <a:spcBef>
                <a:spcPts val="0"/>
              </a:spcBef>
            </a:pPr>
            <a:r>
              <a:rPr lang="en-US" dirty="0"/>
              <a:t>	</a:t>
            </a:r>
            <a:r>
              <a:rPr lang="en-US" dirty="0" smtClean="0"/>
              <a:t>bandwidth (or equivalent)</a:t>
            </a:r>
          </a:p>
          <a:p>
            <a:pPr>
              <a:spcBef>
                <a:spcPts val="0"/>
              </a:spcBef>
            </a:pPr>
            <a:r>
              <a:rPr lang="en-US" dirty="0" smtClean="0"/>
              <a:t>	delay (and possibly delay variation)</a:t>
            </a:r>
          </a:p>
          <a:p>
            <a:pPr>
              <a:spcBef>
                <a:spcPts val="0"/>
              </a:spcBef>
            </a:pPr>
            <a:r>
              <a:rPr lang="en-US" dirty="0"/>
              <a:t>	</a:t>
            </a:r>
            <a:r>
              <a:rPr lang="en-US" dirty="0" smtClean="0"/>
              <a:t>priorities, access permissions, etc.</a:t>
            </a:r>
          </a:p>
          <a:p>
            <a:pPr marL="0" indent="0">
              <a:spcBef>
                <a:spcPts val="1800"/>
              </a:spcBef>
              <a:buNone/>
            </a:pPr>
            <a:r>
              <a:rPr lang="en-US" dirty="0" smtClean="0"/>
              <a:t>Today, communications services have non-trivial network functionalities, e.g., </a:t>
            </a:r>
          </a:p>
          <a:p>
            <a:pPr>
              <a:spcBef>
                <a:spcPts val="0"/>
              </a:spcBef>
            </a:pPr>
            <a:r>
              <a:rPr lang="en-US" dirty="0" smtClean="0"/>
              <a:t>firewall, IDS</a:t>
            </a:r>
          </a:p>
          <a:p>
            <a:pPr>
              <a:spcBef>
                <a:spcPts val="0"/>
              </a:spcBef>
            </a:pPr>
            <a:r>
              <a:rPr lang="en-US" dirty="0" smtClean="0"/>
              <a:t>authentication, integrity, encryption</a:t>
            </a:r>
          </a:p>
          <a:p>
            <a:pPr>
              <a:spcBef>
                <a:spcPts val="0"/>
              </a:spcBef>
            </a:pPr>
            <a:r>
              <a:rPr lang="en-US" dirty="0" smtClean="0"/>
              <a:t>performance acceleration, </a:t>
            </a:r>
          </a:p>
          <a:p>
            <a:pPr>
              <a:spcBef>
                <a:spcPts val="0"/>
              </a:spcBef>
            </a:pPr>
            <a:r>
              <a:rPr lang="en-US" dirty="0" smtClean="0"/>
              <a:t>caching, CDN</a:t>
            </a:r>
          </a:p>
          <a:p>
            <a:pPr>
              <a:spcBef>
                <a:spcPts val="0"/>
              </a:spcBef>
            </a:pPr>
            <a:r>
              <a:rPr lang="en-US" dirty="0" smtClean="0"/>
              <a:t>performance monitoring, application visibility</a:t>
            </a:r>
          </a:p>
          <a:p>
            <a:pPr marL="0" indent="0">
              <a:spcBef>
                <a:spcPts val="1800"/>
              </a:spcBef>
              <a:buNone/>
            </a:pPr>
            <a:r>
              <a:rPr lang="en-US" dirty="0" smtClean="0"/>
              <a:t>This talk discusses such constructs in a </a:t>
            </a:r>
            <a:r>
              <a:rPr lang="en-US" i="1" dirty="0"/>
              <a:t>service theoretic </a:t>
            </a:r>
            <a:r>
              <a:rPr lang="en-US" dirty="0" smtClean="0"/>
              <a:t>context</a:t>
            </a:r>
          </a:p>
          <a:p>
            <a:pPr marL="0" indent="0">
              <a:spcBef>
                <a:spcPts val="0"/>
              </a:spcBef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943607199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</a:t>
            </a:r>
            <a:r>
              <a:rPr lang="en-US" dirty="0" err="1" smtClean="0"/>
              <a:t>vCPE</a:t>
            </a:r>
            <a:r>
              <a:rPr lang="en-US" dirty="0" smtClean="0"/>
              <a:t> </a:t>
            </a:r>
            <a:r>
              <a:rPr lang="en-US" b="1" dirty="0" smtClean="0"/>
              <a:t>is</a:t>
            </a:r>
            <a:r>
              <a:rPr lang="en-US" dirty="0" smtClean="0"/>
              <a:t> the product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The </a:t>
            </a:r>
            <a:r>
              <a:rPr lang="en-US" dirty="0" err="1" smtClean="0"/>
              <a:t>vCPE</a:t>
            </a:r>
            <a:r>
              <a:rPr lang="en-US" dirty="0" smtClean="0"/>
              <a:t> :</a:t>
            </a:r>
          </a:p>
          <a:p>
            <a:r>
              <a:rPr lang="en-US" dirty="0" smtClean="0"/>
              <a:t>provides the user with access to the advanced communications service</a:t>
            </a:r>
          </a:p>
          <a:p>
            <a:r>
              <a:rPr lang="en-US" dirty="0" smtClean="0"/>
              <a:t>monitors and assures that service</a:t>
            </a:r>
            <a:r>
              <a:rPr lang="en-US" dirty="0"/>
              <a:t>	</a:t>
            </a:r>
            <a:endParaRPr lang="en-US" dirty="0" smtClean="0"/>
          </a:p>
          <a:p>
            <a:r>
              <a:rPr lang="en-US" dirty="0" smtClean="0"/>
              <a:t>enables the SDN control of the service</a:t>
            </a:r>
          </a:p>
          <a:p>
            <a:r>
              <a:rPr lang="en-US" dirty="0" smtClean="0"/>
              <a:t>implements the user sensitive part of the NFV functionalities </a:t>
            </a:r>
          </a:p>
          <a:p>
            <a:pPr marL="0" indent="0">
              <a:spcBef>
                <a:spcPts val="1800"/>
              </a:spcBef>
              <a:buNone/>
            </a:pPr>
            <a:r>
              <a:rPr lang="en-US" dirty="0" smtClean="0"/>
              <a:t>Being tangible, and exclusive to the customer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from the user’s point of view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	the </a:t>
            </a:r>
            <a:r>
              <a:rPr lang="en-US" dirty="0" err="1" smtClean="0"/>
              <a:t>vCPE</a:t>
            </a:r>
            <a:r>
              <a:rPr lang="en-US" dirty="0" smtClean="0"/>
              <a:t> </a:t>
            </a:r>
            <a:r>
              <a:rPr lang="en-US" b="1" dirty="0" smtClean="0"/>
              <a:t>is</a:t>
            </a:r>
            <a:r>
              <a:rPr lang="en-US" dirty="0" smtClean="0"/>
              <a:t> the communications product</a:t>
            </a:r>
          </a:p>
          <a:p>
            <a:pPr marL="0" indent="0">
              <a:buNone/>
            </a:pPr>
            <a:r>
              <a:rPr lang="en-US" dirty="0" smtClean="0"/>
              <a:t>		just as the residential </a:t>
            </a:r>
            <a:r>
              <a:rPr lang="en-US" dirty="0" err="1" smtClean="0"/>
              <a:t>WiFi</a:t>
            </a:r>
            <a:r>
              <a:rPr lang="en-US" dirty="0" smtClean="0"/>
              <a:t> router </a:t>
            </a:r>
            <a:r>
              <a:rPr lang="en-US" b="1" dirty="0" smtClean="0"/>
              <a:t>is</a:t>
            </a:r>
            <a:r>
              <a:rPr lang="en-US" dirty="0" smtClean="0"/>
              <a:t> the Internet product</a:t>
            </a:r>
          </a:p>
          <a:p>
            <a:pPr marL="0" indent="0">
              <a:spcBef>
                <a:spcPts val="0"/>
              </a:spcBef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6507829"/>
      </p:ext>
    </p:extLst>
  </p:cSld>
  <p:clrMapOvr>
    <a:masterClrMapping/>
  </p:clrMapOvr>
  <p:transition>
    <p:fade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Wrap-up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361377" y="1441421"/>
            <a:ext cx="8456051" cy="5073679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>
                <a:solidFill>
                  <a:schemeClr val="tx1"/>
                </a:solidFill>
              </a:rPr>
              <a:t>Although the distinction between </a:t>
            </a:r>
            <a:r>
              <a:rPr lang="en-US" i="1" dirty="0" smtClean="0">
                <a:solidFill>
                  <a:schemeClr val="tx1"/>
                </a:solidFill>
              </a:rPr>
              <a:t>products</a:t>
            </a:r>
            <a:r>
              <a:rPr lang="en-US" dirty="0" smtClean="0">
                <a:solidFill>
                  <a:schemeClr val="tx1"/>
                </a:solidFill>
              </a:rPr>
              <a:t> and </a:t>
            </a:r>
            <a:r>
              <a:rPr lang="en-US" i="1" dirty="0" smtClean="0">
                <a:solidFill>
                  <a:schemeClr val="tx1"/>
                </a:solidFill>
              </a:rPr>
              <a:t>services</a:t>
            </a:r>
            <a:r>
              <a:rPr lang="en-US" dirty="0" smtClean="0">
                <a:solidFill>
                  <a:schemeClr val="tx1"/>
                </a:solidFill>
              </a:rPr>
              <a:t> has become blurred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dirty="0" smtClean="0">
                <a:solidFill>
                  <a:schemeClr val="tx1"/>
                </a:solidFill>
              </a:rPr>
              <a:t>	there is still a disconnect between communications products and services</a:t>
            </a:r>
          </a:p>
          <a:p>
            <a:pPr marL="0" indent="0">
              <a:spcBef>
                <a:spcPts val="1800"/>
              </a:spcBef>
              <a:buNone/>
            </a:pPr>
            <a:r>
              <a:rPr lang="en-US" dirty="0" smtClean="0">
                <a:solidFill>
                  <a:srgbClr val="0098A1"/>
                </a:solidFill>
              </a:rPr>
              <a:t>Products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rgbClr val="F29400"/>
                </a:solidFill>
              </a:rPr>
              <a:t>services </a:t>
            </a:r>
            <a:r>
              <a:rPr lang="en-US" dirty="0" smtClean="0">
                <a:solidFill>
                  <a:schemeClr val="tx1"/>
                </a:solidFill>
              </a:rPr>
              <a:t>are </a:t>
            </a:r>
          </a:p>
          <a:p>
            <a:pPr>
              <a:spcBef>
                <a:spcPts val="0"/>
              </a:spcBef>
            </a:pPr>
            <a:r>
              <a:rPr lang="en-US" dirty="0" smtClean="0">
                <a:solidFill>
                  <a:schemeClr val="tx1"/>
                </a:solidFill>
              </a:rPr>
              <a:t>developed </a:t>
            </a:r>
            <a:r>
              <a:rPr lang="en-US" dirty="0" smtClean="0">
                <a:solidFill>
                  <a:srgbClr val="0098A1"/>
                </a:solidFill>
              </a:rPr>
              <a:t>quickly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rgbClr val="F29400"/>
                </a:solidFill>
              </a:rPr>
              <a:t>slowly</a:t>
            </a:r>
          </a:p>
          <a:p>
            <a:pPr>
              <a:spcBef>
                <a:spcPts val="0"/>
              </a:spcBef>
            </a:pPr>
            <a:r>
              <a:rPr lang="en-US" dirty="0" smtClean="0">
                <a:solidFill>
                  <a:schemeClr val="tx1"/>
                </a:solidFill>
              </a:rPr>
              <a:t>delivered </a:t>
            </a:r>
            <a:r>
              <a:rPr lang="en-US" dirty="0" smtClean="0">
                <a:solidFill>
                  <a:srgbClr val="0098A1"/>
                </a:solidFill>
              </a:rPr>
              <a:t>quickly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rgbClr val="F29400"/>
                </a:solidFill>
              </a:rPr>
              <a:t>slowly</a:t>
            </a:r>
          </a:p>
          <a:p>
            <a:pPr>
              <a:spcBef>
                <a:spcPts val="0"/>
              </a:spcBef>
            </a:pPr>
            <a:r>
              <a:rPr lang="en-US" dirty="0" smtClean="0">
                <a:solidFill>
                  <a:schemeClr val="tx1"/>
                </a:solidFill>
              </a:rPr>
              <a:t>require </a:t>
            </a:r>
            <a:r>
              <a:rPr lang="en-US" dirty="0" smtClean="0">
                <a:solidFill>
                  <a:srgbClr val="0098A1"/>
                </a:solidFill>
              </a:rPr>
              <a:t>no further </a:t>
            </a:r>
            <a:r>
              <a:rPr lang="en-US" dirty="0" smtClean="0">
                <a:solidFill>
                  <a:srgbClr val="F29400"/>
                </a:solidFill>
              </a:rPr>
              <a:t>lasting</a:t>
            </a:r>
            <a:r>
              <a:rPr lang="en-US" dirty="0" smtClean="0">
                <a:solidFill>
                  <a:srgbClr val="0098A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interactions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dirty="0">
                <a:solidFill>
                  <a:schemeClr val="tx1"/>
                </a:solidFill>
              </a:rPr>
              <a:t>	</a:t>
            </a:r>
            <a:r>
              <a:rPr lang="en-US" dirty="0" smtClean="0">
                <a:solidFill>
                  <a:schemeClr val="tx1"/>
                </a:solidFill>
              </a:rPr>
              <a:t>between </a:t>
            </a:r>
            <a:r>
              <a:rPr lang="en-US" dirty="0" smtClean="0">
                <a:solidFill>
                  <a:srgbClr val="0098A1"/>
                </a:solidFill>
              </a:rPr>
              <a:t>vendor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rgbClr val="F29400"/>
                </a:solidFill>
              </a:rPr>
              <a:t>provider</a:t>
            </a:r>
            <a:r>
              <a:rPr lang="en-US" dirty="0" smtClean="0">
                <a:solidFill>
                  <a:schemeClr val="tx1"/>
                </a:solidFill>
              </a:rPr>
              <a:t> and </a:t>
            </a:r>
            <a:r>
              <a:rPr lang="en-US" dirty="0" smtClean="0">
                <a:solidFill>
                  <a:srgbClr val="0098A1"/>
                </a:solidFill>
              </a:rPr>
              <a:t>customer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rgbClr val="F29400"/>
                </a:solidFill>
              </a:rPr>
              <a:t>user</a:t>
            </a:r>
          </a:p>
          <a:p>
            <a:pPr marL="0" indent="0">
              <a:spcBef>
                <a:spcPts val="1800"/>
              </a:spcBef>
              <a:buNone/>
            </a:pPr>
            <a:r>
              <a:rPr lang="en-US" dirty="0" smtClean="0">
                <a:solidFill>
                  <a:schemeClr val="tx1"/>
                </a:solidFill>
              </a:rPr>
              <a:t>Most service quality failures result from fundamental characteristics of services </a:t>
            </a:r>
          </a:p>
          <a:p>
            <a:pPr marL="457200" lvl="1" indent="0">
              <a:spcBef>
                <a:spcPts val="0"/>
              </a:spcBef>
              <a:buNone/>
            </a:pPr>
            <a:r>
              <a:rPr lang="en-US" dirty="0" smtClean="0">
                <a:solidFill>
                  <a:schemeClr val="tx1"/>
                </a:solidFill>
              </a:rPr>
              <a:t>services </a:t>
            </a:r>
            <a:r>
              <a:rPr lang="en-US" dirty="0">
                <a:solidFill>
                  <a:schemeClr val="tx1"/>
                </a:solidFill>
              </a:rPr>
              <a:t>are </a:t>
            </a:r>
            <a:r>
              <a:rPr lang="en-US" b="1" dirty="0" smtClean="0">
                <a:solidFill>
                  <a:schemeClr val="tx1"/>
                </a:solidFill>
              </a:rPr>
              <a:t>intangible, abstract, nonexclusive, commitments</a:t>
            </a:r>
            <a:endParaRPr lang="en-US" b="1" dirty="0">
              <a:solidFill>
                <a:schemeClr val="tx1"/>
              </a:solidFill>
            </a:endParaRPr>
          </a:p>
          <a:p>
            <a:pPr marL="0" indent="0">
              <a:spcBef>
                <a:spcPts val="1800"/>
              </a:spcBef>
              <a:buNone/>
            </a:pPr>
            <a:r>
              <a:rPr lang="en-US" dirty="0" smtClean="0">
                <a:solidFill>
                  <a:schemeClr val="tx1"/>
                </a:solidFill>
              </a:rPr>
              <a:t>SDN and NFV make </a:t>
            </a:r>
            <a:r>
              <a:rPr lang="en-US" i="1" dirty="0" smtClean="0">
                <a:solidFill>
                  <a:schemeClr val="tx1"/>
                </a:solidFill>
              </a:rPr>
              <a:t>services</a:t>
            </a:r>
            <a:r>
              <a:rPr lang="en-US" dirty="0" smtClean="0">
                <a:solidFill>
                  <a:schemeClr val="tx1"/>
                </a:solidFill>
              </a:rPr>
              <a:t> seem more like </a:t>
            </a:r>
            <a:r>
              <a:rPr lang="en-US" i="1" dirty="0" smtClean="0">
                <a:solidFill>
                  <a:schemeClr val="tx1"/>
                </a:solidFill>
              </a:rPr>
              <a:t>products</a:t>
            </a:r>
          </a:p>
          <a:p>
            <a:pPr marL="0" indent="0">
              <a:spcBef>
                <a:spcPts val="1800"/>
              </a:spcBef>
              <a:buNone/>
            </a:pPr>
            <a:r>
              <a:rPr lang="en-US" dirty="0" smtClean="0">
                <a:solidFill>
                  <a:schemeClr val="tx1"/>
                </a:solidFill>
              </a:rPr>
              <a:t>The </a:t>
            </a:r>
            <a:r>
              <a:rPr lang="en-US" dirty="0" err="1" smtClean="0">
                <a:solidFill>
                  <a:schemeClr val="tx1"/>
                </a:solidFill>
              </a:rPr>
              <a:t>vCPE</a:t>
            </a:r>
            <a:r>
              <a:rPr lang="en-US" dirty="0" smtClean="0">
                <a:solidFill>
                  <a:schemeClr val="tx1"/>
                </a:solidFill>
              </a:rPr>
              <a:t> provides access and anchors SDN and NFV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dirty="0">
                <a:solidFill>
                  <a:schemeClr val="tx1"/>
                </a:solidFill>
              </a:rPr>
              <a:t>	</a:t>
            </a:r>
            <a:r>
              <a:rPr lang="en-US" dirty="0" smtClean="0">
                <a:solidFill>
                  <a:schemeClr val="tx1"/>
                </a:solidFill>
              </a:rPr>
              <a:t>and from the user point of view </a:t>
            </a:r>
            <a:r>
              <a:rPr lang="en-US" b="1" i="1" dirty="0" smtClean="0">
                <a:solidFill>
                  <a:schemeClr val="tx1"/>
                </a:solidFill>
              </a:rPr>
              <a:t>is</a:t>
            </a:r>
            <a:r>
              <a:rPr lang="en-US" dirty="0" smtClean="0">
                <a:solidFill>
                  <a:schemeClr val="tx1"/>
                </a:solidFill>
              </a:rPr>
              <a:t> the communications product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68982568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>
          <a:xfrm>
            <a:off x="5865726" y="5172517"/>
            <a:ext cx="2370138" cy="313883"/>
          </a:xfrm>
        </p:spPr>
        <p:txBody>
          <a:bodyPr/>
          <a:lstStyle/>
          <a:p>
            <a:r>
              <a:rPr lang="en-US" sz="2000" dirty="0" smtClean="0"/>
              <a:t>Yaakov (J) Stein</a:t>
            </a:r>
            <a:endParaRPr lang="en-US" sz="20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>
          <a:xfrm>
            <a:off x="5865726" y="5544892"/>
            <a:ext cx="2370138" cy="321001"/>
          </a:xfrm>
        </p:spPr>
        <p:txBody>
          <a:bodyPr/>
          <a:lstStyle/>
          <a:p>
            <a:r>
              <a:rPr lang="en-US" dirty="0" smtClean="0"/>
              <a:t>CTO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865726" y="5822199"/>
            <a:ext cx="2370138" cy="303179"/>
          </a:xfrm>
        </p:spPr>
        <p:txBody>
          <a:bodyPr/>
          <a:lstStyle/>
          <a:p>
            <a:r>
              <a:rPr lang="en-US" dirty="0" smtClean="0"/>
              <a:t>Yaakov_S@RAD.com</a:t>
            </a:r>
            <a:endParaRPr lang="en-US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Services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361377" y="1408763"/>
            <a:ext cx="8508451" cy="5106336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What is a service ?</a:t>
            </a:r>
          </a:p>
          <a:p>
            <a:pPr marL="0" indent="0">
              <a:buNone/>
            </a:pPr>
            <a:r>
              <a:rPr lang="en-US" dirty="0" smtClean="0"/>
              <a:t>In economics a </a:t>
            </a:r>
            <a:r>
              <a:rPr lang="en-US" b="1" dirty="0" smtClean="0"/>
              <a:t>commodity</a:t>
            </a:r>
            <a:r>
              <a:rPr lang="en-US" dirty="0" smtClean="0"/>
              <a:t> is a marketable good, i.e., an item</a:t>
            </a:r>
          </a:p>
          <a:p>
            <a:pPr>
              <a:spcBef>
                <a:spcPts val="0"/>
              </a:spcBef>
            </a:pPr>
            <a:r>
              <a:rPr lang="en-US" dirty="0" smtClean="0"/>
              <a:t>that provides utility </a:t>
            </a:r>
          </a:p>
          <a:p>
            <a:pPr>
              <a:spcBef>
                <a:spcPts val="0"/>
              </a:spcBef>
            </a:pPr>
            <a:r>
              <a:rPr lang="en-US" dirty="0" smtClean="0"/>
              <a:t>that someone wishes to sell</a:t>
            </a:r>
          </a:p>
          <a:p>
            <a:pPr>
              <a:spcBef>
                <a:spcPts val="0"/>
              </a:spcBef>
            </a:pPr>
            <a:r>
              <a:rPr lang="en-US" dirty="0" smtClean="0"/>
              <a:t>that someone else wishes to buy</a:t>
            </a:r>
          </a:p>
          <a:p>
            <a:pPr marL="0" indent="0">
              <a:buNone/>
            </a:pPr>
            <a:r>
              <a:rPr lang="en-US" dirty="0" smtClean="0"/>
              <a:t>Historically commodities were classified as either </a:t>
            </a:r>
            <a:r>
              <a:rPr lang="en-US" b="1" dirty="0" smtClean="0"/>
              <a:t>products</a:t>
            </a:r>
            <a:r>
              <a:rPr lang="en-US" dirty="0" smtClean="0"/>
              <a:t> or </a:t>
            </a:r>
            <a:r>
              <a:rPr lang="en-US" b="1" dirty="0" smtClean="0"/>
              <a:t>services</a:t>
            </a:r>
          </a:p>
          <a:p>
            <a:pPr marL="0" indent="0">
              <a:spcBef>
                <a:spcPts val="2400"/>
              </a:spcBef>
              <a:buNone/>
            </a:pPr>
            <a:r>
              <a:rPr lang="en-US" dirty="0" smtClean="0"/>
              <a:t>In order to provide communications we need both </a:t>
            </a:r>
          </a:p>
          <a:p>
            <a:pPr>
              <a:spcBef>
                <a:spcPts val="0"/>
              </a:spcBef>
            </a:pPr>
            <a:r>
              <a:rPr lang="en-US" dirty="0" smtClean="0"/>
              <a:t>products (e.g., switches, routers, </a:t>
            </a:r>
            <a:r>
              <a:rPr lang="en-US" dirty="0" err="1" smtClean="0"/>
              <a:t>middleboxes</a:t>
            </a:r>
            <a:r>
              <a:rPr lang="en-US" dirty="0" smtClean="0"/>
              <a:t>, transceivers, etc.)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dirty="0"/>
              <a:t>	</a:t>
            </a:r>
            <a:r>
              <a:rPr lang="en-US" dirty="0" smtClean="0"/>
              <a:t>and</a:t>
            </a:r>
          </a:p>
          <a:p>
            <a:pPr>
              <a:spcBef>
                <a:spcPts val="0"/>
              </a:spcBef>
            </a:pPr>
            <a:r>
              <a:rPr lang="en-US" dirty="0" smtClean="0"/>
              <a:t>services (e.g., telephone/cellular, VPN, Internet access,  etc.)</a:t>
            </a:r>
          </a:p>
          <a:p>
            <a:pPr marL="0" indent="0">
              <a:spcBef>
                <a:spcPts val="2400"/>
              </a:spcBef>
              <a:buNone/>
            </a:pPr>
            <a:r>
              <a:rPr lang="en-US" dirty="0" smtClean="0"/>
              <a:t>We call entities that sell products communications equipment </a:t>
            </a:r>
            <a:r>
              <a:rPr lang="en-US" b="1" dirty="0" smtClean="0"/>
              <a:t>vendors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b="1" dirty="0"/>
              <a:t>	</a:t>
            </a:r>
            <a:r>
              <a:rPr lang="en-US" dirty="0" smtClean="0"/>
              <a:t>and those who sell services communications service </a:t>
            </a:r>
            <a:r>
              <a:rPr lang="en-US" b="1" dirty="0" smtClean="0"/>
              <a:t>providers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dirty="0" smtClean="0"/>
              <a:t>We call entities that buy products </a:t>
            </a:r>
            <a:r>
              <a:rPr lang="en-US" b="1" dirty="0" smtClean="0"/>
              <a:t>customers</a:t>
            </a:r>
            <a:r>
              <a:rPr lang="en-US" dirty="0" smtClean="0"/>
              <a:t> or </a:t>
            </a:r>
            <a:r>
              <a:rPr lang="en-US" b="1" dirty="0" smtClean="0"/>
              <a:t>consumers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b="1" dirty="0"/>
              <a:t>	</a:t>
            </a:r>
            <a:r>
              <a:rPr lang="en-US" dirty="0" smtClean="0"/>
              <a:t>and those who buy services </a:t>
            </a:r>
            <a:r>
              <a:rPr lang="en-US" b="1" dirty="0" smtClean="0"/>
              <a:t>users </a:t>
            </a:r>
            <a:r>
              <a:rPr lang="en-US" dirty="0" smtClean="0"/>
              <a:t>or</a:t>
            </a:r>
            <a:r>
              <a:rPr lang="en-US" b="1" dirty="0" smtClean="0"/>
              <a:t> subscribers</a:t>
            </a:r>
          </a:p>
        </p:txBody>
      </p:sp>
      <p:grpSp>
        <p:nvGrpSpPr>
          <p:cNvPr id="4" name="Group 3"/>
          <p:cNvGrpSpPr/>
          <p:nvPr/>
        </p:nvGrpSpPr>
        <p:grpSpPr>
          <a:xfrm>
            <a:off x="7692546" y="4634317"/>
            <a:ext cx="859536" cy="550223"/>
            <a:chOff x="7000875" y="4114538"/>
            <a:chExt cx="1885950" cy="947519"/>
          </a:xfrm>
        </p:grpSpPr>
        <p:cxnSp>
          <p:nvCxnSpPr>
            <p:cNvPr id="5" name="Straight Connector 4"/>
            <p:cNvCxnSpPr/>
            <p:nvPr/>
          </p:nvCxnSpPr>
          <p:spPr>
            <a:xfrm flipV="1">
              <a:off x="8298586" y="4250461"/>
              <a:ext cx="490678" cy="76200"/>
            </a:xfrm>
            <a:prstGeom prst="line">
              <a:avLst/>
            </a:prstGeom>
            <a:ln w="19050">
              <a:solidFill>
                <a:srgbClr val="4D494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Straight Connector 5"/>
            <p:cNvCxnSpPr/>
            <p:nvPr/>
          </p:nvCxnSpPr>
          <p:spPr>
            <a:xfrm flipV="1">
              <a:off x="8296275" y="4574311"/>
              <a:ext cx="473939" cy="7214"/>
            </a:xfrm>
            <a:prstGeom prst="line">
              <a:avLst/>
            </a:prstGeom>
            <a:ln w="19050">
              <a:solidFill>
                <a:srgbClr val="4D494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6"/>
            <p:cNvCxnSpPr/>
            <p:nvPr/>
          </p:nvCxnSpPr>
          <p:spPr>
            <a:xfrm>
              <a:off x="8277225" y="4810125"/>
              <a:ext cx="521564" cy="59461"/>
            </a:xfrm>
            <a:prstGeom prst="line">
              <a:avLst/>
            </a:prstGeom>
            <a:ln w="19050">
              <a:solidFill>
                <a:srgbClr val="4D494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/>
            <p:cNvCxnSpPr/>
            <p:nvPr/>
          </p:nvCxnSpPr>
          <p:spPr>
            <a:xfrm flipV="1">
              <a:off x="7146061" y="4793386"/>
              <a:ext cx="490678" cy="76200"/>
            </a:xfrm>
            <a:prstGeom prst="line">
              <a:avLst/>
            </a:prstGeom>
            <a:ln w="19050">
              <a:solidFill>
                <a:srgbClr val="4D494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V="1">
              <a:off x="7117486" y="4543425"/>
              <a:ext cx="388214" cy="2311"/>
            </a:xfrm>
            <a:prstGeom prst="line">
              <a:avLst/>
            </a:prstGeom>
            <a:ln w="19050">
              <a:solidFill>
                <a:srgbClr val="4D494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>
              <a:off x="7107961" y="4240936"/>
              <a:ext cx="407264" cy="188189"/>
            </a:xfrm>
            <a:prstGeom prst="line">
              <a:avLst/>
            </a:prstGeom>
            <a:ln w="19050">
              <a:solidFill>
                <a:srgbClr val="4D494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" name="Freeform 5"/>
            <p:cNvSpPr>
              <a:spLocks/>
            </p:cNvSpPr>
            <p:nvPr/>
          </p:nvSpPr>
          <p:spPr bwMode="auto">
            <a:xfrm rot="64793">
              <a:off x="7317549" y="4114538"/>
              <a:ext cx="1101617" cy="947519"/>
            </a:xfrm>
            <a:custGeom>
              <a:avLst/>
              <a:gdLst/>
              <a:ahLst/>
              <a:cxnLst>
                <a:cxn ang="0">
                  <a:pos x="294" y="88"/>
                </a:cxn>
                <a:cxn ang="0">
                  <a:pos x="223" y="89"/>
                </a:cxn>
                <a:cxn ang="0">
                  <a:pos x="150" y="123"/>
                </a:cxn>
                <a:cxn ang="0">
                  <a:pos x="94" y="177"/>
                </a:cxn>
                <a:cxn ang="0">
                  <a:pos x="67" y="246"/>
                </a:cxn>
                <a:cxn ang="0">
                  <a:pos x="58" y="304"/>
                </a:cxn>
                <a:cxn ang="0">
                  <a:pos x="17" y="343"/>
                </a:cxn>
                <a:cxn ang="0">
                  <a:pos x="0" y="395"/>
                </a:cxn>
                <a:cxn ang="0">
                  <a:pos x="9" y="449"/>
                </a:cxn>
                <a:cxn ang="0">
                  <a:pos x="51" y="503"/>
                </a:cxn>
                <a:cxn ang="0">
                  <a:pos x="127" y="546"/>
                </a:cxn>
                <a:cxn ang="0">
                  <a:pos x="125" y="604"/>
                </a:cxn>
                <a:cxn ang="0">
                  <a:pos x="163" y="648"/>
                </a:cxn>
                <a:cxn ang="0">
                  <a:pos x="219" y="675"/>
                </a:cxn>
                <a:cxn ang="0">
                  <a:pos x="284" y="682"/>
                </a:cxn>
                <a:cxn ang="0">
                  <a:pos x="337" y="665"/>
                </a:cxn>
                <a:cxn ang="0">
                  <a:pos x="395" y="693"/>
                </a:cxn>
                <a:cxn ang="0">
                  <a:pos x="472" y="729"/>
                </a:cxn>
                <a:cxn ang="0">
                  <a:pos x="550" y="736"/>
                </a:cxn>
                <a:cxn ang="0">
                  <a:pos x="629" y="721"/>
                </a:cxn>
                <a:cxn ang="0">
                  <a:pos x="702" y="688"/>
                </a:cxn>
                <a:cxn ang="0">
                  <a:pos x="765" y="665"/>
                </a:cxn>
                <a:cxn ang="0">
                  <a:pos x="825" y="676"/>
                </a:cxn>
                <a:cxn ang="0">
                  <a:pos x="889" y="656"/>
                </a:cxn>
                <a:cxn ang="0">
                  <a:pos x="939" y="613"/>
                </a:cxn>
                <a:cxn ang="0">
                  <a:pos x="971" y="555"/>
                </a:cxn>
                <a:cxn ang="0">
                  <a:pos x="966" y="492"/>
                </a:cxn>
                <a:cxn ang="0">
                  <a:pos x="1011" y="430"/>
                </a:cxn>
                <a:cxn ang="0">
                  <a:pos x="1031" y="367"/>
                </a:cxn>
                <a:cxn ang="0">
                  <a:pos x="1027" y="306"/>
                </a:cxn>
                <a:cxn ang="0">
                  <a:pos x="999" y="253"/>
                </a:cxn>
                <a:cxn ang="0">
                  <a:pos x="951" y="212"/>
                </a:cxn>
                <a:cxn ang="0">
                  <a:pos x="936" y="158"/>
                </a:cxn>
                <a:cxn ang="0">
                  <a:pos x="904" y="99"/>
                </a:cxn>
                <a:cxn ang="0">
                  <a:pos x="846" y="58"/>
                </a:cxn>
                <a:cxn ang="0">
                  <a:pos x="773" y="41"/>
                </a:cxn>
                <a:cxn ang="0">
                  <a:pos x="702" y="54"/>
                </a:cxn>
                <a:cxn ang="0">
                  <a:pos x="642" y="61"/>
                </a:cxn>
                <a:cxn ang="0">
                  <a:pos x="575" y="17"/>
                </a:cxn>
                <a:cxn ang="0">
                  <a:pos x="513" y="0"/>
                </a:cxn>
                <a:cxn ang="0">
                  <a:pos x="451" y="11"/>
                </a:cxn>
                <a:cxn ang="0">
                  <a:pos x="389" y="48"/>
                </a:cxn>
                <a:cxn ang="0">
                  <a:pos x="331" y="108"/>
                </a:cxn>
              </a:cxnLst>
              <a:rect l="0" t="0" r="r" b="b"/>
              <a:pathLst>
                <a:path w="1034" h="737">
                  <a:moveTo>
                    <a:pt x="331" y="108"/>
                  </a:moveTo>
                  <a:lnTo>
                    <a:pt x="314" y="95"/>
                  </a:lnTo>
                  <a:lnTo>
                    <a:pt x="294" y="88"/>
                  </a:lnTo>
                  <a:lnTo>
                    <a:pt x="271" y="84"/>
                  </a:lnTo>
                  <a:lnTo>
                    <a:pt x="247" y="86"/>
                  </a:lnTo>
                  <a:lnTo>
                    <a:pt x="223" y="89"/>
                  </a:lnTo>
                  <a:lnTo>
                    <a:pt x="196" y="97"/>
                  </a:lnTo>
                  <a:lnTo>
                    <a:pt x="172" y="110"/>
                  </a:lnTo>
                  <a:lnTo>
                    <a:pt x="150" y="123"/>
                  </a:lnTo>
                  <a:lnTo>
                    <a:pt x="129" y="140"/>
                  </a:lnTo>
                  <a:lnTo>
                    <a:pt x="109" y="158"/>
                  </a:lnTo>
                  <a:lnTo>
                    <a:pt x="94" y="177"/>
                  </a:lnTo>
                  <a:lnTo>
                    <a:pt x="80" y="199"/>
                  </a:lnTo>
                  <a:lnTo>
                    <a:pt x="71" y="222"/>
                  </a:lnTo>
                  <a:lnTo>
                    <a:pt x="67" y="246"/>
                  </a:lnTo>
                  <a:lnTo>
                    <a:pt x="67" y="268"/>
                  </a:lnTo>
                  <a:lnTo>
                    <a:pt x="75" y="293"/>
                  </a:lnTo>
                  <a:lnTo>
                    <a:pt x="58" y="304"/>
                  </a:lnTo>
                  <a:lnTo>
                    <a:pt x="43" y="315"/>
                  </a:lnTo>
                  <a:lnTo>
                    <a:pt x="30" y="328"/>
                  </a:lnTo>
                  <a:lnTo>
                    <a:pt x="17" y="343"/>
                  </a:lnTo>
                  <a:lnTo>
                    <a:pt x="9" y="360"/>
                  </a:lnTo>
                  <a:lnTo>
                    <a:pt x="2" y="376"/>
                  </a:lnTo>
                  <a:lnTo>
                    <a:pt x="0" y="395"/>
                  </a:lnTo>
                  <a:lnTo>
                    <a:pt x="0" y="412"/>
                  </a:lnTo>
                  <a:lnTo>
                    <a:pt x="2" y="432"/>
                  </a:lnTo>
                  <a:lnTo>
                    <a:pt x="9" y="449"/>
                  </a:lnTo>
                  <a:lnTo>
                    <a:pt x="19" y="468"/>
                  </a:lnTo>
                  <a:lnTo>
                    <a:pt x="32" y="486"/>
                  </a:lnTo>
                  <a:lnTo>
                    <a:pt x="51" y="503"/>
                  </a:lnTo>
                  <a:lnTo>
                    <a:pt x="71" y="518"/>
                  </a:lnTo>
                  <a:lnTo>
                    <a:pt x="97" y="533"/>
                  </a:lnTo>
                  <a:lnTo>
                    <a:pt x="127" y="546"/>
                  </a:lnTo>
                  <a:lnTo>
                    <a:pt x="122" y="566"/>
                  </a:lnTo>
                  <a:lnTo>
                    <a:pt x="122" y="585"/>
                  </a:lnTo>
                  <a:lnTo>
                    <a:pt x="125" y="604"/>
                  </a:lnTo>
                  <a:lnTo>
                    <a:pt x="135" y="620"/>
                  </a:lnTo>
                  <a:lnTo>
                    <a:pt x="146" y="635"/>
                  </a:lnTo>
                  <a:lnTo>
                    <a:pt x="163" y="648"/>
                  </a:lnTo>
                  <a:lnTo>
                    <a:pt x="180" y="660"/>
                  </a:lnTo>
                  <a:lnTo>
                    <a:pt x="198" y="669"/>
                  </a:lnTo>
                  <a:lnTo>
                    <a:pt x="219" y="675"/>
                  </a:lnTo>
                  <a:lnTo>
                    <a:pt x="241" y="680"/>
                  </a:lnTo>
                  <a:lnTo>
                    <a:pt x="262" y="682"/>
                  </a:lnTo>
                  <a:lnTo>
                    <a:pt x="284" y="682"/>
                  </a:lnTo>
                  <a:lnTo>
                    <a:pt x="303" y="678"/>
                  </a:lnTo>
                  <a:lnTo>
                    <a:pt x="322" y="673"/>
                  </a:lnTo>
                  <a:lnTo>
                    <a:pt x="337" y="665"/>
                  </a:lnTo>
                  <a:lnTo>
                    <a:pt x="350" y="654"/>
                  </a:lnTo>
                  <a:lnTo>
                    <a:pt x="372" y="676"/>
                  </a:lnTo>
                  <a:lnTo>
                    <a:pt x="395" y="693"/>
                  </a:lnTo>
                  <a:lnTo>
                    <a:pt x="421" y="708"/>
                  </a:lnTo>
                  <a:lnTo>
                    <a:pt x="445" y="721"/>
                  </a:lnTo>
                  <a:lnTo>
                    <a:pt x="472" y="729"/>
                  </a:lnTo>
                  <a:lnTo>
                    <a:pt x="498" y="734"/>
                  </a:lnTo>
                  <a:lnTo>
                    <a:pt x="524" y="736"/>
                  </a:lnTo>
                  <a:lnTo>
                    <a:pt x="550" y="736"/>
                  </a:lnTo>
                  <a:lnTo>
                    <a:pt x="576" y="734"/>
                  </a:lnTo>
                  <a:lnTo>
                    <a:pt x="603" y="729"/>
                  </a:lnTo>
                  <a:lnTo>
                    <a:pt x="629" y="721"/>
                  </a:lnTo>
                  <a:lnTo>
                    <a:pt x="653" y="712"/>
                  </a:lnTo>
                  <a:lnTo>
                    <a:pt x="677" y="701"/>
                  </a:lnTo>
                  <a:lnTo>
                    <a:pt x="702" y="688"/>
                  </a:lnTo>
                  <a:lnTo>
                    <a:pt x="724" y="671"/>
                  </a:lnTo>
                  <a:lnTo>
                    <a:pt x="747" y="654"/>
                  </a:lnTo>
                  <a:lnTo>
                    <a:pt x="765" y="665"/>
                  </a:lnTo>
                  <a:lnTo>
                    <a:pt x="784" y="673"/>
                  </a:lnTo>
                  <a:lnTo>
                    <a:pt x="805" y="678"/>
                  </a:lnTo>
                  <a:lnTo>
                    <a:pt x="825" y="676"/>
                  </a:lnTo>
                  <a:lnTo>
                    <a:pt x="846" y="673"/>
                  </a:lnTo>
                  <a:lnTo>
                    <a:pt x="868" y="665"/>
                  </a:lnTo>
                  <a:lnTo>
                    <a:pt x="889" y="656"/>
                  </a:lnTo>
                  <a:lnTo>
                    <a:pt x="908" y="643"/>
                  </a:lnTo>
                  <a:lnTo>
                    <a:pt x="924" y="628"/>
                  </a:lnTo>
                  <a:lnTo>
                    <a:pt x="939" y="613"/>
                  </a:lnTo>
                  <a:lnTo>
                    <a:pt x="953" y="594"/>
                  </a:lnTo>
                  <a:lnTo>
                    <a:pt x="964" y="576"/>
                  </a:lnTo>
                  <a:lnTo>
                    <a:pt x="971" y="555"/>
                  </a:lnTo>
                  <a:lnTo>
                    <a:pt x="973" y="533"/>
                  </a:lnTo>
                  <a:lnTo>
                    <a:pt x="971" y="512"/>
                  </a:lnTo>
                  <a:lnTo>
                    <a:pt x="966" y="492"/>
                  </a:lnTo>
                  <a:lnTo>
                    <a:pt x="982" y="471"/>
                  </a:lnTo>
                  <a:lnTo>
                    <a:pt x="999" y="451"/>
                  </a:lnTo>
                  <a:lnTo>
                    <a:pt x="1011" y="430"/>
                  </a:lnTo>
                  <a:lnTo>
                    <a:pt x="1022" y="410"/>
                  </a:lnTo>
                  <a:lnTo>
                    <a:pt x="1027" y="388"/>
                  </a:lnTo>
                  <a:lnTo>
                    <a:pt x="1031" y="367"/>
                  </a:lnTo>
                  <a:lnTo>
                    <a:pt x="1033" y="347"/>
                  </a:lnTo>
                  <a:lnTo>
                    <a:pt x="1031" y="326"/>
                  </a:lnTo>
                  <a:lnTo>
                    <a:pt x="1027" y="306"/>
                  </a:lnTo>
                  <a:lnTo>
                    <a:pt x="1022" y="289"/>
                  </a:lnTo>
                  <a:lnTo>
                    <a:pt x="1011" y="270"/>
                  </a:lnTo>
                  <a:lnTo>
                    <a:pt x="999" y="253"/>
                  </a:lnTo>
                  <a:lnTo>
                    <a:pt x="986" y="239"/>
                  </a:lnTo>
                  <a:lnTo>
                    <a:pt x="969" y="225"/>
                  </a:lnTo>
                  <a:lnTo>
                    <a:pt x="951" y="212"/>
                  </a:lnTo>
                  <a:lnTo>
                    <a:pt x="930" y="203"/>
                  </a:lnTo>
                  <a:lnTo>
                    <a:pt x="936" y="181"/>
                  </a:lnTo>
                  <a:lnTo>
                    <a:pt x="936" y="158"/>
                  </a:lnTo>
                  <a:lnTo>
                    <a:pt x="930" y="138"/>
                  </a:lnTo>
                  <a:lnTo>
                    <a:pt x="919" y="117"/>
                  </a:lnTo>
                  <a:lnTo>
                    <a:pt x="904" y="99"/>
                  </a:lnTo>
                  <a:lnTo>
                    <a:pt x="887" y="84"/>
                  </a:lnTo>
                  <a:lnTo>
                    <a:pt x="868" y="69"/>
                  </a:lnTo>
                  <a:lnTo>
                    <a:pt x="846" y="58"/>
                  </a:lnTo>
                  <a:lnTo>
                    <a:pt x="822" y="48"/>
                  </a:lnTo>
                  <a:lnTo>
                    <a:pt x="799" y="45"/>
                  </a:lnTo>
                  <a:lnTo>
                    <a:pt x="773" y="41"/>
                  </a:lnTo>
                  <a:lnTo>
                    <a:pt x="747" y="43"/>
                  </a:lnTo>
                  <a:lnTo>
                    <a:pt x="724" y="47"/>
                  </a:lnTo>
                  <a:lnTo>
                    <a:pt x="702" y="54"/>
                  </a:lnTo>
                  <a:lnTo>
                    <a:pt x="681" y="67"/>
                  </a:lnTo>
                  <a:lnTo>
                    <a:pt x="662" y="84"/>
                  </a:lnTo>
                  <a:lnTo>
                    <a:pt x="642" y="61"/>
                  </a:lnTo>
                  <a:lnTo>
                    <a:pt x="618" y="43"/>
                  </a:lnTo>
                  <a:lnTo>
                    <a:pt x="597" y="28"/>
                  </a:lnTo>
                  <a:lnTo>
                    <a:pt x="575" y="17"/>
                  </a:lnTo>
                  <a:lnTo>
                    <a:pt x="554" y="7"/>
                  </a:lnTo>
                  <a:lnTo>
                    <a:pt x="533" y="2"/>
                  </a:lnTo>
                  <a:lnTo>
                    <a:pt x="513" y="0"/>
                  </a:lnTo>
                  <a:lnTo>
                    <a:pt x="492" y="2"/>
                  </a:lnTo>
                  <a:lnTo>
                    <a:pt x="472" y="6"/>
                  </a:lnTo>
                  <a:lnTo>
                    <a:pt x="451" y="11"/>
                  </a:lnTo>
                  <a:lnTo>
                    <a:pt x="430" y="22"/>
                  </a:lnTo>
                  <a:lnTo>
                    <a:pt x="410" y="34"/>
                  </a:lnTo>
                  <a:lnTo>
                    <a:pt x="389" y="48"/>
                  </a:lnTo>
                  <a:lnTo>
                    <a:pt x="371" y="65"/>
                  </a:lnTo>
                  <a:lnTo>
                    <a:pt x="352" y="86"/>
                  </a:lnTo>
                  <a:lnTo>
                    <a:pt x="331" y="108"/>
                  </a:lnTo>
                </a:path>
              </a:pathLst>
            </a:custGeom>
            <a:gradFill rotWithShape="0">
              <a:gsLst>
                <a:gs pos="0">
                  <a:srgbClr val="669900"/>
                </a:gs>
                <a:gs pos="50000">
                  <a:srgbClr val="669900">
                    <a:gamma/>
                    <a:tint val="40000"/>
                    <a:invGamma/>
                  </a:srgbClr>
                </a:gs>
                <a:gs pos="100000">
                  <a:srgbClr val="669900"/>
                </a:gs>
              </a:gsLst>
              <a:lin ang="2700000" scaled="1"/>
            </a:gradFill>
            <a:ln w="12700" cap="rnd" cmpd="sng">
              <a:noFill/>
              <a:prstDash val="solid"/>
              <a:round/>
              <a:headEnd/>
              <a:tailEnd/>
            </a:ln>
            <a:effectLst/>
            <a:scene3d>
              <a:camera prst="legacyObliqueTopRight"/>
              <a:lightRig rig="legacyFlat3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669900"/>
              </a:extrusionClr>
            </a:sp3d>
          </p:spPr>
          <p:txBody>
            <a:bodyPr>
              <a:flatTx/>
            </a:bodyPr>
            <a:lstStyle/>
            <a:p>
              <a:endParaRPr lang="en-US"/>
            </a:p>
          </p:txBody>
        </p:sp>
        <p:sp>
          <p:nvSpPr>
            <p:cNvPr id="12" name="Oval 11"/>
            <p:cNvSpPr/>
            <p:nvPr/>
          </p:nvSpPr>
          <p:spPr>
            <a:xfrm>
              <a:off x="8763000" y="4181475"/>
              <a:ext cx="114300" cy="114300"/>
            </a:xfrm>
            <a:prstGeom prst="ellipse">
              <a:avLst/>
            </a:prstGeom>
            <a:solidFill>
              <a:srgbClr val="F29400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Oval 12"/>
            <p:cNvSpPr/>
            <p:nvPr/>
          </p:nvSpPr>
          <p:spPr>
            <a:xfrm>
              <a:off x="8763000" y="4495800"/>
              <a:ext cx="114300" cy="114300"/>
            </a:xfrm>
            <a:prstGeom prst="ellipse">
              <a:avLst/>
            </a:prstGeom>
            <a:solidFill>
              <a:srgbClr val="F29400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Oval 13"/>
            <p:cNvSpPr/>
            <p:nvPr/>
          </p:nvSpPr>
          <p:spPr>
            <a:xfrm>
              <a:off x="8772525" y="4800600"/>
              <a:ext cx="114300" cy="114300"/>
            </a:xfrm>
            <a:prstGeom prst="ellipse">
              <a:avLst/>
            </a:prstGeom>
            <a:solidFill>
              <a:srgbClr val="F29400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Oval 14"/>
            <p:cNvSpPr/>
            <p:nvPr/>
          </p:nvSpPr>
          <p:spPr>
            <a:xfrm>
              <a:off x="7000875" y="4181475"/>
              <a:ext cx="114300" cy="114300"/>
            </a:xfrm>
            <a:prstGeom prst="ellipse">
              <a:avLst/>
            </a:prstGeom>
            <a:solidFill>
              <a:srgbClr val="F29400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Oval 15"/>
            <p:cNvSpPr/>
            <p:nvPr/>
          </p:nvSpPr>
          <p:spPr>
            <a:xfrm>
              <a:off x="7000875" y="4495800"/>
              <a:ext cx="114300" cy="114300"/>
            </a:xfrm>
            <a:prstGeom prst="ellipse">
              <a:avLst/>
            </a:prstGeom>
            <a:solidFill>
              <a:srgbClr val="F29400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Oval 16"/>
            <p:cNvSpPr/>
            <p:nvPr/>
          </p:nvSpPr>
          <p:spPr>
            <a:xfrm>
              <a:off x="7010400" y="4800600"/>
              <a:ext cx="114300" cy="114300"/>
            </a:xfrm>
            <a:prstGeom prst="ellipse">
              <a:avLst/>
            </a:prstGeom>
            <a:solidFill>
              <a:srgbClr val="F29400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18" name="Picture 17" descr="RAD SecureFlow 4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692546" y="3858443"/>
            <a:ext cx="859536" cy="4335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1990353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Service description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361377" y="1441421"/>
            <a:ext cx="8550823" cy="4711729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Products may be formally described, e.g., in brochures and datasheets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dirty="0"/>
              <a:t>	</a:t>
            </a:r>
            <a:r>
              <a:rPr lang="en-US" dirty="0" smtClean="0"/>
              <a:t>but importantly potential customers can </a:t>
            </a:r>
            <a:r>
              <a:rPr lang="en-US" i="1" dirty="0" smtClean="0"/>
              <a:t>see</a:t>
            </a:r>
            <a:r>
              <a:rPr lang="en-US" dirty="0" smtClean="0"/>
              <a:t> and </a:t>
            </a:r>
            <a:r>
              <a:rPr lang="en-US" i="1" dirty="0" smtClean="0"/>
              <a:t>feel</a:t>
            </a:r>
            <a:r>
              <a:rPr lang="en-US" dirty="0" smtClean="0"/>
              <a:t> products</a:t>
            </a:r>
          </a:p>
          <a:p>
            <a:pPr marL="0" indent="0">
              <a:buNone/>
            </a:pPr>
            <a:r>
              <a:rPr lang="en-US" dirty="0" smtClean="0"/>
              <a:t>Formal description is more important for services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dirty="0"/>
              <a:t>	</a:t>
            </a:r>
            <a:r>
              <a:rPr lang="en-US" dirty="0" smtClean="0"/>
              <a:t>since they can’t be seen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dirty="0"/>
              <a:t>	</a:t>
            </a:r>
            <a:r>
              <a:rPr lang="en-US" dirty="0" smtClean="0"/>
              <a:t>and it is not always practical to try out a service before ordering</a:t>
            </a:r>
          </a:p>
          <a:p>
            <a:pPr marL="0" indent="0">
              <a:buNone/>
            </a:pPr>
            <a:r>
              <a:rPr lang="en-US" dirty="0" smtClean="0"/>
              <a:t>Formal languages, such as </a:t>
            </a:r>
          </a:p>
          <a:p>
            <a:pPr marL="463550" indent="284163" defTabSz="736600">
              <a:spcBef>
                <a:spcPts val="0"/>
              </a:spcBef>
            </a:pPr>
            <a:r>
              <a:rPr lang="en-US" b="1" dirty="0" smtClean="0"/>
              <a:t>W</a:t>
            </a:r>
            <a:r>
              <a:rPr lang="en-US" dirty="0" smtClean="0"/>
              <a:t>eb </a:t>
            </a:r>
            <a:r>
              <a:rPr lang="en-US" b="1" dirty="0"/>
              <a:t>S</a:t>
            </a:r>
            <a:r>
              <a:rPr lang="en-US" dirty="0"/>
              <a:t>ervices </a:t>
            </a:r>
            <a:r>
              <a:rPr lang="en-US" b="1" dirty="0"/>
              <a:t>D</a:t>
            </a:r>
            <a:r>
              <a:rPr lang="en-US" dirty="0"/>
              <a:t>escription </a:t>
            </a:r>
            <a:r>
              <a:rPr lang="en-US" b="1" dirty="0"/>
              <a:t>L</a:t>
            </a:r>
            <a:r>
              <a:rPr lang="en-US" dirty="0"/>
              <a:t>anguage </a:t>
            </a:r>
            <a:r>
              <a:rPr lang="en-US" sz="1400" dirty="0"/>
              <a:t>(W3C)</a:t>
            </a:r>
          </a:p>
          <a:p>
            <a:pPr marL="463550" indent="284163" defTabSz="736600">
              <a:spcBef>
                <a:spcPts val="0"/>
              </a:spcBef>
            </a:pPr>
            <a:r>
              <a:rPr lang="en-US" b="1" dirty="0" smtClean="0"/>
              <a:t>U</a:t>
            </a:r>
            <a:r>
              <a:rPr lang="en-US" dirty="0" smtClean="0"/>
              <a:t>nified </a:t>
            </a:r>
            <a:r>
              <a:rPr lang="en-US" b="1" dirty="0"/>
              <a:t>S</a:t>
            </a:r>
            <a:r>
              <a:rPr lang="en-US" dirty="0"/>
              <a:t>ervice </a:t>
            </a:r>
            <a:r>
              <a:rPr lang="en-US" b="1" dirty="0"/>
              <a:t>D</a:t>
            </a:r>
            <a:r>
              <a:rPr lang="en-US" dirty="0"/>
              <a:t>escription </a:t>
            </a:r>
            <a:r>
              <a:rPr lang="en-US" b="1" dirty="0"/>
              <a:t>L</a:t>
            </a:r>
            <a:r>
              <a:rPr lang="en-US" dirty="0"/>
              <a:t>anguage </a:t>
            </a:r>
            <a:r>
              <a:rPr lang="en-US" sz="1400" dirty="0" smtClean="0"/>
              <a:t>(W3C, Theseus-</a:t>
            </a:r>
            <a:r>
              <a:rPr lang="en-US" sz="1400" dirty="0" err="1" smtClean="0"/>
              <a:t>Texo</a:t>
            </a:r>
            <a:r>
              <a:rPr lang="en-US" sz="1400" dirty="0" smtClean="0"/>
              <a:t>, SAP)</a:t>
            </a:r>
          </a:p>
          <a:p>
            <a:pPr marL="463550" indent="284163" defTabSz="736600">
              <a:spcBef>
                <a:spcPts val="0"/>
              </a:spcBef>
            </a:pPr>
            <a:r>
              <a:rPr lang="en-US" dirty="0"/>
              <a:t>Linked </a:t>
            </a:r>
            <a:r>
              <a:rPr lang="en-US" dirty="0" smtClean="0"/>
              <a:t>UDSL </a:t>
            </a:r>
            <a:r>
              <a:rPr lang="en-US" sz="1400" dirty="0"/>
              <a:t>(W3C, KMI, SAP)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dirty="0"/>
              <a:t>	</a:t>
            </a:r>
            <a:r>
              <a:rPr lang="en-US" dirty="0" smtClean="0"/>
              <a:t>are advantageous for many service types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dirty="0"/>
              <a:t>	</a:t>
            </a:r>
            <a:r>
              <a:rPr lang="en-US" dirty="0" smtClean="0"/>
              <a:t>and enable delivery and trading of services over the Internet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87350" y="1766194"/>
            <a:ext cx="4981689" cy="4443894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17077" y="1271410"/>
            <a:ext cx="6039422" cy="5433461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96710" y="1766194"/>
            <a:ext cx="5687111" cy="40385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91523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Multi-provider services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Often no single service provider can deliver the entire service</a:t>
            </a:r>
          </a:p>
          <a:p>
            <a:pPr marL="0" indent="0">
              <a:buNone/>
            </a:pPr>
            <a:r>
              <a:rPr lang="en-US" dirty="0" smtClean="0"/>
              <a:t>In such cases service providers form partnerships </a:t>
            </a:r>
          </a:p>
          <a:p>
            <a:pPr marL="0" indent="0">
              <a:buNone/>
            </a:pPr>
            <a:r>
              <a:rPr lang="en-US" dirty="0" smtClean="0"/>
              <a:t>For example, international mail requires multiple postal services </a:t>
            </a:r>
          </a:p>
          <a:p>
            <a:pPr marL="0" indent="0">
              <a:spcBef>
                <a:spcPts val="1800"/>
              </a:spcBef>
              <a:buNone/>
            </a:pPr>
            <a:r>
              <a:rPr lang="en-US" dirty="0" smtClean="0"/>
              <a:t>In telecommunications we often speak of an </a:t>
            </a:r>
            <a:r>
              <a:rPr lang="en-US" b="1" dirty="0" smtClean="0"/>
              <a:t>end-to-end service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dirty="0" smtClean="0"/>
              <a:t>	provided by multiple service providers</a:t>
            </a:r>
          </a:p>
          <a:p>
            <a:pPr marL="0" indent="0">
              <a:spcBef>
                <a:spcPts val="1200"/>
              </a:spcBef>
              <a:buNone/>
            </a:pPr>
            <a:r>
              <a:rPr lang="en-US" dirty="0" smtClean="0"/>
              <a:t>This can be accomplished in two distinct fashions</a:t>
            </a:r>
          </a:p>
          <a:p>
            <a:r>
              <a:rPr lang="en-US" dirty="0" smtClean="0"/>
              <a:t>One service provider is the lead service provider, who :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dirty="0" smtClean="0"/>
              <a:t>	takes responsibility for the end-to-end service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dirty="0"/>
              <a:t>	</a:t>
            </a:r>
            <a:r>
              <a:rPr lang="en-US" dirty="0" smtClean="0"/>
              <a:t>interfaces with the customer </a:t>
            </a:r>
            <a:r>
              <a:rPr lang="en-US" sz="1800" dirty="0" smtClean="0"/>
              <a:t>(service monitoring, billing, customer support)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dirty="0"/>
              <a:t>	</a:t>
            </a:r>
            <a:r>
              <a:rPr lang="en-US" dirty="0" smtClean="0"/>
              <a:t>contracts out portions of the service to other service providers</a:t>
            </a:r>
          </a:p>
          <a:p>
            <a:r>
              <a:rPr lang="en-US" dirty="0" smtClean="0"/>
              <a:t>The customer deals directly with multiple service providers</a:t>
            </a:r>
          </a:p>
          <a:p>
            <a:pPr marL="0" indent="0">
              <a:buNone/>
            </a:pP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4089204315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product–service spectrum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 marL="0" indent="0" defTabSz="461963">
              <a:spcBef>
                <a:spcPts val="0"/>
              </a:spcBef>
              <a:buNone/>
            </a:pPr>
            <a:r>
              <a:rPr lang="en-US" sz="2000" dirty="0" smtClean="0"/>
              <a:t>It was once popular to emphasize the </a:t>
            </a:r>
            <a:r>
              <a:rPr lang="en-US" sz="2000" i="1" dirty="0" smtClean="0"/>
              <a:t>dichotomy </a:t>
            </a:r>
          </a:p>
          <a:p>
            <a:pPr marL="0" indent="0" defTabSz="461963">
              <a:spcBef>
                <a:spcPts val="0"/>
              </a:spcBef>
              <a:buNone/>
            </a:pPr>
            <a:r>
              <a:rPr lang="en-US" sz="2000" dirty="0" smtClean="0"/>
              <a:t>	between products (such as routers) and services (such as a VPN)</a:t>
            </a:r>
          </a:p>
          <a:p>
            <a:pPr marL="0" indent="0" defTabSz="461963">
              <a:buNone/>
            </a:pPr>
            <a:r>
              <a:rPr lang="en-US" sz="2000" dirty="0" smtClean="0"/>
              <a:t>Selling a tangible product was mostly a prompt one-time event</a:t>
            </a:r>
          </a:p>
          <a:p>
            <a:pPr marL="0" indent="0" defTabSz="461963">
              <a:buNone/>
            </a:pPr>
            <a:r>
              <a:rPr lang="en-US" sz="2000" dirty="0" smtClean="0"/>
              <a:t>On the other hand, delivering a service involves a </a:t>
            </a:r>
            <a:r>
              <a:rPr lang="en-US" sz="2000" i="1" dirty="0" smtClean="0"/>
              <a:t>life-cycle</a:t>
            </a:r>
          </a:p>
          <a:p>
            <a:pPr defTabSz="461963">
              <a:spcBef>
                <a:spcPts val="0"/>
              </a:spcBef>
            </a:pPr>
            <a:r>
              <a:rPr lang="en-US" sz="2000" dirty="0" smtClean="0"/>
              <a:t>negotiating service terms</a:t>
            </a:r>
          </a:p>
          <a:p>
            <a:pPr defTabSz="461963">
              <a:spcBef>
                <a:spcPts val="0"/>
              </a:spcBef>
            </a:pPr>
            <a:r>
              <a:rPr lang="en-US" sz="2000" dirty="0" smtClean="0"/>
              <a:t>service planning, creation, provisioning, testing</a:t>
            </a:r>
          </a:p>
          <a:p>
            <a:pPr defTabSz="461963">
              <a:spcBef>
                <a:spcPts val="0"/>
              </a:spcBef>
            </a:pPr>
            <a:r>
              <a:rPr lang="en-US" sz="2000" dirty="0" smtClean="0"/>
              <a:t>service monitoring, assurance and customer support</a:t>
            </a:r>
          </a:p>
          <a:p>
            <a:pPr defTabSz="461963">
              <a:spcBef>
                <a:spcPts val="0"/>
              </a:spcBef>
            </a:pPr>
            <a:r>
              <a:rPr lang="en-US" sz="2000" dirty="0" smtClean="0"/>
              <a:t>billing</a:t>
            </a:r>
          </a:p>
          <a:p>
            <a:pPr defTabSz="461963">
              <a:spcBef>
                <a:spcPts val="0"/>
              </a:spcBef>
            </a:pPr>
            <a:r>
              <a:rPr lang="en-US" sz="2000" dirty="0" smtClean="0"/>
              <a:t>service termination</a:t>
            </a:r>
          </a:p>
          <a:p>
            <a:pPr marL="0" indent="0" defTabSz="461963">
              <a:buNone/>
            </a:pPr>
            <a:r>
              <a:rPr lang="en-US" dirty="0" smtClean="0"/>
              <a:t>The period from initial request to service fulfillment could take weeks</a:t>
            </a:r>
          </a:p>
          <a:p>
            <a:pPr marL="0" indent="0" defTabSz="461963">
              <a:buNone/>
            </a:pPr>
            <a:r>
              <a:rPr lang="en-US" sz="2000" dirty="0" smtClean="0"/>
              <a:t>Today the distinction between a product and a service has blurred</a:t>
            </a:r>
          </a:p>
          <a:p>
            <a:pPr marL="0" indent="0" defTabSz="461963">
              <a:spcBef>
                <a:spcPts val="0"/>
              </a:spcBef>
              <a:buNone/>
            </a:pPr>
            <a:r>
              <a:rPr lang="en-US" sz="2000" dirty="0" smtClean="0"/>
              <a:t>	and economists talk about a product-service </a:t>
            </a:r>
            <a:r>
              <a:rPr lang="en-US" sz="2000" i="1" dirty="0" smtClean="0"/>
              <a:t>spectrum</a:t>
            </a:r>
          </a:p>
          <a:p>
            <a:pPr marL="0" indent="0">
              <a:buNone/>
            </a:pPr>
            <a:r>
              <a:rPr lang="en-US" sz="2000" dirty="0" smtClean="0"/>
              <a:t>Services often require deployment of products</a:t>
            </a:r>
          </a:p>
          <a:p>
            <a:pPr marL="0" indent="0" defTabSz="461963">
              <a:spcBef>
                <a:spcPts val="0"/>
              </a:spcBef>
              <a:buNone/>
            </a:pPr>
            <a:r>
              <a:rPr lang="en-US" sz="2000" dirty="0" smtClean="0"/>
              <a:t>	and product delivery generally involves service delivery</a:t>
            </a:r>
          </a:p>
        </p:txBody>
      </p:sp>
    </p:spTree>
    <p:extLst>
      <p:ext uri="{BB962C8B-B14F-4D97-AF65-F5344CB8AC3E}">
        <p14:creationId xmlns:p14="http://schemas.microsoft.com/office/powerpoint/2010/main" val="1922133312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Consequences of product-service blurring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361378" y="1441421"/>
            <a:ext cx="8486060" cy="5095303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With the blurring of the product/service distinction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dirty="0"/>
              <a:t>	customers start expecting service </a:t>
            </a:r>
            <a:r>
              <a:rPr lang="en-US" dirty="0" smtClean="0"/>
              <a:t>attributes to be similar to product ones </a:t>
            </a:r>
          </a:p>
          <a:p>
            <a:pPr marL="0" indent="0">
              <a:spcBef>
                <a:spcPts val="1200"/>
              </a:spcBef>
              <a:buNone/>
            </a:pPr>
            <a:r>
              <a:rPr lang="en-US" dirty="0" smtClean="0"/>
              <a:t>Customers expect :</a:t>
            </a:r>
          </a:p>
          <a:p>
            <a:pPr>
              <a:spcBef>
                <a:spcPts val="0"/>
              </a:spcBef>
            </a:pPr>
            <a:r>
              <a:rPr lang="en-US" dirty="0" smtClean="0"/>
              <a:t>service description to be as understandable as a product name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dirty="0"/>
              <a:t>	</a:t>
            </a:r>
            <a:r>
              <a:rPr lang="en-US" i="1" dirty="0" smtClean="0"/>
              <a:t>if it did everything I wanted last time, it should this time</a:t>
            </a:r>
          </a:p>
          <a:p>
            <a:pPr>
              <a:spcBef>
                <a:spcPts val="0"/>
              </a:spcBef>
            </a:pPr>
            <a:r>
              <a:rPr lang="en-US" dirty="0" smtClean="0"/>
              <a:t>service delivery </a:t>
            </a:r>
            <a:r>
              <a:rPr lang="en-US" dirty="0"/>
              <a:t>to be as fast as product delivery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dirty="0" smtClean="0"/>
              <a:t>	</a:t>
            </a:r>
            <a:r>
              <a:rPr lang="en-US" i="1" dirty="0" smtClean="0"/>
              <a:t>click </a:t>
            </a:r>
            <a:r>
              <a:rPr lang="en-US" i="1" dirty="0"/>
              <a:t>a button and instantly receive service </a:t>
            </a:r>
            <a:endParaRPr lang="en-US" i="1" dirty="0" smtClean="0"/>
          </a:p>
          <a:p>
            <a:pPr>
              <a:spcBef>
                <a:spcPts val="0"/>
              </a:spcBef>
            </a:pPr>
            <a:r>
              <a:rPr lang="en-US" dirty="0" smtClean="0"/>
              <a:t>service reliability to be similar to product quality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dirty="0"/>
              <a:t>	</a:t>
            </a:r>
            <a:r>
              <a:rPr lang="en-US" i="1" dirty="0" smtClean="0"/>
              <a:t>perfect out-of-the-box, or return it</a:t>
            </a:r>
          </a:p>
          <a:p>
            <a:pPr marL="0" indent="0">
              <a:spcBef>
                <a:spcPts val="1800"/>
              </a:spcBef>
              <a:buNone/>
            </a:pPr>
            <a:r>
              <a:rPr lang="en-US" dirty="0" smtClean="0"/>
              <a:t>Unfortunately, these expectations are hard to meet with present technologies</a:t>
            </a:r>
          </a:p>
          <a:p>
            <a:pPr marL="0" indent="0">
              <a:buNone/>
            </a:pPr>
            <a:r>
              <a:rPr lang="en-US" dirty="0" smtClean="0"/>
              <a:t>In fact they are largely contradictory</a:t>
            </a:r>
          </a:p>
          <a:p>
            <a:pPr>
              <a:spcBef>
                <a:spcPts val="0"/>
              </a:spcBef>
            </a:pPr>
            <a:r>
              <a:rPr lang="en-US" dirty="0" smtClean="0"/>
              <a:t>advanced services require longer commissioning times</a:t>
            </a:r>
          </a:p>
          <a:p>
            <a:pPr>
              <a:spcBef>
                <a:spcPts val="0"/>
              </a:spcBef>
            </a:pPr>
            <a:r>
              <a:rPr lang="en-US" dirty="0" smtClean="0"/>
              <a:t>fast set-up may lead to low reliability or performance</a:t>
            </a:r>
          </a:p>
          <a:p>
            <a:pPr>
              <a:spcBef>
                <a:spcPts val="0"/>
              </a:spcBef>
            </a:pPr>
            <a:r>
              <a:rPr lang="en-US" dirty="0" smtClean="0"/>
              <a:t>simple services are usually more reliable than complex ones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0498058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Slow </a:t>
            </a:r>
            <a:r>
              <a:rPr lang="en-US" dirty="0"/>
              <a:t>service delivery </a:t>
            </a:r>
            <a:r>
              <a:rPr lang="en-US" dirty="0" smtClean="0"/>
              <a:t>paradox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361378" y="1441421"/>
            <a:ext cx="8442288" cy="4711729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Let’s consider service delivery (fulfilment) times</a:t>
            </a:r>
          </a:p>
          <a:p>
            <a:pPr marL="0" indent="0">
              <a:buNone/>
            </a:pPr>
            <a:r>
              <a:rPr lang="en-US" dirty="0" smtClean="0"/>
              <a:t>There seems to be an paradox :</a:t>
            </a:r>
          </a:p>
          <a:p>
            <a:pPr>
              <a:spcBef>
                <a:spcPts val="0"/>
              </a:spcBef>
            </a:pPr>
            <a:r>
              <a:rPr lang="en-US" dirty="0"/>
              <a:t>c</a:t>
            </a:r>
            <a:r>
              <a:rPr lang="en-US" dirty="0" smtClean="0"/>
              <a:t>ustomers want instant gratification</a:t>
            </a:r>
          </a:p>
          <a:p>
            <a:pPr>
              <a:spcBef>
                <a:spcPts val="0"/>
              </a:spcBef>
            </a:pPr>
            <a:r>
              <a:rPr lang="en-US" dirty="0" smtClean="0"/>
              <a:t>Service Providers desire faster </a:t>
            </a:r>
            <a:r>
              <a:rPr lang="en-US" i="1" dirty="0" smtClean="0"/>
              <a:t>order-to-cash</a:t>
            </a:r>
            <a:r>
              <a:rPr lang="en-US" dirty="0" smtClean="0"/>
              <a:t> cycles</a:t>
            </a:r>
          </a:p>
          <a:p>
            <a:pPr marL="0" indent="0">
              <a:spcBef>
                <a:spcPts val="1200"/>
              </a:spcBef>
              <a:buNone/>
            </a:pPr>
            <a:r>
              <a:rPr lang="en-US" sz="2000" dirty="0" smtClean="0"/>
              <a:t>If both sides want speedy delivery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dirty="0"/>
              <a:t>	</a:t>
            </a:r>
            <a:r>
              <a:rPr lang="en-US" dirty="0" smtClean="0"/>
              <a:t>why is </a:t>
            </a:r>
            <a:r>
              <a:rPr lang="en-US" sz="2000" dirty="0" smtClean="0"/>
              <a:t>new service delivery still slow ?</a:t>
            </a:r>
          </a:p>
          <a:p>
            <a:pPr marL="0" indent="0">
              <a:spcBef>
                <a:spcPts val="1200"/>
              </a:spcBef>
              <a:buNone/>
            </a:pPr>
            <a:r>
              <a:rPr lang="en-US" dirty="0" smtClean="0">
                <a:solidFill>
                  <a:schemeClr val="tx1"/>
                </a:solidFill>
              </a:rPr>
              <a:t>The paradox can not be explained away by physical constraints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dirty="0" smtClean="0">
                <a:solidFill>
                  <a:schemeClr val="tx1"/>
                </a:solidFill>
              </a:rPr>
              <a:t>	since </a:t>
            </a:r>
            <a:r>
              <a:rPr lang="en-US" dirty="0">
                <a:solidFill>
                  <a:schemeClr val="tx1"/>
                </a:solidFill>
              </a:rPr>
              <a:t>even services without installation (</a:t>
            </a:r>
            <a:r>
              <a:rPr lang="en-US" i="1" dirty="0">
                <a:solidFill>
                  <a:schemeClr val="tx1"/>
                </a:solidFill>
              </a:rPr>
              <a:t>truck rolls</a:t>
            </a:r>
            <a:r>
              <a:rPr lang="en-US" dirty="0">
                <a:solidFill>
                  <a:schemeClr val="tx1"/>
                </a:solidFill>
              </a:rPr>
              <a:t>) </a:t>
            </a:r>
            <a:r>
              <a:rPr lang="en-US" dirty="0" smtClean="0">
                <a:solidFill>
                  <a:schemeClr val="tx1"/>
                </a:solidFill>
              </a:rPr>
              <a:t>requirements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dirty="0" smtClean="0">
                <a:solidFill>
                  <a:schemeClr val="tx1"/>
                </a:solidFill>
              </a:rPr>
              <a:t>	are characterized by slow delivery </a:t>
            </a:r>
            <a:endParaRPr lang="en-US" dirty="0">
              <a:solidFill>
                <a:schemeClr val="tx1"/>
              </a:solidFill>
            </a:endParaRPr>
          </a:p>
          <a:p>
            <a:pPr marL="0" indent="0">
              <a:spcBef>
                <a:spcPts val="1800"/>
              </a:spcBef>
              <a:buNone/>
            </a:pPr>
            <a:r>
              <a:rPr lang="en-US" sz="2000" dirty="0" smtClean="0">
                <a:solidFill>
                  <a:schemeClr val="tx1"/>
                </a:solidFill>
              </a:rPr>
              <a:t>This paradox has recently become painfully evident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dirty="0">
                <a:solidFill>
                  <a:schemeClr val="tx1"/>
                </a:solidFill>
              </a:rPr>
              <a:t>	</a:t>
            </a:r>
            <a:r>
              <a:rPr lang="en-US" dirty="0" smtClean="0">
                <a:solidFill>
                  <a:schemeClr val="tx1"/>
                </a:solidFill>
              </a:rPr>
              <a:t>as software products are now quickly developed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dirty="0">
                <a:solidFill>
                  <a:schemeClr val="tx1"/>
                </a:solidFill>
              </a:rPr>
              <a:t>	</a:t>
            </a:r>
            <a:r>
              <a:rPr lang="en-US" sz="2000" dirty="0" smtClean="0">
                <a:solidFill>
                  <a:schemeClr val="tx1"/>
                </a:solidFill>
              </a:rPr>
              <a:t>while new communications service types take months or years to deploy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12988" y="2764203"/>
            <a:ext cx="1341665" cy="10330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2313960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Poor service in general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 marL="0" indent="0">
              <a:spcBef>
                <a:spcPts val="1200"/>
              </a:spcBef>
              <a:buNone/>
            </a:pPr>
            <a:r>
              <a:rPr lang="en-US" dirty="0">
                <a:solidFill>
                  <a:schemeClr val="tx1"/>
                </a:solidFill>
              </a:rPr>
              <a:t>There are basically 4 reasons for poor service  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>
                <a:solidFill>
                  <a:schemeClr val="tx1"/>
                </a:solidFill>
              </a:rPr>
              <a:t>	all of which derive from the very nature of </a:t>
            </a:r>
            <a:r>
              <a:rPr lang="en-US" dirty="0" smtClean="0">
                <a:solidFill>
                  <a:schemeClr val="tx1"/>
                </a:solidFill>
              </a:rPr>
              <a:t>services </a:t>
            </a:r>
          </a:p>
          <a:p>
            <a:pPr marL="0" indent="0">
              <a:spcBef>
                <a:spcPts val="0"/>
              </a:spcBef>
              <a:spcAft>
                <a:spcPts val="600"/>
              </a:spcAft>
              <a:buNone/>
            </a:pPr>
            <a:r>
              <a:rPr lang="en-US" dirty="0">
                <a:solidFill>
                  <a:schemeClr val="tx1"/>
                </a:solidFill>
              </a:rPr>
              <a:t>	</a:t>
            </a:r>
            <a:r>
              <a:rPr lang="en-US" dirty="0" smtClean="0">
                <a:solidFill>
                  <a:schemeClr val="tx1"/>
                </a:solidFill>
              </a:rPr>
              <a:t>(in contradistinction to products)</a:t>
            </a:r>
            <a:endParaRPr lang="en-US" dirty="0">
              <a:solidFill>
                <a:schemeClr val="tx1"/>
              </a:solidFill>
            </a:endParaRPr>
          </a:p>
          <a:p>
            <a:pPr>
              <a:spcBef>
                <a:spcPts val="0"/>
              </a:spcBef>
            </a:pPr>
            <a:r>
              <a:rPr lang="en-US" dirty="0">
                <a:solidFill>
                  <a:schemeClr val="tx1"/>
                </a:solidFill>
              </a:rPr>
              <a:t>services are </a:t>
            </a:r>
            <a:r>
              <a:rPr lang="en-US" b="1" dirty="0">
                <a:solidFill>
                  <a:schemeClr val="tx1"/>
                </a:solidFill>
              </a:rPr>
              <a:t>intangible</a:t>
            </a:r>
          </a:p>
          <a:p>
            <a:pPr>
              <a:spcBef>
                <a:spcPts val="0"/>
              </a:spcBef>
            </a:pPr>
            <a:r>
              <a:rPr lang="en-US" dirty="0">
                <a:solidFill>
                  <a:schemeClr val="tx1"/>
                </a:solidFill>
              </a:rPr>
              <a:t>services are </a:t>
            </a:r>
            <a:r>
              <a:rPr lang="en-US" b="1" dirty="0">
                <a:solidFill>
                  <a:schemeClr val="tx1"/>
                </a:solidFill>
              </a:rPr>
              <a:t>abstract</a:t>
            </a:r>
          </a:p>
          <a:p>
            <a:pPr>
              <a:spcBef>
                <a:spcPts val="0"/>
              </a:spcBef>
            </a:pPr>
            <a:r>
              <a:rPr lang="en-US" dirty="0">
                <a:solidFill>
                  <a:schemeClr val="tx1"/>
                </a:solidFill>
              </a:rPr>
              <a:t>services are </a:t>
            </a:r>
            <a:r>
              <a:rPr lang="en-US" b="1" dirty="0">
                <a:solidFill>
                  <a:schemeClr val="tx1"/>
                </a:solidFill>
              </a:rPr>
              <a:t>nonexclusive</a:t>
            </a:r>
          </a:p>
          <a:p>
            <a:pPr>
              <a:spcBef>
                <a:spcPts val="0"/>
              </a:spcBef>
            </a:pPr>
            <a:r>
              <a:rPr lang="en-US" dirty="0">
                <a:solidFill>
                  <a:schemeClr val="tx1"/>
                </a:solidFill>
              </a:rPr>
              <a:t>services are </a:t>
            </a:r>
            <a:r>
              <a:rPr lang="en-US" b="1" dirty="0">
                <a:solidFill>
                  <a:schemeClr val="tx1"/>
                </a:solidFill>
              </a:rPr>
              <a:t>commitments</a:t>
            </a:r>
          </a:p>
          <a:p>
            <a:pPr marL="0" indent="0">
              <a:buNone/>
            </a:pPr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8149" y="4173990"/>
            <a:ext cx="2628900" cy="1743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3388399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RADPPT-template">
  <a:themeElements>
    <a:clrScheme name="Custom 1">
      <a:dk1>
        <a:srgbClr val="000000"/>
      </a:dk1>
      <a:lt1>
        <a:srgbClr val="FFFFFF"/>
      </a:lt1>
      <a:dk2>
        <a:srgbClr val="C00000"/>
      </a:dk2>
      <a:lt2>
        <a:srgbClr val="969696"/>
      </a:lt2>
      <a:accent1>
        <a:srgbClr val="C00000"/>
      </a:accent1>
      <a:accent2>
        <a:srgbClr val="0098A1"/>
      </a:accent2>
      <a:accent3>
        <a:srgbClr val="FFFFFF"/>
      </a:accent3>
      <a:accent4>
        <a:srgbClr val="000000"/>
      </a:accent4>
      <a:accent5>
        <a:srgbClr val="DCAAAA"/>
      </a:accent5>
      <a:accent6>
        <a:srgbClr val="008991"/>
      </a:accent6>
      <a:hlink>
        <a:srgbClr val="008991"/>
      </a:hlink>
      <a:folHlink>
        <a:srgbClr val="0098A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1"/>
        </a:solidFill>
        <a:ln>
          <a:solidFill>
            <a:schemeClr val="bg2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9050">
          <a:solidFill>
            <a:srgbClr val="4D4948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/>
      <a:bodyPr wrap="none" rtlCol="0" anchor="ctr">
        <a:spAutoFit/>
      </a:bodyPr>
      <a:lstStyle>
        <a:defPPr algn="ctr">
          <a:defRPr sz="1100" b="1" kern="0" dirty="0" err="1" smtClean="0"/>
        </a:defPPr>
      </a:lstStyle>
    </a:tx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C00000"/>
        </a:dk2>
        <a:lt2>
          <a:srgbClr val="969696"/>
        </a:lt2>
        <a:accent1>
          <a:srgbClr val="C00000"/>
        </a:accent1>
        <a:accent2>
          <a:srgbClr val="0098A1"/>
        </a:accent2>
        <a:accent3>
          <a:srgbClr val="FFFFFF"/>
        </a:accent3>
        <a:accent4>
          <a:srgbClr val="000000"/>
        </a:accent4>
        <a:accent5>
          <a:srgbClr val="DCAAAA"/>
        </a:accent5>
        <a:accent6>
          <a:srgbClr val="008991"/>
        </a:accent6>
        <a:hlink>
          <a:srgbClr val="F29400"/>
        </a:hlink>
        <a:folHlink>
          <a:srgbClr val="0098A1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RADtemplate-2014.potx" id="{19EC7B0D-5C2B-47DC-ADD7-9C5360FFBE26}" vid="{FA4224B7-27F2-4678-98FF-B19114E1C3D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RADtemplate-2015</Template>
  <TotalTime>3224</TotalTime>
  <Words>498</Words>
  <Application>Microsoft Office PowerPoint</Application>
  <PresentationFormat>On-screen Show (4:3)</PresentationFormat>
  <Paragraphs>278</Paragraphs>
  <Slides>22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6" baseType="lpstr">
      <vt:lpstr>Arial</vt:lpstr>
      <vt:lpstr>Calibri</vt:lpstr>
      <vt:lpstr>Times New Roman</vt:lpstr>
      <vt:lpstr>RADPPT-template</vt:lpstr>
      <vt:lpstr>Life (cycle) Assurance    from vCPE</vt:lpstr>
      <vt:lpstr>Advanced communications services</vt:lpstr>
      <vt:lpstr>Services</vt:lpstr>
      <vt:lpstr>Service description</vt:lpstr>
      <vt:lpstr>Multi-provider services</vt:lpstr>
      <vt:lpstr>The product–service spectrum</vt:lpstr>
      <vt:lpstr>Consequences of product-service blurring</vt:lpstr>
      <vt:lpstr>Slow service delivery paradox</vt:lpstr>
      <vt:lpstr>Poor service in general</vt:lpstr>
      <vt:lpstr>Services are intangible</vt:lpstr>
      <vt:lpstr>Services are abstract</vt:lpstr>
      <vt:lpstr>Services are nonexclusive</vt:lpstr>
      <vt:lpstr>Services are commitments</vt:lpstr>
      <vt:lpstr>Living on the fast track</vt:lpstr>
      <vt:lpstr>SDN service assistance</vt:lpstr>
      <vt:lpstr>SDN services are more like products</vt:lpstr>
      <vt:lpstr>NFV service assistance</vt:lpstr>
      <vt:lpstr>NFV services are more like products</vt:lpstr>
      <vt:lpstr>vCPE</vt:lpstr>
      <vt:lpstr>The vCPE is the product</vt:lpstr>
      <vt:lpstr>Wrap-up</vt:lpstr>
      <vt:lpstr>PowerPoint Presentation</vt:lpstr>
    </vt:vector>
  </TitlesOfParts>
  <Company>RAD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Life (cycle) Assurance from vCPE</dc:title>
  <dc:creator>Yaakov Stein</dc:creator>
  <cp:lastModifiedBy>Yaakov Stein</cp:lastModifiedBy>
  <cp:revision>76</cp:revision>
  <dcterms:created xsi:type="dcterms:W3CDTF">2015-03-04T09:41:11Z</dcterms:created>
  <dcterms:modified xsi:type="dcterms:W3CDTF">2015-03-12T09:56:38Z</dcterms:modified>
</cp:coreProperties>
</file>